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08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2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7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4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0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1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4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1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86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90824" y="2450042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HABLEMOS DE... INVENTOS</a:t>
            </a:r>
            <a:endParaRPr lang="tr-T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66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5814" y="1943100"/>
            <a:ext cx="11017250" cy="279452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¿CONOCÉIS ALGUNOS DE LOS INVENTOS TURCOS?</a:t>
            </a:r>
            <a:endParaRPr lang="tr-TR" sz="5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80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212080"/>
          </a:xfrm>
        </p:spPr>
        <p:txBody>
          <a:bodyPr>
            <a:normAutofit/>
          </a:bodyPr>
          <a:lstStyle/>
          <a:p>
            <a:r>
              <a:rPr lang="es-ES" u="sng" dirty="0" smtClean="0"/>
              <a:t>ACTIVIDAD A NIVEL INDIVIDUAL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1) </a:t>
            </a:r>
            <a:r>
              <a:rPr lang="es-ES" b="1" dirty="0" smtClean="0"/>
              <a:t>VAIS A INVENTAR ALGO ORIGINAL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2) ¿PARA QUÉ SIRVE?</a:t>
            </a:r>
            <a:br>
              <a:rPr lang="es-ES" dirty="0" smtClean="0"/>
            </a:br>
            <a:r>
              <a:rPr lang="es-ES" dirty="0" smtClean="0"/>
              <a:t>3) ¿CÓMO ES?</a:t>
            </a:r>
            <a:br>
              <a:rPr lang="es-ES" dirty="0" smtClean="0"/>
            </a:br>
            <a:r>
              <a:rPr lang="es-ES" dirty="0" smtClean="0"/>
              <a:t>4) ¿DÓNDE SE UTILIZARÍA?</a:t>
            </a:r>
            <a:br>
              <a:rPr lang="es-ES" dirty="0" smtClean="0"/>
            </a:br>
            <a:r>
              <a:rPr lang="es-ES" dirty="0" smtClean="0"/>
              <a:t>5) ¿Por qué tendría éxito?</a:t>
            </a:r>
            <a:br>
              <a:rPr lang="es-ES" dirty="0" smtClean="0"/>
            </a:br>
            <a:r>
              <a:rPr lang="es-ES" dirty="0" smtClean="0"/>
              <a:t>6) ¿dónde podría comprarse? ¿cuál sería su precio?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116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5814" y="1943100"/>
            <a:ext cx="11017250" cy="279452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</a:t>
            </a:r>
            <a:b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dirty="0" smtClean="0"/>
              <a:t>de vuestros inventos </a:t>
            </a:r>
            <a:br>
              <a:rPr lang="es-ES" sz="5400" dirty="0" smtClean="0"/>
            </a:br>
            <a:r>
              <a:rPr lang="es-ES" sz="5400" dirty="0" smtClean="0"/>
              <a:t>a los compañeros</a:t>
            </a:r>
            <a:endParaRPr lang="tr-TR" sz="5400" cap="none" dirty="0"/>
          </a:p>
        </p:txBody>
      </p:sp>
    </p:spTree>
    <p:extLst>
      <p:ext uri="{BB962C8B-B14F-4D97-AF65-F5344CB8AC3E}">
        <p14:creationId xmlns:p14="http://schemas.microsoft.com/office/powerpoint/2010/main" val="190390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5814" y="1943100"/>
            <a:ext cx="11017250" cy="2794529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¿POR QUÉ LA GENTE INVENTA COSAS?</a:t>
            </a:r>
            <a:br>
              <a:rPr lang="es-ES" sz="5400" b="1" dirty="0" smtClean="0"/>
            </a:br>
            <a:r>
              <a:rPr lang="es-ES" sz="5400" b="1" cap="none" dirty="0"/>
              <a:t>J</a:t>
            </a:r>
            <a:r>
              <a:rPr lang="es-ES" sz="5400" b="1" cap="none" dirty="0" smtClean="0"/>
              <a:t>ustifica tu respuesta.</a:t>
            </a:r>
            <a:endParaRPr lang="tr-TR" sz="5400" b="1" cap="none" dirty="0"/>
          </a:p>
        </p:txBody>
      </p:sp>
    </p:spTree>
    <p:extLst>
      <p:ext uri="{BB962C8B-B14F-4D97-AF65-F5344CB8AC3E}">
        <p14:creationId xmlns:p14="http://schemas.microsoft.com/office/powerpoint/2010/main" val="318175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5814" y="1943100"/>
            <a:ext cx="11017250" cy="401574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¿SABÉIS CUÁLES SON ALGUNOS DE LOS INVENTOS ESPAÑOLES?</a:t>
            </a:r>
            <a:b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pensáis que fueron inventados?</a:t>
            </a:r>
            <a:endParaRPr lang="tr-TR" sz="5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94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SUBMARINO (1888)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4" y="2065867"/>
            <a:ext cx="7500937" cy="45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futbolín </a:t>
            </a: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4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lejandro </a:t>
            </a:r>
            <a:r>
              <a:rPr lang="es-E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4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ampos Ramírez, durante la Guerra </a:t>
            </a:r>
            <a:r>
              <a:rPr lang="es-E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4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ivil</a:t>
            </a: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93" y="2065867"/>
            <a:ext cx="8397240" cy="46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fregona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" sz="4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anuel </a:t>
            </a:r>
            <a:r>
              <a:rPr lang="es-ES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s-ES" sz="4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alón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1956)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88" y="426720"/>
            <a:ext cx="3058478" cy="61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6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jeringuilla desechable </a:t>
            </a:r>
            <a:r>
              <a:rPr lang="es-ES" sz="4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(Manuel Jalón, 1975)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90" y="277272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chupa chups (Enric bernat, 1958)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15" y="2065867"/>
            <a:ext cx="4210685" cy="42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traje astronauta </a:t>
            </a:r>
            <a:r>
              <a:rPr lang="es-ES" sz="4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(Emilio </a:t>
            </a:r>
            <a:r>
              <a:rPr lang="es-ES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" sz="4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errera, 1935</a:t>
            </a:r>
            <a:endParaRPr lang="tr-TR" sz="4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589" y="2172547"/>
            <a:ext cx="6847673" cy="38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65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Gökyüzü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TM03457452[[fn=Gökyüzü]]</Template>
  <TotalTime>20</TotalTime>
  <Words>80</Words>
  <Application>Microsoft Office PowerPoint</Application>
  <PresentationFormat>Geniş ekran</PresentationFormat>
  <Paragraphs>12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Gökyüzü</vt:lpstr>
      <vt:lpstr>HABLEMOS DE... INVENTOS</vt:lpstr>
      <vt:lpstr>¿POR QUÉ LA GENTE INVENTA COSAS? Justifica tu respuesta.</vt:lpstr>
      <vt:lpstr>¿SABÉIS CUÁLES SON ALGUNOS DE LOS INVENTOS ESPAÑOLES?  ¿por qué pensáis que fueron inventados?</vt:lpstr>
      <vt:lpstr>EL SUBMARINO (1888)</vt:lpstr>
      <vt:lpstr>EL futbolín (Alejandro Campos Ramírez, durante la Guerra Civil)</vt:lpstr>
      <vt:lpstr>La fregona (Manuel Jalón, 1956)</vt:lpstr>
      <vt:lpstr>La jeringuilla desechable (Manuel Jalón, 1975)</vt:lpstr>
      <vt:lpstr>EL chupa chups (Enric bernat, 1958)</vt:lpstr>
      <vt:lpstr>EL traje astronauta (Emilio Herrera, 1935</vt:lpstr>
      <vt:lpstr>¿CONOCÉIS ALGUNOS DE LOS INVENTOS TURCOS?</vt:lpstr>
      <vt:lpstr>ACTIVIDAD A NIVEL INDIVIDUAL  1) VAIS A INVENTAR ALGO ORIGINAL 2) ¿PARA QUÉ SIRVE? 3) ¿CÓMO ES? 4) ¿DÓNDE SE UTILIZARÍA? 5) ¿Por qué tendría éxito? 6) ¿dónde podría comprarse? ¿cuál sería su precio?</vt:lpstr>
      <vt:lpstr>Presentación  de vuestros inventos  a los compañeros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HABLEMOS DE... INVENTOS</dc:title>
  <dc:creator>Windows Kullanıcısı</dc:creator>
  <cp:lastModifiedBy>Windows Kullanıcısı</cp:lastModifiedBy>
  <cp:revision>4</cp:revision>
  <dcterms:created xsi:type="dcterms:W3CDTF">2020-05-17T13:19:43Z</dcterms:created>
  <dcterms:modified xsi:type="dcterms:W3CDTF">2020-05-17T13:40:39Z</dcterms:modified>
</cp:coreProperties>
</file>