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heme/themeOverride3.xml" ContentType="application/vnd.openxmlformats-officedocument.themeOverride+xml"/>
  <Override PartName="/ppt/notesSlides/notesSlide2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sldIdLst>
    <p:sldId id="277" r:id="rId2"/>
    <p:sldId id="305" r:id="rId3"/>
    <p:sldId id="328" r:id="rId4"/>
    <p:sldId id="307" r:id="rId5"/>
    <p:sldId id="308" r:id="rId6"/>
    <p:sldId id="334" r:id="rId7"/>
    <p:sldId id="316" r:id="rId8"/>
    <p:sldId id="310" r:id="rId9"/>
    <p:sldId id="311" r:id="rId10"/>
    <p:sldId id="313" r:id="rId11"/>
    <p:sldId id="317" r:id="rId12"/>
    <p:sldId id="329" r:id="rId13"/>
    <p:sldId id="330" r:id="rId14"/>
    <p:sldId id="331" r:id="rId15"/>
    <p:sldId id="314" r:id="rId16"/>
    <p:sldId id="332" r:id="rId17"/>
    <p:sldId id="312" r:id="rId18"/>
    <p:sldId id="315" r:id="rId19"/>
    <p:sldId id="318" r:id="rId20"/>
    <p:sldId id="319" r:id="rId21"/>
    <p:sldId id="320" r:id="rId22"/>
    <p:sldId id="321" r:id="rId23"/>
    <p:sldId id="322" r:id="rId24"/>
    <p:sldId id="323" r:id="rId25"/>
    <p:sldId id="333" r:id="rId26"/>
    <p:sldId id="324" r:id="rId27"/>
    <p:sldId id="325" r:id="rId28"/>
    <p:sldId id="326" r:id="rId29"/>
    <p:sldId id="327" r:id="rId30"/>
    <p:sldId id="27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350" autoAdjust="0"/>
    <p:restoredTop sz="89591" autoAdjust="0"/>
  </p:normalViewPr>
  <p:slideViewPr>
    <p:cSldViewPr>
      <p:cViewPr varScale="1">
        <p:scale>
          <a:sx n="115" d="100"/>
          <a:sy n="115" d="100"/>
        </p:scale>
        <p:origin x="1116" y="108"/>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0AE250-5262-4E3C-817F-F4127ECC73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C123338-0FC4-42F9-80E6-C167AC9F6A25}">
      <dgm:prSet/>
      <dgm:spPr/>
      <dgm:t>
        <a:bodyPr/>
        <a:lstStyle/>
        <a:p>
          <a:pPr rtl="0"/>
          <a:r>
            <a:rPr lang="en-US" dirty="0" smtClean="0"/>
            <a:t>Originate in the mammary gland</a:t>
          </a:r>
          <a:endParaRPr lang="en-US" dirty="0"/>
        </a:p>
      </dgm:t>
    </dgm:pt>
    <dgm:pt modelId="{ACA1B337-3240-410D-A5F9-ADFF3CEB642C}" type="parTrans" cxnId="{A0D27C26-6476-49F7-89A6-D3FDD2A5926B}">
      <dgm:prSet/>
      <dgm:spPr/>
      <dgm:t>
        <a:bodyPr/>
        <a:lstStyle/>
        <a:p>
          <a:endParaRPr lang="en-US"/>
        </a:p>
      </dgm:t>
    </dgm:pt>
    <dgm:pt modelId="{AFF81C21-2D59-47D6-BEB0-BFA476D021C4}" type="sibTrans" cxnId="{A0D27C26-6476-49F7-89A6-D3FDD2A5926B}">
      <dgm:prSet/>
      <dgm:spPr/>
      <dgm:t>
        <a:bodyPr/>
        <a:lstStyle/>
        <a:p>
          <a:endParaRPr lang="en-US"/>
        </a:p>
      </dgm:t>
    </dgm:pt>
    <dgm:pt modelId="{898E02CC-FF14-4DA3-9E08-22D5E8B2D23D}">
      <dgm:prSet/>
      <dgm:spPr/>
      <dgm:t>
        <a:bodyPr/>
        <a:lstStyle/>
        <a:p>
          <a:pPr rtl="0"/>
          <a:r>
            <a:rPr lang="en-US" dirty="0" smtClean="0"/>
            <a:t>Older female dogs and cats</a:t>
          </a:r>
          <a:endParaRPr lang="en-US" dirty="0"/>
        </a:p>
      </dgm:t>
    </dgm:pt>
    <dgm:pt modelId="{B9F74426-4C2C-44BD-B3FB-C672890C1C95}" type="parTrans" cxnId="{23079523-0A2E-4E18-B9A6-AB66716879CE}">
      <dgm:prSet/>
      <dgm:spPr/>
      <dgm:t>
        <a:bodyPr/>
        <a:lstStyle/>
        <a:p>
          <a:endParaRPr lang="en-US"/>
        </a:p>
      </dgm:t>
    </dgm:pt>
    <dgm:pt modelId="{A525AE89-4F10-42D3-B88F-BE84A02849D9}" type="sibTrans" cxnId="{23079523-0A2E-4E18-B9A6-AB66716879CE}">
      <dgm:prSet/>
      <dgm:spPr/>
      <dgm:t>
        <a:bodyPr/>
        <a:lstStyle/>
        <a:p>
          <a:endParaRPr lang="en-US"/>
        </a:p>
      </dgm:t>
    </dgm:pt>
    <dgm:pt modelId="{0EA8DA58-CC9D-48C6-A263-C62B557F7124}">
      <dgm:prSet/>
      <dgm:spPr/>
      <dgm:t>
        <a:bodyPr/>
        <a:lstStyle/>
        <a:p>
          <a:pPr rtl="0"/>
          <a:r>
            <a:rPr lang="en-US" dirty="0" smtClean="0"/>
            <a:t>Being intact increases the occurrence</a:t>
          </a:r>
          <a:endParaRPr lang="en-US" dirty="0"/>
        </a:p>
      </dgm:t>
    </dgm:pt>
    <dgm:pt modelId="{A42BB3B2-6E10-4AC4-8AA0-2977327D9555}" type="parTrans" cxnId="{5677440D-2259-4668-A48C-70CA79543D08}">
      <dgm:prSet/>
      <dgm:spPr/>
      <dgm:t>
        <a:bodyPr/>
        <a:lstStyle/>
        <a:p>
          <a:endParaRPr lang="en-US"/>
        </a:p>
      </dgm:t>
    </dgm:pt>
    <dgm:pt modelId="{1E384804-DAE5-40FA-AD70-581C2BFB9B6E}" type="sibTrans" cxnId="{5677440D-2259-4668-A48C-70CA79543D08}">
      <dgm:prSet/>
      <dgm:spPr/>
      <dgm:t>
        <a:bodyPr/>
        <a:lstStyle/>
        <a:p>
          <a:endParaRPr lang="en-US"/>
        </a:p>
      </dgm:t>
    </dgm:pt>
    <dgm:pt modelId="{345C72DE-E6C0-449E-8C81-281E229B4275}">
      <dgm:prSet/>
      <dgm:spPr/>
      <dgm:t>
        <a:bodyPr/>
        <a:lstStyle/>
        <a:p>
          <a:pPr rtl="0"/>
          <a:r>
            <a:rPr lang="en-US" dirty="0" smtClean="0"/>
            <a:t>Associated with teats and extend along the mammary chain</a:t>
          </a:r>
          <a:endParaRPr lang="en-US" dirty="0"/>
        </a:p>
      </dgm:t>
    </dgm:pt>
    <dgm:pt modelId="{E5E4622C-5F3F-4C92-AF87-3541963FD5D4}" type="parTrans" cxnId="{79D50C78-901B-42F6-9DCA-47448D5B95D0}">
      <dgm:prSet/>
      <dgm:spPr/>
      <dgm:t>
        <a:bodyPr/>
        <a:lstStyle/>
        <a:p>
          <a:endParaRPr lang="en-US"/>
        </a:p>
      </dgm:t>
    </dgm:pt>
    <dgm:pt modelId="{BAAD9C6C-17EF-4CBF-B06F-41BEB561EA8C}" type="sibTrans" cxnId="{79D50C78-901B-42F6-9DCA-47448D5B95D0}">
      <dgm:prSet/>
      <dgm:spPr/>
      <dgm:t>
        <a:bodyPr/>
        <a:lstStyle/>
        <a:p>
          <a:endParaRPr lang="en-US"/>
        </a:p>
      </dgm:t>
    </dgm:pt>
    <dgm:pt modelId="{7B2BCE91-7ECA-4E1C-B01A-D98578A9E514}" type="pres">
      <dgm:prSet presAssocID="{060AE250-5262-4E3C-817F-F4127ECC73A3}" presName="linear" presStyleCnt="0">
        <dgm:presLayoutVars>
          <dgm:animLvl val="lvl"/>
          <dgm:resizeHandles val="exact"/>
        </dgm:presLayoutVars>
      </dgm:prSet>
      <dgm:spPr/>
      <dgm:t>
        <a:bodyPr/>
        <a:lstStyle/>
        <a:p>
          <a:endParaRPr lang="en-US"/>
        </a:p>
      </dgm:t>
    </dgm:pt>
    <dgm:pt modelId="{650DFB55-F36B-45FE-8FF7-CA4128F0967A}" type="pres">
      <dgm:prSet presAssocID="{0C123338-0FC4-42F9-80E6-C167AC9F6A25}" presName="parentText" presStyleLbl="node1" presStyleIdx="0" presStyleCnt="4">
        <dgm:presLayoutVars>
          <dgm:chMax val="0"/>
          <dgm:bulletEnabled val="1"/>
        </dgm:presLayoutVars>
      </dgm:prSet>
      <dgm:spPr/>
      <dgm:t>
        <a:bodyPr/>
        <a:lstStyle/>
        <a:p>
          <a:endParaRPr lang="en-US"/>
        </a:p>
      </dgm:t>
    </dgm:pt>
    <dgm:pt modelId="{44DEFE61-E42E-4318-A8AE-9F62F9AABE72}" type="pres">
      <dgm:prSet presAssocID="{AFF81C21-2D59-47D6-BEB0-BFA476D021C4}" presName="spacer" presStyleCnt="0"/>
      <dgm:spPr/>
    </dgm:pt>
    <dgm:pt modelId="{A7F2665D-0F1F-4FC6-BEFF-CE83CD889010}" type="pres">
      <dgm:prSet presAssocID="{898E02CC-FF14-4DA3-9E08-22D5E8B2D23D}" presName="parentText" presStyleLbl="node1" presStyleIdx="1" presStyleCnt="4">
        <dgm:presLayoutVars>
          <dgm:chMax val="0"/>
          <dgm:bulletEnabled val="1"/>
        </dgm:presLayoutVars>
      </dgm:prSet>
      <dgm:spPr/>
      <dgm:t>
        <a:bodyPr/>
        <a:lstStyle/>
        <a:p>
          <a:endParaRPr lang="en-US"/>
        </a:p>
      </dgm:t>
    </dgm:pt>
    <dgm:pt modelId="{72844C0C-099B-4F04-A439-DD4228B5D6C0}" type="pres">
      <dgm:prSet presAssocID="{A525AE89-4F10-42D3-B88F-BE84A02849D9}" presName="spacer" presStyleCnt="0"/>
      <dgm:spPr/>
    </dgm:pt>
    <dgm:pt modelId="{375AEAE5-D01B-4BB8-B57F-AD000B624D27}" type="pres">
      <dgm:prSet presAssocID="{0EA8DA58-CC9D-48C6-A263-C62B557F7124}" presName="parentText" presStyleLbl="node1" presStyleIdx="2" presStyleCnt="4">
        <dgm:presLayoutVars>
          <dgm:chMax val="0"/>
          <dgm:bulletEnabled val="1"/>
        </dgm:presLayoutVars>
      </dgm:prSet>
      <dgm:spPr/>
      <dgm:t>
        <a:bodyPr/>
        <a:lstStyle/>
        <a:p>
          <a:endParaRPr lang="en-US"/>
        </a:p>
      </dgm:t>
    </dgm:pt>
    <dgm:pt modelId="{4EDCB6BF-2BCF-4B95-8E51-9F50E555D76F}" type="pres">
      <dgm:prSet presAssocID="{1E384804-DAE5-40FA-AD70-581C2BFB9B6E}" presName="spacer" presStyleCnt="0"/>
      <dgm:spPr/>
    </dgm:pt>
    <dgm:pt modelId="{83F580FF-7D8B-468D-9087-D91F047380C7}" type="pres">
      <dgm:prSet presAssocID="{345C72DE-E6C0-449E-8C81-281E229B4275}" presName="parentText" presStyleLbl="node1" presStyleIdx="3" presStyleCnt="4">
        <dgm:presLayoutVars>
          <dgm:chMax val="0"/>
          <dgm:bulletEnabled val="1"/>
        </dgm:presLayoutVars>
      </dgm:prSet>
      <dgm:spPr/>
      <dgm:t>
        <a:bodyPr/>
        <a:lstStyle/>
        <a:p>
          <a:endParaRPr lang="en-US"/>
        </a:p>
      </dgm:t>
    </dgm:pt>
  </dgm:ptLst>
  <dgm:cxnLst>
    <dgm:cxn modelId="{65374BCB-0BD9-4E42-9953-4A044A59DEBC}" type="presOf" srcId="{0C123338-0FC4-42F9-80E6-C167AC9F6A25}" destId="{650DFB55-F36B-45FE-8FF7-CA4128F0967A}" srcOrd="0" destOrd="0" presId="urn:microsoft.com/office/officeart/2005/8/layout/vList2"/>
    <dgm:cxn modelId="{79D50C78-901B-42F6-9DCA-47448D5B95D0}" srcId="{060AE250-5262-4E3C-817F-F4127ECC73A3}" destId="{345C72DE-E6C0-449E-8C81-281E229B4275}" srcOrd="3" destOrd="0" parTransId="{E5E4622C-5F3F-4C92-AF87-3541963FD5D4}" sibTransId="{BAAD9C6C-17EF-4CBF-B06F-41BEB561EA8C}"/>
    <dgm:cxn modelId="{A0D27C26-6476-49F7-89A6-D3FDD2A5926B}" srcId="{060AE250-5262-4E3C-817F-F4127ECC73A3}" destId="{0C123338-0FC4-42F9-80E6-C167AC9F6A25}" srcOrd="0" destOrd="0" parTransId="{ACA1B337-3240-410D-A5F9-ADFF3CEB642C}" sibTransId="{AFF81C21-2D59-47D6-BEB0-BFA476D021C4}"/>
    <dgm:cxn modelId="{6D5C4A30-57EF-4556-A7AB-928B11029D00}" type="presOf" srcId="{898E02CC-FF14-4DA3-9E08-22D5E8B2D23D}" destId="{A7F2665D-0F1F-4FC6-BEFF-CE83CD889010}" srcOrd="0" destOrd="0" presId="urn:microsoft.com/office/officeart/2005/8/layout/vList2"/>
    <dgm:cxn modelId="{E124E11E-AE81-4977-996D-0EF3EDC0DD99}" type="presOf" srcId="{0EA8DA58-CC9D-48C6-A263-C62B557F7124}" destId="{375AEAE5-D01B-4BB8-B57F-AD000B624D27}" srcOrd="0" destOrd="0" presId="urn:microsoft.com/office/officeart/2005/8/layout/vList2"/>
    <dgm:cxn modelId="{F8D363A4-DA37-4900-A086-545131495D5E}" type="presOf" srcId="{345C72DE-E6C0-449E-8C81-281E229B4275}" destId="{83F580FF-7D8B-468D-9087-D91F047380C7}" srcOrd="0" destOrd="0" presId="urn:microsoft.com/office/officeart/2005/8/layout/vList2"/>
    <dgm:cxn modelId="{7DEE4472-C686-4048-A4FD-461E2A1DF6C3}" type="presOf" srcId="{060AE250-5262-4E3C-817F-F4127ECC73A3}" destId="{7B2BCE91-7ECA-4E1C-B01A-D98578A9E514}" srcOrd="0" destOrd="0" presId="urn:microsoft.com/office/officeart/2005/8/layout/vList2"/>
    <dgm:cxn modelId="{5677440D-2259-4668-A48C-70CA79543D08}" srcId="{060AE250-5262-4E3C-817F-F4127ECC73A3}" destId="{0EA8DA58-CC9D-48C6-A263-C62B557F7124}" srcOrd="2" destOrd="0" parTransId="{A42BB3B2-6E10-4AC4-8AA0-2977327D9555}" sibTransId="{1E384804-DAE5-40FA-AD70-581C2BFB9B6E}"/>
    <dgm:cxn modelId="{23079523-0A2E-4E18-B9A6-AB66716879CE}" srcId="{060AE250-5262-4E3C-817F-F4127ECC73A3}" destId="{898E02CC-FF14-4DA3-9E08-22D5E8B2D23D}" srcOrd="1" destOrd="0" parTransId="{B9F74426-4C2C-44BD-B3FB-C672890C1C95}" sibTransId="{A525AE89-4F10-42D3-B88F-BE84A02849D9}"/>
    <dgm:cxn modelId="{1DE7ACA0-F7A5-4527-8ACF-0A12AF8482ED}" type="presParOf" srcId="{7B2BCE91-7ECA-4E1C-B01A-D98578A9E514}" destId="{650DFB55-F36B-45FE-8FF7-CA4128F0967A}" srcOrd="0" destOrd="0" presId="urn:microsoft.com/office/officeart/2005/8/layout/vList2"/>
    <dgm:cxn modelId="{01D30077-F5DE-4CDB-B3CD-44C3107A8A50}" type="presParOf" srcId="{7B2BCE91-7ECA-4E1C-B01A-D98578A9E514}" destId="{44DEFE61-E42E-4318-A8AE-9F62F9AABE72}" srcOrd="1" destOrd="0" presId="urn:microsoft.com/office/officeart/2005/8/layout/vList2"/>
    <dgm:cxn modelId="{F31B5407-1628-4F44-8AFE-21872420FD21}" type="presParOf" srcId="{7B2BCE91-7ECA-4E1C-B01A-D98578A9E514}" destId="{A7F2665D-0F1F-4FC6-BEFF-CE83CD889010}" srcOrd="2" destOrd="0" presId="urn:microsoft.com/office/officeart/2005/8/layout/vList2"/>
    <dgm:cxn modelId="{DFCAF49B-40B1-47A3-98AF-0C690AAF0FCB}" type="presParOf" srcId="{7B2BCE91-7ECA-4E1C-B01A-D98578A9E514}" destId="{72844C0C-099B-4F04-A439-DD4228B5D6C0}" srcOrd="3" destOrd="0" presId="urn:microsoft.com/office/officeart/2005/8/layout/vList2"/>
    <dgm:cxn modelId="{2F1B2E93-9460-45E9-8378-182CFE224C61}" type="presParOf" srcId="{7B2BCE91-7ECA-4E1C-B01A-D98578A9E514}" destId="{375AEAE5-D01B-4BB8-B57F-AD000B624D27}" srcOrd="4" destOrd="0" presId="urn:microsoft.com/office/officeart/2005/8/layout/vList2"/>
    <dgm:cxn modelId="{C2B6541F-222C-4120-92A1-075586C8A401}" type="presParOf" srcId="{7B2BCE91-7ECA-4E1C-B01A-D98578A9E514}" destId="{4EDCB6BF-2BCF-4B95-8E51-9F50E555D76F}" srcOrd="5" destOrd="0" presId="urn:microsoft.com/office/officeart/2005/8/layout/vList2"/>
    <dgm:cxn modelId="{49452A08-4EAD-4468-A789-4863F85703D7}" type="presParOf" srcId="{7B2BCE91-7ECA-4E1C-B01A-D98578A9E514}" destId="{83F580FF-7D8B-468D-9087-D91F047380C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3C7E34-DE32-4AB1-96B0-058AB108EE4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32B8612-58EF-4620-8B13-8D285E394783}">
      <dgm:prSet/>
      <dgm:spPr/>
      <dgm:t>
        <a:bodyPr/>
        <a:lstStyle/>
        <a:p>
          <a:pPr rtl="0"/>
          <a:r>
            <a:rPr lang="en-US" smtClean="0"/>
            <a:t>Thoracic radiographs</a:t>
          </a:r>
          <a:endParaRPr lang="en-US"/>
        </a:p>
      </dgm:t>
    </dgm:pt>
    <dgm:pt modelId="{04FB0C33-1FB1-4751-ACFF-D71E4383086C}" type="parTrans" cxnId="{712AEEA3-2D13-48A9-9C10-06ADFED6B80E}">
      <dgm:prSet/>
      <dgm:spPr/>
      <dgm:t>
        <a:bodyPr/>
        <a:lstStyle/>
        <a:p>
          <a:endParaRPr lang="en-US"/>
        </a:p>
      </dgm:t>
    </dgm:pt>
    <dgm:pt modelId="{37127F13-F5F8-4281-B232-A9BE7CE38FEA}" type="sibTrans" cxnId="{712AEEA3-2D13-48A9-9C10-06ADFED6B80E}">
      <dgm:prSet/>
      <dgm:spPr/>
      <dgm:t>
        <a:bodyPr/>
        <a:lstStyle/>
        <a:p>
          <a:endParaRPr lang="en-US"/>
        </a:p>
      </dgm:t>
    </dgm:pt>
    <dgm:pt modelId="{12D12A90-6AA1-429C-8E1D-3EED925AE84C}">
      <dgm:prSet/>
      <dgm:spPr/>
      <dgm:t>
        <a:bodyPr/>
        <a:lstStyle/>
        <a:p>
          <a:pPr rtl="0"/>
          <a:r>
            <a:rPr lang="en-US" smtClean="0"/>
            <a:t>Complete blood count</a:t>
          </a:r>
          <a:endParaRPr lang="en-US"/>
        </a:p>
      </dgm:t>
    </dgm:pt>
    <dgm:pt modelId="{C9722ED5-A7AE-4D1F-AFBC-FC634E9B5516}" type="parTrans" cxnId="{FFC3989C-A2FB-4A16-9391-E4AD0E5B269A}">
      <dgm:prSet/>
      <dgm:spPr/>
      <dgm:t>
        <a:bodyPr/>
        <a:lstStyle/>
        <a:p>
          <a:endParaRPr lang="en-US"/>
        </a:p>
      </dgm:t>
    </dgm:pt>
    <dgm:pt modelId="{E7B9DB04-D5EA-4E3D-88B7-F53A327B02AD}" type="sibTrans" cxnId="{FFC3989C-A2FB-4A16-9391-E4AD0E5B269A}">
      <dgm:prSet/>
      <dgm:spPr/>
      <dgm:t>
        <a:bodyPr/>
        <a:lstStyle/>
        <a:p>
          <a:endParaRPr lang="en-US"/>
        </a:p>
      </dgm:t>
    </dgm:pt>
    <dgm:pt modelId="{57CBD602-0D6F-4F49-935A-7770435D56B1}">
      <dgm:prSet/>
      <dgm:spPr/>
      <dgm:t>
        <a:bodyPr/>
        <a:lstStyle/>
        <a:p>
          <a:pPr rtl="0"/>
          <a:r>
            <a:rPr lang="en-US" smtClean="0"/>
            <a:t>Serum chemistry panel</a:t>
          </a:r>
          <a:endParaRPr lang="en-US"/>
        </a:p>
      </dgm:t>
    </dgm:pt>
    <dgm:pt modelId="{66AE0C40-303D-411E-BC04-5D96E9EB4D35}" type="parTrans" cxnId="{345ABC8A-B639-4832-93E5-897C53F9E906}">
      <dgm:prSet/>
      <dgm:spPr/>
      <dgm:t>
        <a:bodyPr/>
        <a:lstStyle/>
        <a:p>
          <a:endParaRPr lang="en-US"/>
        </a:p>
      </dgm:t>
    </dgm:pt>
    <dgm:pt modelId="{DF7A50C4-35CC-4AB9-95C4-610D192DED8F}" type="sibTrans" cxnId="{345ABC8A-B639-4832-93E5-897C53F9E906}">
      <dgm:prSet/>
      <dgm:spPr/>
      <dgm:t>
        <a:bodyPr/>
        <a:lstStyle/>
        <a:p>
          <a:endParaRPr lang="en-US"/>
        </a:p>
      </dgm:t>
    </dgm:pt>
    <dgm:pt modelId="{036044ED-EDE8-4E7B-94D7-F0F8CFA9A89E}">
      <dgm:prSet/>
      <dgm:spPr/>
      <dgm:t>
        <a:bodyPr/>
        <a:lstStyle/>
        <a:p>
          <a:pPr rtl="0"/>
          <a:r>
            <a:rPr lang="en-US" smtClean="0"/>
            <a:t>Urinalysis</a:t>
          </a:r>
          <a:endParaRPr lang="en-US"/>
        </a:p>
      </dgm:t>
    </dgm:pt>
    <dgm:pt modelId="{8DCAF481-5E80-4256-A750-2D144BEA9C73}" type="parTrans" cxnId="{82491CFF-E97F-466E-ACC2-D70E37CA3698}">
      <dgm:prSet/>
      <dgm:spPr/>
      <dgm:t>
        <a:bodyPr/>
        <a:lstStyle/>
        <a:p>
          <a:endParaRPr lang="en-US"/>
        </a:p>
      </dgm:t>
    </dgm:pt>
    <dgm:pt modelId="{345CDCAE-49D4-4E95-8975-93DB6F552D59}" type="sibTrans" cxnId="{82491CFF-E97F-466E-ACC2-D70E37CA3698}">
      <dgm:prSet/>
      <dgm:spPr/>
      <dgm:t>
        <a:bodyPr/>
        <a:lstStyle/>
        <a:p>
          <a:endParaRPr lang="en-US"/>
        </a:p>
      </dgm:t>
    </dgm:pt>
    <dgm:pt modelId="{1BAB2835-FAE4-4301-A2DB-449E221D4293}" type="pres">
      <dgm:prSet presAssocID="{833C7E34-DE32-4AB1-96B0-058AB108EE4D}" presName="linear" presStyleCnt="0">
        <dgm:presLayoutVars>
          <dgm:animLvl val="lvl"/>
          <dgm:resizeHandles val="exact"/>
        </dgm:presLayoutVars>
      </dgm:prSet>
      <dgm:spPr/>
      <dgm:t>
        <a:bodyPr/>
        <a:lstStyle/>
        <a:p>
          <a:endParaRPr lang="en-US"/>
        </a:p>
      </dgm:t>
    </dgm:pt>
    <dgm:pt modelId="{D153A4F7-7BB9-40A2-AB87-072C514F3589}" type="pres">
      <dgm:prSet presAssocID="{F32B8612-58EF-4620-8B13-8D285E394783}" presName="parentText" presStyleLbl="node1" presStyleIdx="0" presStyleCnt="4">
        <dgm:presLayoutVars>
          <dgm:chMax val="0"/>
          <dgm:bulletEnabled val="1"/>
        </dgm:presLayoutVars>
      </dgm:prSet>
      <dgm:spPr/>
      <dgm:t>
        <a:bodyPr/>
        <a:lstStyle/>
        <a:p>
          <a:endParaRPr lang="en-US"/>
        </a:p>
      </dgm:t>
    </dgm:pt>
    <dgm:pt modelId="{CF4B79C1-3A9F-45D8-8573-C96CD88CFE86}" type="pres">
      <dgm:prSet presAssocID="{37127F13-F5F8-4281-B232-A9BE7CE38FEA}" presName="spacer" presStyleCnt="0"/>
      <dgm:spPr/>
    </dgm:pt>
    <dgm:pt modelId="{BE2B4206-4922-4305-B508-998EA5757030}" type="pres">
      <dgm:prSet presAssocID="{12D12A90-6AA1-429C-8E1D-3EED925AE84C}" presName="parentText" presStyleLbl="node1" presStyleIdx="1" presStyleCnt="4">
        <dgm:presLayoutVars>
          <dgm:chMax val="0"/>
          <dgm:bulletEnabled val="1"/>
        </dgm:presLayoutVars>
      </dgm:prSet>
      <dgm:spPr/>
      <dgm:t>
        <a:bodyPr/>
        <a:lstStyle/>
        <a:p>
          <a:endParaRPr lang="en-US"/>
        </a:p>
      </dgm:t>
    </dgm:pt>
    <dgm:pt modelId="{BB68EFB0-8EFC-40DD-8DE6-A9835290099E}" type="pres">
      <dgm:prSet presAssocID="{E7B9DB04-D5EA-4E3D-88B7-F53A327B02AD}" presName="spacer" presStyleCnt="0"/>
      <dgm:spPr/>
    </dgm:pt>
    <dgm:pt modelId="{72BE97B7-BB47-455C-B05A-0F37FA72A2B1}" type="pres">
      <dgm:prSet presAssocID="{57CBD602-0D6F-4F49-935A-7770435D56B1}" presName="parentText" presStyleLbl="node1" presStyleIdx="2" presStyleCnt="4">
        <dgm:presLayoutVars>
          <dgm:chMax val="0"/>
          <dgm:bulletEnabled val="1"/>
        </dgm:presLayoutVars>
      </dgm:prSet>
      <dgm:spPr/>
      <dgm:t>
        <a:bodyPr/>
        <a:lstStyle/>
        <a:p>
          <a:endParaRPr lang="en-US"/>
        </a:p>
      </dgm:t>
    </dgm:pt>
    <dgm:pt modelId="{8C674C25-EF12-40AB-9006-1E8246857ABC}" type="pres">
      <dgm:prSet presAssocID="{DF7A50C4-35CC-4AB9-95C4-610D192DED8F}" presName="spacer" presStyleCnt="0"/>
      <dgm:spPr/>
    </dgm:pt>
    <dgm:pt modelId="{C41519FF-9093-477F-8530-357EBC437567}" type="pres">
      <dgm:prSet presAssocID="{036044ED-EDE8-4E7B-94D7-F0F8CFA9A89E}" presName="parentText" presStyleLbl="node1" presStyleIdx="3" presStyleCnt="4">
        <dgm:presLayoutVars>
          <dgm:chMax val="0"/>
          <dgm:bulletEnabled val="1"/>
        </dgm:presLayoutVars>
      </dgm:prSet>
      <dgm:spPr/>
      <dgm:t>
        <a:bodyPr/>
        <a:lstStyle/>
        <a:p>
          <a:endParaRPr lang="en-US"/>
        </a:p>
      </dgm:t>
    </dgm:pt>
  </dgm:ptLst>
  <dgm:cxnLst>
    <dgm:cxn modelId="{9C92F9DA-490D-4C0D-8E45-2B79ADEE6A35}" type="presOf" srcId="{12D12A90-6AA1-429C-8E1D-3EED925AE84C}" destId="{BE2B4206-4922-4305-B508-998EA5757030}" srcOrd="0" destOrd="0" presId="urn:microsoft.com/office/officeart/2005/8/layout/vList2"/>
    <dgm:cxn modelId="{FFC3989C-A2FB-4A16-9391-E4AD0E5B269A}" srcId="{833C7E34-DE32-4AB1-96B0-058AB108EE4D}" destId="{12D12A90-6AA1-429C-8E1D-3EED925AE84C}" srcOrd="1" destOrd="0" parTransId="{C9722ED5-A7AE-4D1F-AFBC-FC634E9B5516}" sibTransId="{E7B9DB04-D5EA-4E3D-88B7-F53A327B02AD}"/>
    <dgm:cxn modelId="{5254F7C9-F5EB-45F7-BF15-5AF8D9E28A1F}" type="presOf" srcId="{57CBD602-0D6F-4F49-935A-7770435D56B1}" destId="{72BE97B7-BB47-455C-B05A-0F37FA72A2B1}" srcOrd="0" destOrd="0" presId="urn:microsoft.com/office/officeart/2005/8/layout/vList2"/>
    <dgm:cxn modelId="{AF0D9664-F576-4FF0-A346-1008643CCD14}" type="presOf" srcId="{F32B8612-58EF-4620-8B13-8D285E394783}" destId="{D153A4F7-7BB9-40A2-AB87-072C514F3589}" srcOrd="0" destOrd="0" presId="urn:microsoft.com/office/officeart/2005/8/layout/vList2"/>
    <dgm:cxn modelId="{86D7B882-EFFC-4D63-AFEB-B137DBA15328}" type="presOf" srcId="{036044ED-EDE8-4E7B-94D7-F0F8CFA9A89E}" destId="{C41519FF-9093-477F-8530-357EBC437567}" srcOrd="0" destOrd="0" presId="urn:microsoft.com/office/officeart/2005/8/layout/vList2"/>
    <dgm:cxn modelId="{82491CFF-E97F-466E-ACC2-D70E37CA3698}" srcId="{833C7E34-DE32-4AB1-96B0-058AB108EE4D}" destId="{036044ED-EDE8-4E7B-94D7-F0F8CFA9A89E}" srcOrd="3" destOrd="0" parTransId="{8DCAF481-5E80-4256-A750-2D144BEA9C73}" sibTransId="{345CDCAE-49D4-4E95-8975-93DB6F552D59}"/>
    <dgm:cxn modelId="{5F491487-5A94-4B4F-8B49-142AB45B918F}" type="presOf" srcId="{833C7E34-DE32-4AB1-96B0-058AB108EE4D}" destId="{1BAB2835-FAE4-4301-A2DB-449E221D4293}" srcOrd="0" destOrd="0" presId="urn:microsoft.com/office/officeart/2005/8/layout/vList2"/>
    <dgm:cxn modelId="{712AEEA3-2D13-48A9-9C10-06ADFED6B80E}" srcId="{833C7E34-DE32-4AB1-96B0-058AB108EE4D}" destId="{F32B8612-58EF-4620-8B13-8D285E394783}" srcOrd="0" destOrd="0" parTransId="{04FB0C33-1FB1-4751-ACFF-D71E4383086C}" sibTransId="{37127F13-F5F8-4281-B232-A9BE7CE38FEA}"/>
    <dgm:cxn modelId="{345ABC8A-B639-4832-93E5-897C53F9E906}" srcId="{833C7E34-DE32-4AB1-96B0-058AB108EE4D}" destId="{57CBD602-0D6F-4F49-935A-7770435D56B1}" srcOrd="2" destOrd="0" parTransId="{66AE0C40-303D-411E-BC04-5D96E9EB4D35}" sibTransId="{DF7A50C4-35CC-4AB9-95C4-610D192DED8F}"/>
    <dgm:cxn modelId="{860C5BDD-59D1-40C1-88DC-6BF5C14833EE}" type="presParOf" srcId="{1BAB2835-FAE4-4301-A2DB-449E221D4293}" destId="{D153A4F7-7BB9-40A2-AB87-072C514F3589}" srcOrd="0" destOrd="0" presId="urn:microsoft.com/office/officeart/2005/8/layout/vList2"/>
    <dgm:cxn modelId="{7959C0F3-9369-4695-AE55-6F94A68D55EC}" type="presParOf" srcId="{1BAB2835-FAE4-4301-A2DB-449E221D4293}" destId="{CF4B79C1-3A9F-45D8-8573-C96CD88CFE86}" srcOrd="1" destOrd="0" presId="urn:microsoft.com/office/officeart/2005/8/layout/vList2"/>
    <dgm:cxn modelId="{A2619957-BD0C-4D14-A692-DC603DD0E550}" type="presParOf" srcId="{1BAB2835-FAE4-4301-A2DB-449E221D4293}" destId="{BE2B4206-4922-4305-B508-998EA5757030}" srcOrd="2" destOrd="0" presId="urn:microsoft.com/office/officeart/2005/8/layout/vList2"/>
    <dgm:cxn modelId="{8291F569-D939-4926-A270-C6851C9E73FD}" type="presParOf" srcId="{1BAB2835-FAE4-4301-A2DB-449E221D4293}" destId="{BB68EFB0-8EFC-40DD-8DE6-A9835290099E}" srcOrd="3" destOrd="0" presId="urn:microsoft.com/office/officeart/2005/8/layout/vList2"/>
    <dgm:cxn modelId="{4D2F5E04-D0C9-4B63-A182-451E9512BBF6}" type="presParOf" srcId="{1BAB2835-FAE4-4301-A2DB-449E221D4293}" destId="{72BE97B7-BB47-455C-B05A-0F37FA72A2B1}" srcOrd="4" destOrd="0" presId="urn:microsoft.com/office/officeart/2005/8/layout/vList2"/>
    <dgm:cxn modelId="{A9BE1438-C4E7-442C-81D1-2A618913B31F}" type="presParOf" srcId="{1BAB2835-FAE4-4301-A2DB-449E221D4293}" destId="{8C674C25-EF12-40AB-9006-1E8246857ABC}" srcOrd="5" destOrd="0" presId="urn:microsoft.com/office/officeart/2005/8/layout/vList2"/>
    <dgm:cxn modelId="{AF61A537-EE61-4874-BAB7-B227FF59D9D4}" type="presParOf" srcId="{1BAB2835-FAE4-4301-A2DB-449E221D4293}" destId="{C41519FF-9093-477F-8530-357EBC43756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9AFF11-5FC4-4A32-8F1D-5AAC21D028B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546A88D-6617-45E8-B30A-202EB9123C2D}">
      <dgm:prSet/>
      <dgm:spPr/>
      <dgm:t>
        <a:bodyPr/>
        <a:lstStyle/>
        <a:p>
          <a:pPr rtl="0"/>
          <a:r>
            <a:rPr lang="en-US" smtClean="0"/>
            <a:t>Surgical excision is the treatment of choice</a:t>
          </a:r>
          <a:endParaRPr lang="en-US"/>
        </a:p>
      </dgm:t>
    </dgm:pt>
    <dgm:pt modelId="{9BA0413D-E5FC-4FF5-BCAE-48FBA5ED8BA3}" type="parTrans" cxnId="{207CC4D2-5239-4FA4-AF05-665590174685}">
      <dgm:prSet/>
      <dgm:spPr/>
      <dgm:t>
        <a:bodyPr/>
        <a:lstStyle/>
        <a:p>
          <a:endParaRPr lang="en-US"/>
        </a:p>
      </dgm:t>
    </dgm:pt>
    <dgm:pt modelId="{658546DC-DF55-44BF-BAAA-90600A7F3697}" type="sibTrans" cxnId="{207CC4D2-5239-4FA4-AF05-665590174685}">
      <dgm:prSet/>
      <dgm:spPr/>
      <dgm:t>
        <a:bodyPr/>
        <a:lstStyle/>
        <a:p>
          <a:endParaRPr lang="en-US"/>
        </a:p>
      </dgm:t>
    </dgm:pt>
    <dgm:pt modelId="{B1A714A3-BC4E-43BF-BD7D-5E76E1BFBA32}">
      <dgm:prSet/>
      <dgm:spPr/>
      <dgm:t>
        <a:bodyPr/>
        <a:lstStyle/>
        <a:p>
          <a:pPr rtl="0"/>
          <a:r>
            <a:rPr lang="en-US" smtClean="0"/>
            <a:t>Chest X rays taken prior to surgery</a:t>
          </a:r>
          <a:endParaRPr lang="en-US"/>
        </a:p>
      </dgm:t>
    </dgm:pt>
    <dgm:pt modelId="{B0F50D34-DC22-42E5-A3A3-2741C07594B6}" type="parTrans" cxnId="{E102FE3D-E492-4DFF-8EBA-B875DB6341F3}">
      <dgm:prSet/>
      <dgm:spPr/>
      <dgm:t>
        <a:bodyPr/>
        <a:lstStyle/>
        <a:p>
          <a:endParaRPr lang="en-US"/>
        </a:p>
      </dgm:t>
    </dgm:pt>
    <dgm:pt modelId="{20D15BDC-4370-4085-81E1-8A78CBCF2EAA}" type="sibTrans" cxnId="{E102FE3D-E492-4DFF-8EBA-B875DB6341F3}">
      <dgm:prSet/>
      <dgm:spPr/>
      <dgm:t>
        <a:bodyPr/>
        <a:lstStyle/>
        <a:p>
          <a:endParaRPr lang="en-US"/>
        </a:p>
      </dgm:t>
    </dgm:pt>
    <dgm:pt modelId="{42FB97F0-AEEE-4D2C-B9E7-35444FFFEE03}">
      <dgm:prSet/>
      <dgm:spPr/>
      <dgm:t>
        <a:bodyPr/>
        <a:lstStyle/>
        <a:p>
          <a:pPr rtl="0"/>
          <a:r>
            <a:rPr lang="en-US" smtClean="0"/>
            <a:t>Removal with wide margins</a:t>
          </a:r>
          <a:endParaRPr lang="en-US"/>
        </a:p>
      </dgm:t>
    </dgm:pt>
    <dgm:pt modelId="{743B3AFC-84E6-4DF4-955E-467D12CDBA42}" type="parTrans" cxnId="{726EAA8D-6494-4D5F-8E84-7DC76EACBFD0}">
      <dgm:prSet/>
      <dgm:spPr/>
      <dgm:t>
        <a:bodyPr/>
        <a:lstStyle/>
        <a:p>
          <a:endParaRPr lang="en-US"/>
        </a:p>
      </dgm:t>
    </dgm:pt>
    <dgm:pt modelId="{76FACC85-0206-42A0-A6BA-717CD3D81681}" type="sibTrans" cxnId="{726EAA8D-6494-4D5F-8E84-7DC76EACBFD0}">
      <dgm:prSet/>
      <dgm:spPr/>
      <dgm:t>
        <a:bodyPr/>
        <a:lstStyle/>
        <a:p>
          <a:endParaRPr lang="en-US"/>
        </a:p>
      </dgm:t>
    </dgm:pt>
    <dgm:pt modelId="{BA6CDE31-C4F4-4AF5-861B-95083BFDEA02}">
      <dgm:prSet/>
      <dgm:spPr/>
      <dgm:t>
        <a:bodyPr/>
        <a:lstStyle/>
        <a:p>
          <a:pPr rtl="0"/>
          <a:r>
            <a:rPr lang="en-US" dirty="0" smtClean="0"/>
            <a:t>Spaying recommended along with tumour excision</a:t>
          </a:r>
          <a:endParaRPr lang="en-US" dirty="0"/>
        </a:p>
      </dgm:t>
    </dgm:pt>
    <dgm:pt modelId="{0409C771-710D-489D-906F-8C3CC40A14E8}" type="parTrans" cxnId="{6A1CD6CB-7505-49D0-B4CF-7E11B7EAA795}">
      <dgm:prSet/>
      <dgm:spPr/>
      <dgm:t>
        <a:bodyPr/>
        <a:lstStyle/>
        <a:p>
          <a:endParaRPr lang="en-US"/>
        </a:p>
      </dgm:t>
    </dgm:pt>
    <dgm:pt modelId="{31A358F5-3EDF-4C2F-AEFA-407AFE98B616}" type="sibTrans" cxnId="{6A1CD6CB-7505-49D0-B4CF-7E11B7EAA795}">
      <dgm:prSet/>
      <dgm:spPr/>
      <dgm:t>
        <a:bodyPr/>
        <a:lstStyle/>
        <a:p>
          <a:endParaRPr lang="en-US"/>
        </a:p>
      </dgm:t>
    </dgm:pt>
    <dgm:pt modelId="{4893E502-0795-46E5-8315-7D0642F6AAD6}">
      <dgm:prSet/>
      <dgm:spPr/>
      <dgm:t>
        <a:bodyPr/>
        <a:lstStyle/>
        <a:p>
          <a:pPr rtl="0"/>
          <a:r>
            <a:rPr lang="en-US" smtClean="0"/>
            <a:t>Chemotherapy rarely used</a:t>
          </a:r>
          <a:endParaRPr lang="en-US"/>
        </a:p>
      </dgm:t>
    </dgm:pt>
    <dgm:pt modelId="{7BBE689B-E1CE-415C-8D70-85E5A268C6AF}" type="parTrans" cxnId="{51E22159-0F85-4195-81A9-AB22D2044098}">
      <dgm:prSet/>
      <dgm:spPr/>
      <dgm:t>
        <a:bodyPr/>
        <a:lstStyle/>
        <a:p>
          <a:endParaRPr lang="en-US"/>
        </a:p>
      </dgm:t>
    </dgm:pt>
    <dgm:pt modelId="{1A847033-4BC3-4766-A769-A67830521398}" type="sibTrans" cxnId="{51E22159-0F85-4195-81A9-AB22D2044098}">
      <dgm:prSet/>
      <dgm:spPr/>
      <dgm:t>
        <a:bodyPr/>
        <a:lstStyle/>
        <a:p>
          <a:endParaRPr lang="en-US"/>
        </a:p>
      </dgm:t>
    </dgm:pt>
    <dgm:pt modelId="{BA64771F-F965-463F-9C4F-B8B4BE1B4A4E}" type="pres">
      <dgm:prSet presAssocID="{E89AFF11-5FC4-4A32-8F1D-5AAC21D028BB}" presName="linear" presStyleCnt="0">
        <dgm:presLayoutVars>
          <dgm:animLvl val="lvl"/>
          <dgm:resizeHandles val="exact"/>
        </dgm:presLayoutVars>
      </dgm:prSet>
      <dgm:spPr/>
      <dgm:t>
        <a:bodyPr/>
        <a:lstStyle/>
        <a:p>
          <a:endParaRPr lang="en-US"/>
        </a:p>
      </dgm:t>
    </dgm:pt>
    <dgm:pt modelId="{80336F3A-7E77-4D3E-BB35-28C65633A8FE}" type="pres">
      <dgm:prSet presAssocID="{7546A88D-6617-45E8-B30A-202EB9123C2D}" presName="parentText" presStyleLbl="node1" presStyleIdx="0" presStyleCnt="5">
        <dgm:presLayoutVars>
          <dgm:chMax val="0"/>
          <dgm:bulletEnabled val="1"/>
        </dgm:presLayoutVars>
      </dgm:prSet>
      <dgm:spPr/>
      <dgm:t>
        <a:bodyPr/>
        <a:lstStyle/>
        <a:p>
          <a:endParaRPr lang="en-US"/>
        </a:p>
      </dgm:t>
    </dgm:pt>
    <dgm:pt modelId="{1A5F43E0-A69C-4D19-9008-A6B76BDE1DB5}" type="pres">
      <dgm:prSet presAssocID="{658546DC-DF55-44BF-BAAA-90600A7F3697}" presName="spacer" presStyleCnt="0"/>
      <dgm:spPr/>
    </dgm:pt>
    <dgm:pt modelId="{E12CF832-3154-438C-A35D-B60B2F2EB9B8}" type="pres">
      <dgm:prSet presAssocID="{B1A714A3-BC4E-43BF-BD7D-5E76E1BFBA32}" presName="parentText" presStyleLbl="node1" presStyleIdx="1" presStyleCnt="5">
        <dgm:presLayoutVars>
          <dgm:chMax val="0"/>
          <dgm:bulletEnabled val="1"/>
        </dgm:presLayoutVars>
      </dgm:prSet>
      <dgm:spPr/>
      <dgm:t>
        <a:bodyPr/>
        <a:lstStyle/>
        <a:p>
          <a:endParaRPr lang="en-US"/>
        </a:p>
      </dgm:t>
    </dgm:pt>
    <dgm:pt modelId="{725639BA-D60F-4B10-BD40-B1BBDAEA2C6C}" type="pres">
      <dgm:prSet presAssocID="{20D15BDC-4370-4085-81E1-8A78CBCF2EAA}" presName="spacer" presStyleCnt="0"/>
      <dgm:spPr/>
    </dgm:pt>
    <dgm:pt modelId="{79E4588F-6B35-423D-A8E9-50C4A3526433}" type="pres">
      <dgm:prSet presAssocID="{42FB97F0-AEEE-4D2C-B9E7-35444FFFEE03}" presName="parentText" presStyleLbl="node1" presStyleIdx="2" presStyleCnt="5">
        <dgm:presLayoutVars>
          <dgm:chMax val="0"/>
          <dgm:bulletEnabled val="1"/>
        </dgm:presLayoutVars>
      </dgm:prSet>
      <dgm:spPr/>
      <dgm:t>
        <a:bodyPr/>
        <a:lstStyle/>
        <a:p>
          <a:endParaRPr lang="en-US"/>
        </a:p>
      </dgm:t>
    </dgm:pt>
    <dgm:pt modelId="{8AFE76F8-558B-4198-B95F-52DD463DD3D1}" type="pres">
      <dgm:prSet presAssocID="{76FACC85-0206-42A0-A6BA-717CD3D81681}" presName="spacer" presStyleCnt="0"/>
      <dgm:spPr/>
    </dgm:pt>
    <dgm:pt modelId="{74F366C4-D97B-4D0B-B3BB-48334BB48090}" type="pres">
      <dgm:prSet presAssocID="{BA6CDE31-C4F4-4AF5-861B-95083BFDEA02}" presName="parentText" presStyleLbl="node1" presStyleIdx="3" presStyleCnt="5">
        <dgm:presLayoutVars>
          <dgm:chMax val="0"/>
          <dgm:bulletEnabled val="1"/>
        </dgm:presLayoutVars>
      </dgm:prSet>
      <dgm:spPr/>
      <dgm:t>
        <a:bodyPr/>
        <a:lstStyle/>
        <a:p>
          <a:endParaRPr lang="en-US"/>
        </a:p>
      </dgm:t>
    </dgm:pt>
    <dgm:pt modelId="{E8C156ED-320C-4DC6-87D0-F85DB64DE896}" type="pres">
      <dgm:prSet presAssocID="{31A358F5-3EDF-4C2F-AEFA-407AFE98B616}" presName="spacer" presStyleCnt="0"/>
      <dgm:spPr/>
    </dgm:pt>
    <dgm:pt modelId="{C201F966-5D05-4C74-9EE8-92B42444DBFB}" type="pres">
      <dgm:prSet presAssocID="{4893E502-0795-46E5-8315-7D0642F6AAD6}" presName="parentText" presStyleLbl="node1" presStyleIdx="4" presStyleCnt="5">
        <dgm:presLayoutVars>
          <dgm:chMax val="0"/>
          <dgm:bulletEnabled val="1"/>
        </dgm:presLayoutVars>
      </dgm:prSet>
      <dgm:spPr/>
      <dgm:t>
        <a:bodyPr/>
        <a:lstStyle/>
        <a:p>
          <a:endParaRPr lang="en-US"/>
        </a:p>
      </dgm:t>
    </dgm:pt>
  </dgm:ptLst>
  <dgm:cxnLst>
    <dgm:cxn modelId="{05F30CFF-2EFD-48F7-8429-7B9235930F40}" type="presOf" srcId="{B1A714A3-BC4E-43BF-BD7D-5E76E1BFBA32}" destId="{E12CF832-3154-438C-A35D-B60B2F2EB9B8}" srcOrd="0" destOrd="0" presId="urn:microsoft.com/office/officeart/2005/8/layout/vList2"/>
    <dgm:cxn modelId="{555DDC42-0726-4DA4-B690-1750C8F59A5B}" type="presOf" srcId="{7546A88D-6617-45E8-B30A-202EB9123C2D}" destId="{80336F3A-7E77-4D3E-BB35-28C65633A8FE}" srcOrd="0" destOrd="0" presId="urn:microsoft.com/office/officeart/2005/8/layout/vList2"/>
    <dgm:cxn modelId="{EA88815E-2E87-44D8-9271-9E7D1AFFB852}" type="presOf" srcId="{E89AFF11-5FC4-4A32-8F1D-5AAC21D028BB}" destId="{BA64771F-F965-463F-9C4F-B8B4BE1B4A4E}" srcOrd="0" destOrd="0" presId="urn:microsoft.com/office/officeart/2005/8/layout/vList2"/>
    <dgm:cxn modelId="{207CC4D2-5239-4FA4-AF05-665590174685}" srcId="{E89AFF11-5FC4-4A32-8F1D-5AAC21D028BB}" destId="{7546A88D-6617-45E8-B30A-202EB9123C2D}" srcOrd="0" destOrd="0" parTransId="{9BA0413D-E5FC-4FF5-BCAE-48FBA5ED8BA3}" sibTransId="{658546DC-DF55-44BF-BAAA-90600A7F3697}"/>
    <dgm:cxn modelId="{726EAA8D-6494-4D5F-8E84-7DC76EACBFD0}" srcId="{E89AFF11-5FC4-4A32-8F1D-5AAC21D028BB}" destId="{42FB97F0-AEEE-4D2C-B9E7-35444FFFEE03}" srcOrd="2" destOrd="0" parTransId="{743B3AFC-84E6-4DF4-955E-467D12CDBA42}" sibTransId="{76FACC85-0206-42A0-A6BA-717CD3D81681}"/>
    <dgm:cxn modelId="{51E22159-0F85-4195-81A9-AB22D2044098}" srcId="{E89AFF11-5FC4-4A32-8F1D-5AAC21D028BB}" destId="{4893E502-0795-46E5-8315-7D0642F6AAD6}" srcOrd="4" destOrd="0" parTransId="{7BBE689B-E1CE-415C-8D70-85E5A268C6AF}" sibTransId="{1A847033-4BC3-4766-A769-A67830521398}"/>
    <dgm:cxn modelId="{6A1CD6CB-7505-49D0-B4CF-7E11B7EAA795}" srcId="{E89AFF11-5FC4-4A32-8F1D-5AAC21D028BB}" destId="{BA6CDE31-C4F4-4AF5-861B-95083BFDEA02}" srcOrd="3" destOrd="0" parTransId="{0409C771-710D-489D-906F-8C3CC40A14E8}" sibTransId="{31A358F5-3EDF-4C2F-AEFA-407AFE98B616}"/>
    <dgm:cxn modelId="{56DA6D43-5F04-47FA-8B70-CC503D96BD0A}" type="presOf" srcId="{4893E502-0795-46E5-8315-7D0642F6AAD6}" destId="{C201F966-5D05-4C74-9EE8-92B42444DBFB}" srcOrd="0" destOrd="0" presId="urn:microsoft.com/office/officeart/2005/8/layout/vList2"/>
    <dgm:cxn modelId="{0CA2058B-CE3A-422E-9BA2-91A1BE4791BF}" type="presOf" srcId="{BA6CDE31-C4F4-4AF5-861B-95083BFDEA02}" destId="{74F366C4-D97B-4D0B-B3BB-48334BB48090}" srcOrd="0" destOrd="0" presId="urn:microsoft.com/office/officeart/2005/8/layout/vList2"/>
    <dgm:cxn modelId="{9A27007D-839B-407F-90D9-AA556712D570}" type="presOf" srcId="{42FB97F0-AEEE-4D2C-B9E7-35444FFFEE03}" destId="{79E4588F-6B35-423D-A8E9-50C4A3526433}" srcOrd="0" destOrd="0" presId="urn:microsoft.com/office/officeart/2005/8/layout/vList2"/>
    <dgm:cxn modelId="{E102FE3D-E492-4DFF-8EBA-B875DB6341F3}" srcId="{E89AFF11-5FC4-4A32-8F1D-5AAC21D028BB}" destId="{B1A714A3-BC4E-43BF-BD7D-5E76E1BFBA32}" srcOrd="1" destOrd="0" parTransId="{B0F50D34-DC22-42E5-A3A3-2741C07594B6}" sibTransId="{20D15BDC-4370-4085-81E1-8A78CBCF2EAA}"/>
    <dgm:cxn modelId="{F468AE4A-5826-4F94-BF96-354500DBE6FC}" type="presParOf" srcId="{BA64771F-F965-463F-9C4F-B8B4BE1B4A4E}" destId="{80336F3A-7E77-4D3E-BB35-28C65633A8FE}" srcOrd="0" destOrd="0" presId="urn:microsoft.com/office/officeart/2005/8/layout/vList2"/>
    <dgm:cxn modelId="{5A395A4F-3201-4A27-AB6B-D11AB54DC377}" type="presParOf" srcId="{BA64771F-F965-463F-9C4F-B8B4BE1B4A4E}" destId="{1A5F43E0-A69C-4D19-9008-A6B76BDE1DB5}" srcOrd="1" destOrd="0" presId="urn:microsoft.com/office/officeart/2005/8/layout/vList2"/>
    <dgm:cxn modelId="{D768960F-7FF3-4288-ABA2-1B05D4F1E30B}" type="presParOf" srcId="{BA64771F-F965-463F-9C4F-B8B4BE1B4A4E}" destId="{E12CF832-3154-438C-A35D-B60B2F2EB9B8}" srcOrd="2" destOrd="0" presId="urn:microsoft.com/office/officeart/2005/8/layout/vList2"/>
    <dgm:cxn modelId="{B68A57CF-0661-42A9-8637-7F2298A060DE}" type="presParOf" srcId="{BA64771F-F965-463F-9C4F-B8B4BE1B4A4E}" destId="{725639BA-D60F-4B10-BD40-B1BBDAEA2C6C}" srcOrd="3" destOrd="0" presId="urn:microsoft.com/office/officeart/2005/8/layout/vList2"/>
    <dgm:cxn modelId="{13E93F69-0DC4-46CD-88B8-186EE71BDBE2}" type="presParOf" srcId="{BA64771F-F965-463F-9C4F-B8B4BE1B4A4E}" destId="{79E4588F-6B35-423D-A8E9-50C4A3526433}" srcOrd="4" destOrd="0" presId="urn:microsoft.com/office/officeart/2005/8/layout/vList2"/>
    <dgm:cxn modelId="{E318AC97-9B5C-4A8F-B5B3-94A9B4F8683A}" type="presParOf" srcId="{BA64771F-F965-463F-9C4F-B8B4BE1B4A4E}" destId="{8AFE76F8-558B-4198-B95F-52DD463DD3D1}" srcOrd="5" destOrd="0" presId="urn:microsoft.com/office/officeart/2005/8/layout/vList2"/>
    <dgm:cxn modelId="{C5344D04-261E-495D-9977-5E763124EE11}" type="presParOf" srcId="{BA64771F-F965-463F-9C4F-B8B4BE1B4A4E}" destId="{74F366C4-D97B-4D0B-B3BB-48334BB48090}" srcOrd="6" destOrd="0" presId="urn:microsoft.com/office/officeart/2005/8/layout/vList2"/>
    <dgm:cxn modelId="{BC09737D-E921-419A-8B41-A9E90F6548B5}" type="presParOf" srcId="{BA64771F-F965-463F-9C4F-B8B4BE1B4A4E}" destId="{E8C156ED-320C-4DC6-87D0-F85DB64DE896}" srcOrd="7" destOrd="0" presId="urn:microsoft.com/office/officeart/2005/8/layout/vList2"/>
    <dgm:cxn modelId="{6749B144-A2BB-476E-8805-2ABE0A4195BF}" type="presParOf" srcId="{BA64771F-F965-463F-9C4F-B8B4BE1B4A4E}" destId="{C201F966-5D05-4C74-9EE8-92B42444DBF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2B46CC-C185-45C6-892E-E5A3BBAD693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0852585-E8D2-45AB-8961-887F1598FECA}">
      <dgm:prSet/>
      <dgm:spPr/>
      <dgm:t>
        <a:bodyPr/>
        <a:lstStyle/>
        <a:p>
          <a:pPr rtl="0"/>
          <a:r>
            <a:rPr lang="en-US" smtClean="0"/>
            <a:t>Five pairs of mammary glands</a:t>
          </a:r>
          <a:endParaRPr lang="en-US"/>
        </a:p>
      </dgm:t>
    </dgm:pt>
    <dgm:pt modelId="{0A800397-95A1-44B7-AFC3-DDFB1BBFFB63}" type="parTrans" cxnId="{35C72B3D-C00A-4726-A753-90476840C902}">
      <dgm:prSet/>
      <dgm:spPr/>
      <dgm:t>
        <a:bodyPr/>
        <a:lstStyle/>
        <a:p>
          <a:endParaRPr lang="en-US"/>
        </a:p>
      </dgm:t>
    </dgm:pt>
    <dgm:pt modelId="{3718C8C1-8C7E-4404-86A2-36D563791D76}" type="sibTrans" cxnId="{35C72B3D-C00A-4726-A753-90476840C902}">
      <dgm:prSet/>
      <dgm:spPr/>
      <dgm:t>
        <a:bodyPr/>
        <a:lstStyle/>
        <a:p>
          <a:endParaRPr lang="en-US"/>
        </a:p>
      </dgm:t>
    </dgm:pt>
    <dgm:pt modelId="{E0381A9C-0076-4AB6-85F5-69C9A9A385E4}">
      <dgm:prSet/>
      <dgm:spPr/>
      <dgm:t>
        <a:bodyPr/>
        <a:lstStyle/>
        <a:p>
          <a:pPr rtl="0"/>
          <a:r>
            <a:rPr lang="en-US" smtClean="0"/>
            <a:t>Lymphatic drainage by </a:t>
          </a:r>
          <a:endParaRPr lang="en-US"/>
        </a:p>
      </dgm:t>
    </dgm:pt>
    <dgm:pt modelId="{7969FDE2-CF85-4A04-B4E2-4C93C29293DC}" type="parTrans" cxnId="{563C0650-A326-4A6D-A5CB-A0B80EC74E0B}">
      <dgm:prSet/>
      <dgm:spPr/>
      <dgm:t>
        <a:bodyPr/>
        <a:lstStyle/>
        <a:p>
          <a:endParaRPr lang="en-US"/>
        </a:p>
      </dgm:t>
    </dgm:pt>
    <dgm:pt modelId="{F5B9BFE7-E7DB-4359-8961-E2575D494C27}" type="sibTrans" cxnId="{563C0650-A326-4A6D-A5CB-A0B80EC74E0B}">
      <dgm:prSet/>
      <dgm:spPr/>
      <dgm:t>
        <a:bodyPr/>
        <a:lstStyle/>
        <a:p>
          <a:endParaRPr lang="en-US"/>
        </a:p>
      </dgm:t>
    </dgm:pt>
    <dgm:pt modelId="{E638E071-A11D-4284-83DF-D5EE014CAA93}">
      <dgm:prSet/>
      <dgm:spPr/>
      <dgm:t>
        <a:bodyPr/>
        <a:lstStyle/>
        <a:p>
          <a:pPr rtl="0"/>
          <a:r>
            <a:rPr lang="en-US" smtClean="0"/>
            <a:t>Axillary </a:t>
          </a:r>
          <a:endParaRPr lang="en-US"/>
        </a:p>
      </dgm:t>
    </dgm:pt>
    <dgm:pt modelId="{D09D44D6-F6ED-445F-B199-D4D8CCE78454}" type="parTrans" cxnId="{17AAAB4E-95F2-4CB0-94C6-8C5F88ECD86C}">
      <dgm:prSet/>
      <dgm:spPr/>
      <dgm:t>
        <a:bodyPr/>
        <a:lstStyle/>
        <a:p>
          <a:endParaRPr lang="en-US"/>
        </a:p>
      </dgm:t>
    </dgm:pt>
    <dgm:pt modelId="{8098E579-941E-4332-A5E6-7EB3440A8517}" type="sibTrans" cxnId="{17AAAB4E-95F2-4CB0-94C6-8C5F88ECD86C}">
      <dgm:prSet/>
      <dgm:spPr/>
      <dgm:t>
        <a:bodyPr/>
        <a:lstStyle/>
        <a:p>
          <a:endParaRPr lang="en-US"/>
        </a:p>
      </dgm:t>
    </dgm:pt>
    <dgm:pt modelId="{DA4A06D2-8CED-409F-9DAD-BBACB2E5789D}">
      <dgm:prSet/>
      <dgm:spPr/>
      <dgm:t>
        <a:bodyPr/>
        <a:lstStyle/>
        <a:p>
          <a:pPr rtl="0"/>
          <a:r>
            <a:rPr lang="en-US" smtClean="0"/>
            <a:t>Superior inguinal</a:t>
          </a:r>
          <a:endParaRPr lang="en-US"/>
        </a:p>
      </dgm:t>
    </dgm:pt>
    <dgm:pt modelId="{CAA77760-80EC-451F-950D-D06623FFCAD0}" type="parTrans" cxnId="{5B5DF62F-76BC-4271-B902-C0F1EDC8CB88}">
      <dgm:prSet/>
      <dgm:spPr/>
      <dgm:t>
        <a:bodyPr/>
        <a:lstStyle/>
        <a:p>
          <a:endParaRPr lang="en-US"/>
        </a:p>
      </dgm:t>
    </dgm:pt>
    <dgm:pt modelId="{1CB62CAC-EBE0-4880-A988-A561A655DF3D}" type="sibTrans" cxnId="{5B5DF62F-76BC-4271-B902-C0F1EDC8CB88}">
      <dgm:prSet/>
      <dgm:spPr/>
      <dgm:t>
        <a:bodyPr/>
        <a:lstStyle/>
        <a:p>
          <a:endParaRPr lang="en-US"/>
        </a:p>
      </dgm:t>
    </dgm:pt>
    <dgm:pt modelId="{0A8B4B5F-70C1-4D07-BF8F-77941C808FB7}">
      <dgm:prSet/>
      <dgm:spPr/>
      <dgm:t>
        <a:bodyPr/>
        <a:lstStyle/>
        <a:p>
          <a:pPr rtl="0"/>
          <a:r>
            <a:rPr lang="en-US" smtClean="0"/>
            <a:t>Inguinal</a:t>
          </a:r>
          <a:endParaRPr lang="en-US"/>
        </a:p>
      </dgm:t>
    </dgm:pt>
    <dgm:pt modelId="{694C8A0F-AD02-46FD-A4B3-477D5CD2F5CE}" type="parTrans" cxnId="{4A64B26D-8AF3-4959-86A5-EE1D94F194DC}">
      <dgm:prSet/>
      <dgm:spPr/>
      <dgm:t>
        <a:bodyPr/>
        <a:lstStyle/>
        <a:p>
          <a:endParaRPr lang="en-US"/>
        </a:p>
      </dgm:t>
    </dgm:pt>
    <dgm:pt modelId="{371F5FEE-FFAA-4CD4-B48F-912327972C76}" type="sibTrans" cxnId="{4A64B26D-8AF3-4959-86A5-EE1D94F194DC}">
      <dgm:prSet/>
      <dgm:spPr/>
      <dgm:t>
        <a:bodyPr/>
        <a:lstStyle/>
        <a:p>
          <a:endParaRPr lang="en-US"/>
        </a:p>
      </dgm:t>
    </dgm:pt>
    <dgm:pt modelId="{A896FE5F-E5D5-42FA-9D5D-5C1169B277C1}">
      <dgm:prSet/>
      <dgm:spPr/>
      <dgm:t>
        <a:bodyPr/>
        <a:lstStyle/>
        <a:p>
          <a:pPr rtl="0"/>
          <a:r>
            <a:rPr lang="en-US" smtClean="0"/>
            <a:t>Sublumbar</a:t>
          </a:r>
          <a:endParaRPr lang="en-US"/>
        </a:p>
      </dgm:t>
    </dgm:pt>
    <dgm:pt modelId="{47BC6CCE-DEF1-41DA-96D3-D31F5325D50B}" type="parTrans" cxnId="{BFFEE0AC-4DE0-452E-B54F-7D027323D799}">
      <dgm:prSet/>
      <dgm:spPr/>
      <dgm:t>
        <a:bodyPr/>
        <a:lstStyle/>
        <a:p>
          <a:endParaRPr lang="en-US"/>
        </a:p>
      </dgm:t>
    </dgm:pt>
    <dgm:pt modelId="{2979078B-6DE6-4F9A-AF73-554062AD9523}" type="sibTrans" cxnId="{BFFEE0AC-4DE0-452E-B54F-7D027323D799}">
      <dgm:prSet/>
      <dgm:spPr/>
      <dgm:t>
        <a:bodyPr/>
        <a:lstStyle/>
        <a:p>
          <a:endParaRPr lang="en-US"/>
        </a:p>
      </dgm:t>
    </dgm:pt>
    <dgm:pt modelId="{1DFF34CE-91B6-43CA-82DE-C17F531EE3AB}">
      <dgm:prSet/>
      <dgm:spPr/>
      <dgm:t>
        <a:bodyPr/>
        <a:lstStyle/>
        <a:p>
          <a:pPr rtl="0"/>
          <a:r>
            <a:rPr lang="en-US" smtClean="0"/>
            <a:t>Anterior mediastinal</a:t>
          </a:r>
          <a:endParaRPr lang="en-US"/>
        </a:p>
      </dgm:t>
    </dgm:pt>
    <dgm:pt modelId="{7D5F18B2-404E-490A-99D5-27FA6AE57AD4}" type="parTrans" cxnId="{17A5245A-70FC-401D-B042-BE6B67EA7BB0}">
      <dgm:prSet/>
      <dgm:spPr/>
      <dgm:t>
        <a:bodyPr/>
        <a:lstStyle/>
        <a:p>
          <a:endParaRPr lang="en-US"/>
        </a:p>
      </dgm:t>
    </dgm:pt>
    <dgm:pt modelId="{AF40D62F-278F-4834-8025-ABCA3A4AE59A}" type="sibTrans" cxnId="{17A5245A-70FC-401D-B042-BE6B67EA7BB0}">
      <dgm:prSet/>
      <dgm:spPr/>
      <dgm:t>
        <a:bodyPr/>
        <a:lstStyle/>
        <a:p>
          <a:endParaRPr lang="en-US"/>
        </a:p>
      </dgm:t>
    </dgm:pt>
    <dgm:pt modelId="{F0E6CFB2-3742-4BC9-984B-CF49CC5EA59D}">
      <dgm:prSet/>
      <dgm:spPr/>
      <dgm:t>
        <a:bodyPr/>
        <a:lstStyle/>
        <a:p>
          <a:pPr rtl="0"/>
          <a:r>
            <a:rPr lang="en-US" smtClean="0"/>
            <a:t>Lymphatic communication</a:t>
          </a:r>
          <a:endParaRPr lang="en-US"/>
        </a:p>
      </dgm:t>
    </dgm:pt>
    <dgm:pt modelId="{CF12B8AB-F8E4-4D86-8CAD-6A3063309A0B}" type="parTrans" cxnId="{578849BC-E015-454C-8EF0-47338CBCB568}">
      <dgm:prSet/>
      <dgm:spPr/>
      <dgm:t>
        <a:bodyPr/>
        <a:lstStyle/>
        <a:p>
          <a:endParaRPr lang="en-US"/>
        </a:p>
      </dgm:t>
    </dgm:pt>
    <dgm:pt modelId="{4F639BF0-DF3B-4528-97E0-737B862CB0A3}" type="sibTrans" cxnId="{578849BC-E015-454C-8EF0-47338CBCB568}">
      <dgm:prSet/>
      <dgm:spPr/>
      <dgm:t>
        <a:bodyPr/>
        <a:lstStyle/>
        <a:p>
          <a:endParaRPr lang="en-US"/>
        </a:p>
      </dgm:t>
    </dgm:pt>
    <dgm:pt modelId="{782E4C4C-E90D-4F2E-9AA3-02A316BCF0B0}" type="pres">
      <dgm:prSet presAssocID="{2D2B46CC-C185-45C6-892E-E5A3BBAD693D}" presName="linear" presStyleCnt="0">
        <dgm:presLayoutVars>
          <dgm:animLvl val="lvl"/>
          <dgm:resizeHandles val="exact"/>
        </dgm:presLayoutVars>
      </dgm:prSet>
      <dgm:spPr/>
      <dgm:t>
        <a:bodyPr/>
        <a:lstStyle/>
        <a:p>
          <a:endParaRPr lang="en-US"/>
        </a:p>
      </dgm:t>
    </dgm:pt>
    <dgm:pt modelId="{CDACC992-01CF-4A20-9AEA-764A7A9A0174}" type="pres">
      <dgm:prSet presAssocID="{40852585-E8D2-45AB-8961-887F1598FECA}" presName="parentText" presStyleLbl="node1" presStyleIdx="0" presStyleCnt="3">
        <dgm:presLayoutVars>
          <dgm:chMax val="0"/>
          <dgm:bulletEnabled val="1"/>
        </dgm:presLayoutVars>
      </dgm:prSet>
      <dgm:spPr/>
      <dgm:t>
        <a:bodyPr/>
        <a:lstStyle/>
        <a:p>
          <a:endParaRPr lang="en-US"/>
        </a:p>
      </dgm:t>
    </dgm:pt>
    <dgm:pt modelId="{76FEFE61-039C-456D-B822-A39245409CA2}" type="pres">
      <dgm:prSet presAssocID="{3718C8C1-8C7E-4404-86A2-36D563791D76}" presName="spacer" presStyleCnt="0"/>
      <dgm:spPr/>
    </dgm:pt>
    <dgm:pt modelId="{C29726EE-E756-443F-A8D9-A3E5A2A489BA}" type="pres">
      <dgm:prSet presAssocID="{E0381A9C-0076-4AB6-85F5-69C9A9A385E4}" presName="parentText" presStyleLbl="node1" presStyleIdx="1" presStyleCnt="3">
        <dgm:presLayoutVars>
          <dgm:chMax val="0"/>
          <dgm:bulletEnabled val="1"/>
        </dgm:presLayoutVars>
      </dgm:prSet>
      <dgm:spPr/>
      <dgm:t>
        <a:bodyPr/>
        <a:lstStyle/>
        <a:p>
          <a:endParaRPr lang="en-US"/>
        </a:p>
      </dgm:t>
    </dgm:pt>
    <dgm:pt modelId="{21F80D9F-5CF3-41C7-9D6B-B5B99979DA68}" type="pres">
      <dgm:prSet presAssocID="{E0381A9C-0076-4AB6-85F5-69C9A9A385E4}" presName="childText" presStyleLbl="revTx" presStyleIdx="0" presStyleCnt="1">
        <dgm:presLayoutVars>
          <dgm:bulletEnabled val="1"/>
        </dgm:presLayoutVars>
      </dgm:prSet>
      <dgm:spPr/>
      <dgm:t>
        <a:bodyPr/>
        <a:lstStyle/>
        <a:p>
          <a:endParaRPr lang="en-US"/>
        </a:p>
      </dgm:t>
    </dgm:pt>
    <dgm:pt modelId="{52634805-FD39-4C2B-8180-B0EC373D0368}" type="pres">
      <dgm:prSet presAssocID="{F0E6CFB2-3742-4BC9-984B-CF49CC5EA59D}" presName="parentText" presStyleLbl="node1" presStyleIdx="2" presStyleCnt="3">
        <dgm:presLayoutVars>
          <dgm:chMax val="0"/>
          <dgm:bulletEnabled val="1"/>
        </dgm:presLayoutVars>
      </dgm:prSet>
      <dgm:spPr/>
      <dgm:t>
        <a:bodyPr/>
        <a:lstStyle/>
        <a:p>
          <a:endParaRPr lang="en-US"/>
        </a:p>
      </dgm:t>
    </dgm:pt>
  </dgm:ptLst>
  <dgm:cxnLst>
    <dgm:cxn modelId="{4E8FCF4E-3F3D-4B69-8115-E6E5F412D5E9}" type="presOf" srcId="{F0E6CFB2-3742-4BC9-984B-CF49CC5EA59D}" destId="{52634805-FD39-4C2B-8180-B0EC373D0368}" srcOrd="0" destOrd="0" presId="urn:microsoft.com/office/officeart/2005/8/layout/vList2"/>
    <dgm:cxn modelId="{A9814EFA-1C27-475D-B0AF-1E55140E8D04}" type="presOf" srcId="{A896FE5F-E5D5-42FA-9D5D-5C1169B277C1}" destId="{21F80D9F-5CF3-41C7-9D6B-B5B99979DA68}" srcOrd="0" destOrd="3" presId="urn:microsoft.com/office/officeart/2005/8/layout/vList2"/>
    <dgm:cxn modelId="{BFFEE0AC-4DE0-452E-B54F-7D027323D799}" srcId="{E0381A9C-0076-4AB6-85F5-69C9A9A385E4}" destId="{A896FE5F-E5D5-42FA-9D5D-5C1169B277C1}" srcOrd="3" destOrd="0" parTransId="{47BC6CCE-DEF1-41DA-96D3-D31F5325D50B}" sibTransId="{2979078B-6DE6-4F9A-AF73-554062AD9523}"/>
    <dgm:cxn modelId="{563C0650-A326-4A6D-A5CB-A0B80EC74E0B}" srcId="{2D2B46CC-C185-45C6-892E-E5A3BBAD693D}" destId="{E0381A9C-0076-4AB6-85F5-69C9A9A385E4}" srcOrd="1" destOrd="0" parTransId="{7969FDE2-CF85-4A04-B4E2-4C93C29293DC}" sibTransId="{F5B9BFE7-E7DB-4359-8961-E2575D494C27}"/>
    <dgm:cxn modelId="{578849BC-E015-454C-8EF0-47338CBCB568}" srcId="{2D2B46CC-C185-45C6-892E-E5A3BBAD693D}" destId="{F0E6CFB2-3742-4BC9-984B-CF49CC5EA59D}" srcOrd="2" destOrd="0" parTransId="{CF12B8AB-F8E4-4D86-8CAD-6A3063309A0B}" sibTransId="{4F639BF0-DF3B-4528-97E0-737B862CB0A3}"/>
    <dgm:cxn modelId="{E1025940-0A6C-492A-8D5B-44C33739A349}" type="presOf" srcId="{E0381A9C-0076-4AB6-85F5-69C9A9A385E4}" destId="{C29726EE-E756-443F-A8D9-A3E5A2A489BA}" srcOrd="0" destOrd="0" presId="urn:microsoft.com/office/officeart/2005/8/layout/vList2"/>
    <dgm:cxn modelId="{17A5245A-70FC-401D-B042-BE6B67EA7BB0}" srcId="{E0381A9C-0076-4AB6-85F5-69C9A9A385E4}" destId="{1DFF34CE-91B6-43CA-82DE-C17F531EE3AB}" srcOrd="4" destOrd="0" parTransId="{7D5F18B2-404E-490A-99D5-27FA6AE57AD4}" sibTransId="{AF40D62F-278F-4834-8025-ABCA3A4AE59A}"/>
    <dgm:cxn modelId="{E03A79EC-6BAD-4750-AADF-7B6ED1C34D4D}" type="presOf" srcId="{40852585-E8D2-45AB-8961-887F1598FECA}" destId="{CDACC992-01CF-4A20-9AEA-764A7A9A0174}" srcOrd="0" destOrd="0" presId="urn:microsoft.com/office/officeart/2005/8/layout/vList2"/>
    <dgm:cxn modelId="{417012B7-6A5E-422A-83D8-D6F5671ABAF8}" type="presOf" srcId="{1DFF34CE-91B6-43CA-82DE-C17F531EE3AB}" destId="{21F80D9F-5CF3-41C7-9D6B-B5B99979DA68}" srcOrd="0" destOrd="4" presId="urn:microsoft.com/office/officeart/2005/8/layout/vList2"/>
    <dgm:cxn modelId="{5B5DF62F-76BC-4271-B902-C0F1EDC8CB88}" srcId="{E0381A9C-0076-4AB6-85F5-69C9A9A385E4}" destId="{DA4A06D2-8CED-409F-9DAD-BBACB2E5789D}" srcOrd="1" destOrd="0" parTransId="{CAA77760-80EC-451F-950D-D06623FFCAD0}" sibTransId="{1CB62CAC-EBE0-4880-A988-A561A655DF3D}"/>
    <dgm:cxn modelId="{F51B9836-8335-48FF-9A68-6205E7D9D832}" type="presOf" srcId="{E638E071-A11D-4284-83DF-D5EE014CAA93}" destId="{21F80D9F-5CF3-41C7-9D6B-B5B99979DA68}" srcOrd="0" destOrd="0" presId="urn:microsoft.com/office/officeart/2005/8/layout/vList2"/>
    <dgm:cxn modelId="{E0527ECD-43A8-49F7-8EDD-5E96AD876804}" type="presOf" srcId="{2D2B46CC-C185-45C6-892E-E5A3BBAD693D}" destId="{782E4C4C-E90D-4F2E-9AA3-02A316BCF0B0}" srcOrd="0" destOrd="0" presId="urn:microsoft.com/office/officeart/2005/8/layout/vList2"/>
    <dgm:cxn modelId="{D5E8829F-5D73-4461-B4FB-944FB372DAEF}" type="presOf" srcId="{0A8B4B5F-70C1-4D07-BF8F-77941C808FB7}" destId="{21F80D9F-5CF3-41C7-9D6B-B5B99979DA68}" srcOrd="0" destOrd="2" presId="urn:microsoft.com/office/officeart/2005/8/layout/vList2"/>
    <dgm:cxn modelId="{4A64B26D-8AF3-4959-86A5-EE1D94F194DC}" srcId="{E0381A9C-0076-4AB6-85F5-69C9A9A385E4}" destId="{0A8B4B5F-70C1-4D07-BF8F-77941C808FB7}" srcOrd="2" destOrd="0" parTransId="{694C8A0F-AD02-46FD-A4B3-477D5CD2F5CE}" sibTransId="{371F5FEE-FFAA-4CD4-B48F-912327972C76}"/>
    <dgm:cxn modelId="{77824240-95FE-492E-8116-A14B0493320E}" type="presOf" srcId="{DA4A06D2-8CED-409F-9DAD-BBACB2E5789D}" destId="{21F80D9F-5CF3-41C7-9D6B-B5B99979DA68}" srcOrd="0" destOrd="1" presId="urn:microsoft.com/office/officeart/2005/8/layout/vList2"/>
    <dgm:cxn modelId="{17AAAB4E-95F2-4CB0-94C6-8C5F88ECD86C}" srcId="{E0381A9C-0076-4AB6-85F5-69C9A9A385E4}" destId="{E638E071-A11D-4284-83DF-D5EE014CAA93}" srcOrd="0" destOrd="0" parTransId="{D09D44D6-F6ED-445F-B199-D4D8CCE78454}" sibTransId="{8098E579-941E-4332-A5E6-7EB3440A8517}"/>
    <dgm:cxn modelId="{35C72B3D-C00A-4726-A753-90476840C902}" srcId="{2D2B46CC-C185-45C6-892E-E5A3BBAD693D}" destId="{40852585-E8D2-45AB-8961-887F1598FECA}" srcOrd="0" destOrd="0" parTransId="{0A800397-95A1-44B7-AFC3-DDFB1BBFFB63}" sibTransId="{3718C8C1-8C7E-4404-86A2-36D563791D76}"/>
    <dgm:cxn modelId="{D741D271-1E4F-4429-80C1-5ABD2A360653}" type="presParOf" srcId="{782E4C4C-E90D-4F2E-9AA3-02A316BCF0B0}" destId="{CDACC992-01CF-4A20-9AEA-764A7A9A0174}" srcOrd="0" destOrd="0" presId="urn:microsoft.com/office/officeart/2005/8/layout/vList2"/>
    <dgm:cxn modelId="{35C02056-E281-4879-8A70-4F3D2B2BAC46}" type="presParOf" srcId="{782E4C4C-E90D-4F2E-9AA3-02A316BCF0B0}" destId="{76FEFE61-039C-456D-B822-A39245409CA2}" srcOrd="1" destOrd="0" presId="urn:microsoft.com/office/officeart/2005/8/layout/vList2"/>
    <dgm:cxn modelId="{529B6039-2938-46B0-AD7C-6E74B489DE61}" type="presParOf" srcId="{782E4C4C-E90D-4F2E-9AA3-02A316BCF0B0}" destId="{C29726EE-E756-443F-A8D9-A3E5A2A489BA}" srcOrd="2" destOrd="0" presId="urn:microsoft.com/office/officeart/2005/8/layout/vList2"/>
    <dgm:cxn modelId="{E9C707DC-C7A1-4303-BF28-978E6B7CFD10}" type="presParOf" srcId="{782E4C4C-E90D-4F2E-9AA3-02A316BCF0B0}" destId="{21F80D9F-5CF3-41C7-9D6B-B5B99979DA68}" srcOrd="3" destOrd="0" presId="urn:microsoft.com/office/officeart/2005/8/layout/vList2"/>
    <dgm:cxn modelId="{17935617-06BE-49D6-BF50-BA4789A7E79D}" type="presParOf" srcId="{782E4C4C-E90D-4F2E-9AA3-02A316BCF0B0}" destId="{52634805-FD39-4C2B-8180-B0EC373D036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D33ECC3-F85E-46D6-BDC5-8A15AC1256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5934E42-4CF5-47DA-B9B8-295D7294558B}">
      <dgm:prSet/>
      <dgm:spPr/>
      <dgm:t>
        <a:bodyPr/>
        <a:lstStyle/>
        <a:p>
          <a:pPr rtl="0"/>
          <a:r>
            <a:rPr lang="en-US" smtClean="0"/>
            <a:t>Blood supply:</a:t>
          </a:r>
          <a:endParaRPr lang="en-US"/>
        </a:p>
      </dgm:t>
    </dgm:pt>
    <dgm:pt modelId="{3AAFDB5E-DCE1-4633-AC4B-C4BA72501E28}" type="parTrans" cxnId="{B84C308E-CFFC-4680-B487-00277887E8A7}">
      <dgm:prSet/>
      <dgm:spPr/>
      <dgm:t>
        <a:bodyPr/>
        <a:lstStyle/>
        <a:p>
          <a:endParaRPr lang="en-US"/>
        </a:p>
      </dgm:t>
    </dgm:pt>
    <dgm:pt modelId="{668840DC-9189-4F12-8E3F-1699126A9119}" type="sibTrans" cxnId="{B84C308E-CFFC-4680-B487-00277887E8A7}">
      <dgm:prSet/>
      <dgm:spPr/>
      <dgm:t>
        <a:bodyPr/>
        <a:lstStyle/>
        <a:p>
          <a:endParaRPr lang="en-US"/>
        </a:p>
      </dgm:t>
    </dgm:pt>
    <dgm:pt modelId="{FB00E7F1-D6A5-4C4D-9E57-8BE0E08A1284}">
      <dgm:prSet/>
      <dgm:spPr/>
      <dgm:t>
        <a:bodyPr/>
        <a:lstStyle/>
        <a:p>
          <a:pPr rtl="0"/>
          <a:r>
            <a:rPr lang="en-US" smtClean="0"/>
            <a:t>Perforating sternal branches of internal thoracic artery</a:t>
          </a:r>
          <a:endParaRPr lang="en-US"/>
        </a:p>
      </dgm:t>
    </dgm:pt>
    <dgm:pt modelId="{8EECCEC1-590F-4784-8248-5123135B595F}" type="parTrans" cxnId="{D56A6A90-253E-41DC-BA9F-7E2CA191F51F}">
      <dgm:prSet/>
      <dgm:spPr/>
      <dgm:t>
        <a:bodyPr/>
        <a:lstStyle/>
        <a:p>
          <a:endParaRPr lang="en-US"/>
        </a:p>
      </dgm:t>
    </dgm:pt>
    <dgm:pt modelId="{B90C3737-5A30-4345-8F01-F8E995C730F3}" type="sibTrans" cxnId="{D56A6A90-253E-41DC-BA9F-7E2CA191F51F}">
      <dgm:prSet/>
      <dgm:spPr/>
      <dgm:t>
        <a:bodyPr/>
        <a:lstStyle/>
        <a:p>
          <a:endParaRPr lang="en-US"/>
        </a:p>
      </dgm:t>
    </dgm:pt>
    <dgm:pt modelId="{F3D8D104-BDF8-4186-9798-B485D9FB43A5}">
      <dgm:prSet/>
      <dgm:spPr/>
      <dgm:t>
        <a:bodyPr/>
        <a:lstStyle/>
        <a:p>
          <a:pPr rtl="0"/>
          <a:r>
            <a:rPr lang="en-US" smtClean="0"/>
            <a:t>Mammary branches of Epigastric arteries to Abdominal and inguinal glands</a:t>
          </a:r>
          <a:endParaRPr lang="en-US"/>
        </a:p>
      </dgm:t>
    </dgm:pt>
    <dgm:pt modelId="{10F0FA80-7843-411A-B588-6A8993D55E1C}" type="parTrans" cxnId="{07C80597-7EA2-475D-8213-65D0CE45D903}">
      <dgm:prSet/>
      <dgm:spPr/>
      <dgm:t>
        <a:bodyPr/>
        <a:lstStyle/>
        <a:p>
          <a:endParaRPr lang="en-US"/>
        </a:p>
      </dgm:t>
    </dgm:pt>
    <dgm:pt modelId="{6BC5A6D2-1DB5-4927-A241-1E295D488B12}" type="sibTrans" cxnId="{07C80597-7EA2-475D-8213-65D0CE45D903}">
      <dgm:prSet/>
      <dgm:spPr/>
      <dgm:t>
        <a:bodyPr/>
        <a:lstStyle/>
        <a:p>
          <a:endParaRPr lang="en-US"/>
        </a:p>
      </dgm:t>
    </dgm:pt>
    <dgm:pt modelId="{3505AF53-6F9A-4AD5-BDAE-5833085FBC56}" type="pres">
      <dgm:prSet presAssocID="{4D33ECC3-F85E-46D6-BDC5-8A15AC12562D}" presName="linear" presStyleCnt="0">
        <dgm:presLayoutVars>
          <dgm:animLvl val="lvl"/>
          <dgm:resizeHandles val="exact"/>
        </dgm:presLayoutVars>
      </dgm:prSet>
      <dgm:spPr/>
      <dgm:t>
        <a:bodyPr/>
        <a:lstStyle/>
        <a:p>
          <a:endParaRPr lang="en-US"/>
        </a:p>
      </dgm:t>
    </dgm:pt>
    <dgm:pt modelId="{162B2E8D-454E-4194-BFF4-7BB2A5426F97}" type="pres">
      <dgm:prSet presAssocID="{85934E42-4CF5-47DA-B9B8-295D7294558B}" presName="parentText" presStyleLbl="node1" presStyleIdx="0" presStyleCnt="1">
        <dgm:presLayoutVars>
          <dgm:chMax val="0"/>
          <dgm:bulletEnabled val="1"/>
        </dgm:presLayoutVars>
      </dgm:prSet>
      <dgm:spPr/>
      <dgm:t>
        <a:bodyPr/>
        <a:lstStyle/>
        <a:p>
          <a:endParaRPr lang="en-US"/>
        </a:p>
      </dgm:t>
    </dgm:pt>
    <dgm:pt modelId="{7E8D8576-E32B-44D5-91D3-B0E58C188A7D}" type="pres">
      <dgm:prSet presAssocID="{85934E42-4CF5-47DA-B9B8-295D7294558B}" presName="childText" presStyleLbl="revTx" presStyleIdx="0" presStyleCnt="1">
        <dgm:presLayoutVars>
          <dgm:bulletEnabled val="1"/>
        </dgm:presLayoutVars>
      </dgm:prSet>
      <dgm:spPr/>
      <dgm:t>
        <a:bodyPr/>
        <a:lstStyle/>
        <a:p>
          <a:endParaRPr lang="en-US"/>
        </a:p>
      </dgm:t>
    </dgm:pt>
  </dgm:ptLst>
  <dgm:cxnLst>
    <dgm:cxn modelId="{1B610EDE-9BC0-48B5-A11A-A22EA37DC28B}" type="presOf" srcId="{FB00E7F1-D6A5-4C4D-9E57-8BE0E08A1284}" destId="{7E8D8576-E32B-44D5-91D3-B0E58C188A7D}" srcOrd="0" destOrd="0" presId="urn:microsoft.com/office/officeart/2005/8/layout/vList2"/>
    <dgm:cxn modelId="{A4CB687A-76F4-48D3-AB90-BC9E58316785}" type="presOf" srcId="{4D33ECC3-F85E-46D6-BDC5-8A15AC12562D}" destId="{3505AF53-6F9A-4AD5-BDAE-5833085FBC56}" srcOrd="0" destOrd="0" presId="urn:microsoft.com/office/officeart/2005/8/layout/vList2"/>
    <dgm:cxn modelId="{2D1DAD99-5AAB-4D42-9BF5-36F270C1F1DF}" type="presOf" srcId="{F3D8D104-BDF8-4186-9798-B485D9FB43A5}" destId="{7E8D8576-E32B-44D5-91D3-B0E58C188A7D}" srcOrd="0" destOrd="1" presId="urn:microsoft.com/office/officeart/2005/8/layout/vList2"/>
    <dgm:cxn modelId="{07C80597-7EA2-475D-8213-65D0CE45D903}" srcId="{85934E42-4CF5-47DA-B9B8-295D7294558B}" destId="{F3D8D104-BDF8-4186-9798-B485D9FB43A5}" srcOrd="1" destOrd="0" parTransId="{10F0FA80-7843-411A-B588-6A8993D55E1C}" sibTransId="{6BC5A6D2-1DB5-4927-A241-1E295D488B12}"/>
    <dgm:cxn modelId="{3D52FEB8-D1A4-4992-BAEA-BE7404A7FE58}" type="presOf" srcId="{85934E42-4CF5-47DA-B9B8-295D7294558B}" destId="{162B2E8D-454E-4194-BFF4-7BB2A5426F97}" srcOrd="0" destOrd="0" presId="urn:microsoft.com/office/officeart/2005/8/layout/vList2"/>
    <dgm:cxn modelId="{B84C308E-CFFC-4680-B487-00277887E8A7}" srcId="{4D33ECC3-F85E-46D6-BDC5-8A15AC12562D}" destId="{85934E42-4CF5-47DA-B9B8-295D7294558B}" srcOrd="0" destOrd="0" parTransId="{3AAFDB5E-DCE1-4633-AC4B-C4BA72501E28}" sibTransId="{668840DC-9189-4F12-8E3F-1699126A9119}"/>
    <dgm:cxn modelId="{D56A6A90-253E-41DC-BA9F-7E2CA191F51F}" srcId="{85934E42-4CF5-47DA-B9B8-295D7294558B}" destId="{FB00E7F1-D6A5-4C4D-9E57-8BE0E08A1284}" srcOrd="0" destOrd="0" parTransId="{8EECCEC1-590F-4784-8248-5123135B595F}" sibTransId="{B90C3737-5A30-4345-8F01-F8E995C730F3}"/>
    <dgm:cxn modelId="{96250FFF-ACB0-4A13-9A98-1F8DCC42F23A}" type="presParOf" srcId="{3505AF53-6F9A-4AD5-BDAE-5833085FBC56}" destId="{162B2E8D-454E-4194-BFF4-7BB2A5426F97}" srcOrd="0" destOrd="0" presId="urn:microsoft.com/office/officeart/2005/8/layout/vList2"/>
    <dgm:cxn modelId="{2E95FC4C-148C-4D72-A9FC-FDD3263AD0BD}" type="presParOf" srcId="{3505AF53-6F9A-4AD5-BDAE-5833085FBC56}" destId="{7E8D8576-E32B-44D5-91D3-B0E58C188A7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7B157A-CED5-4CB3-B2CE-266C716E6C1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CEE8748-6889-46C8-96A3-4E327BE97822}">
      <dgm:prSet/>
      <dgm:spPr/>
      <dgm:t>
        <a:bodyPr/>
        <a:lstStyle/>
        <a:p>
          <a:pPr rtl="0"/>
          <a:r>
            <a:rPr lang="en-US" smtClean="0"/>
            <a:t>Extent of surgery is not associated with improved survival</a:t>
          </a:r>
          <a:endParaRPr lang="en-US"/>
        </a:p>
      </dgm:t>
    </dgm:pt>
    <dgm:pt modelId="{222679B2-4DE6-4762-B5D0-002356B5D8A1}" type="parTrans" cxnId="{BEBCBAD0-96A4-4C04-ACE1-2D215C49EB37}">
      <dgm:prSet/>
      <dgm:spPr/>
      <dgm:t>
        <a:bodyPr/>
        <a:lstStyle/>
        <a:p>
          <a:endParaRPr lang="en-US"/>
        </a:p>
      </dgm:t>
    </dgm:pt>
    <dgm:pt modelId="{4C05EE4F-F674-414E-8074-D2E71C6C55FA}" type="sibTrans" cxnId="{BEBCBAD0-96A4-4C04-ACE1-2D215C49EB37}">
      <dgm:prSet/>
      <dgm:spPr/>
      <dgm:t>
        <a:bodyPr/>
        <a:lstStyle/>
        <a:p>
          <a:endParaRPr lang="en-US"/>
        </a:p>
      </dgm:t>
    </dgm:pt>
    <dgm:pt modelId="{32D45B62-F360-4EA2-BD2D-66B137C669F0}">
      <dgm:prSet/>
      <dgm:spPr/>
      <dgm:t>
        <a:bodyPr/>
        <a:lstStyle/>
        <a:p>
          <a:pPr rtl="0"/>
          <a:r>
            <a:rPr lang="en-US" smtClean="0"/>
            <a:t>May have theoretical implications based on lymphatic drainage for invasive tumours</a:t>
          </a:r>
          <a:endParaRPr lang="en-US"/>
        </a:p>
      </dgm:t>
    </dgm:pt>
    <dgm:pt modelId="{1544CFFC-89F2-44DA-B479-64A4BC1FFC29}" type="parTrans" cxnId="{700912A2-C663-4ABA-967A-9AAB8B37F899}">
      <dgm:prSet/>
      <dgm:spPr/>
      <dgm:t>
        <a:bodyPr/>
        <a:lstStyle/>
        <a:p>
          <a:endParaRPr lang="en-US"/>
        </a:p>
      </dgm:t>
    </dgm:pt>
    <dgm:pt modelId="{359F9FD7-A0E5-42C5-93F4-1FB0C0C7E302}" type="sibTrans" cxnId="{700912A2-C663-4ABA-967A-9AAB8B37F899}">
      <dgm:prSet/>
      <dgm:spPr/>
      <dgm:t>
        <a:bodyPr/>
        <a:lstStyle/>
        <a:p>
          <a:endParaRPr lang="en-US"/>
        </a:p>
      </dgm:t>
    </dgm:pt>
    <dgm:pt modelId="{E0C429EC-F942-4AE1-A431-EC6996175724}" type="pres">
      <dgm:prSet presAssocID="{E57B157A-CED5-4CB3-B2CE-266C716E6C17}" presName="linear" presStyleCnt="0">
        <dgm:presLayoutVars>
          <dgm:animLvl val="lvl"/>
          <dgm:resizeHandles val="exact"/>
        </dgm:presLayoutVars>
      </dgm:prSet>
      <dgm:spPr/>
      <dgm:t>
        <a:bodyPr/>
        <a:lstStyle/>
        <a:p>
          <a:endParaRPr lang="en-US"/>
        </a:p>
      </dgm:t>
    </dgm:pt>
    <dgm:pt modelId="{42F4ED44-CBD7-4133-8D4A-768EE6426CDB}" type="pres">
      <dgm:prSet presAssocID="{FCEE8748-6889-46C8-96A3-4E327BE97822}" presName="parentText" presStyleLbl="node1" presStyleIdx="0" presStyleCnt="2">
        <dgm:presLayoutVars>
          <dgm:chMax val="0"/>
          <dgm:bulletEnabled val="1"/>
        </dgm:presLayoutVars>
      </dgm:prSet>
      <dgm:spPr/>
      <dgm:t>
        <a:bodyPr/>
        <a:lstStyle/>
        <a:p>
          <a:endParaRPr lang="en-US"/>
        </a:p>
      </dgm:t>
    </dgm:pt>
    <dgm:pt modelId="{D7922478-5696-4E9A-B147-8A564D0F122E}" type="pres">
      <dgm:prSet presAssocID="{4C05EE4F-F674-414E-8074-D2E71C6C55FA}" presName="spacer" presStyleCnt="0"/>
      <dgm:spPr/>
    </dgm:pt>
    <dgm:pt modelId="{3D0BB69B-4016-49AE-AAA0-10CEA1E89D40}" type="pres">
      <dgm:prSet presAssocID="{32D45B62-F360-4EA2-BD2D-66B137C669F0}" presName="parentText" presStyleLbl="node1" presStyleIdx="1" presStyleCnt="2">
        <dgm:presLayoutVars>
          <dgm:chMax val="0"/>
          <dgm:bulletEnabled val="1"/>
        </dgm:presLayoutVars>
      </dgm:prSet>
      <dgm:spPr/>
      <dgm:t>
        <a:bodyPr/>
        <a:lstStyle/>
        <a:p>
          <a:endParaRPr lang="en-US"/>
        </a:p>
      </dgm:t>
    </dgm:pt>
  </dgm:ptLst>
  <dgm:cxnLst>
    <dgm:cxn modelId="{700912A2-C663-4ABA-967A-9AAB8B37F899}" srcId="{E57B157A-CED5-4CB3-B2CE-266C716E6C17}" destId="{32D45B62-F360-4EA2-BD2D-66B137C669F0}" srcOrd="1" destOrd="0" parTransId="{1544CFFC-89F2-44DA-B479-64A4BC1FFC29}" sibTransId="{359F9FD7-A0E5-42C5-93F4-1FB0C0C7E302}"/>
    <dgm:cxn modelId="{DD9FE551-AA3B-4357-A253-C0307E8EE404}" type="presOf" srcId="{32D45B62-F360-4EA2-BD2D-66B137C669F0}" destId="{3D0BB69B-4016-49AE-AAA0-10CEA1E89D40}" srcOrd="0" destOrd="0" presId="urn:microsoft.com/office/officeart/2005/8/layout/vList2"/>
    <dgm:cxn modelId="{BEBCBAD0-96A4-4C04-ACE1-2D215C49EB37}" srcId="{E57B157A-CED5-4CB3-B2CE-266C716E6C17}" destId="{FCEE8748-6889-46C8-96A3-4E327BE97822}" srcOrd="0" destOrd="0" parTransId="{222679B2-4DE6-4762-B5D0-002356B5D8A1}" sibTransId="{4C05EE4F-F674-414E-8074-D2E71C6C55FA}"/>
    <dgm:cxn modelId="{6F70B512-80C3-436E-B913-0D9916697D95}" type="presOf" srcId="{E57B157A-CED5-4CB3-B2CE-266C716E6C17}" destId="{E0C429EC-F942-4AE1-A431-EC6996175724}" srcOrd="0" destOrd="0" presId="urn:microsoft.com/office/officeart/2005/8/layout/vList2"/>
    <dgm:cxn modelId="{712133C5-6D70-41B8-81C2-2B6D79198F7E}" type="presOf" srcId="{FCEE8748-6889-46C8-96A3-4E327BE97822}" destId="{42F4ED44-CBD7-4133-8D4A-768EE6426CDB}" srcOrd="0" destOrd="0" presId="urn:microsoft.com/office/officeart/2005/8/layout/vList2"/>
    <dgm:cxn modelId="{F56B1CE5-71B6-4FA3-9460-C4832D7DB703}" type="presParOf" srcId="{E0C429EC-F942-4AE1-A431-EC6996175724}" destId="{42F4ED44-CBD7-4133-8D4A-768EE6426CDB}" srcOrd="0" destOrd="0" presId="urn:microsoft.com/office/officeart/2005/8/layout/vList2"/>
    <dgm:cxn modelId="{CFB3FBD6-EBB2-48BC-BA5C-49356A0F6166}" type="presParOf" srcId="{E0C429EC-F942-4AE1-A431-EC6996175724}" destId="{D7922478-5696-4E9A-B147-8A564D0F122E}" srcOrd="1" destOrd="0" presId="urn:microsoft.com/office/officeart/2005/8/layout/vList2"/>
    <dgm:cxn modelId="{3912BA11-B259-4DD8-8F05-66DE3DBE394D}" type="presParOf" srcId="{E0C429EC-F942-4AE1-A431-EC6996175724}" destId="{3D0BB69B-4016-49AE-AAA0-10CEA1E89D4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728A1F6-7355-4F0E-ADD0-73C778CD70D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7CC92D2-CD82-4CC5-AC86-4C036B42927A}">
      <dgm:prSet/>
      <dgm:spPr/>
      <dgm:t>
        <a:bodyPr/>
        <a:lstStyle/>
        <a:p>
          <a:pPr rtl="0"/>
          <a:r>
            <a:rPr lang="en-US" dirty="0" smtClean="0"/>
            <a:t>Simple Lumpectomy</a:t>
          </a:r>
          <a:endParaRPr lang="en-US" dirty="0"/>
        </a:p>
      </dgm:t>
    </dgm:pt>
    <dgm:pt modelId="{4FFB78C9-129E-4187-86EA-233DD2F68529}" type="parTrans" cxnId="{AA1CE19F-5B04-4C92-A5F3-BC55B6184D03}">
      <dgm:prSet/>
      <dgm:spPr/>
      <dgm:t>
        <a:bodyPr/>
        <a:lstStyle/>
        <a:p>
          <a:endParaRPr lang="en-US"/>
        </a:p>
      </dgm:t>
    </dgm:pt>
    <dgm:pt modelId="{98E6CC5A-ED2A-4032-9816-A33B6E2F99D6}" type="sibTrans" cxnId="{AA1CE19F-5B04-4C92-A5F3-BC55B6184D03}">
      <dgm:prSet/>
      <dgm:spPr/>
      <dgm:t>
        <a:bodyPr/>
        <a:lstStyle/>
        <a:p>
          <a:endParaRPr lang="en-US"/>
        </a:p>
      </dgm:t>
    </dgm:pt>
    <dgm:pt modelId="{1DC435E7-7C6F-41C0-9368-AE82A5A8A905}">
      <dgm:prSet/>
      <dgm:spPr/>
      <dgm:t>
        <a:bodyPr/>
        <a:lstStyle/>
        <a:p>
          <a:pPr rtl="0"/>
          <a:r>
            <a:rPr lang="en-US" dirty="0" err="1" smtClean="0"/>
            <a:t>Mammectomy</a:t>
          </a:r>
          <a:endParaRPr lang="en-US" dirty="0"/>
        </a:p>
      </dgm:t>
    </dgm:pt>
    <dgm:pt modelId="{44253C56-4AD4-4824-A0B6-30472FFD8A60}" type="parTrans" cxnId="{EFCA48CE-8E9C-4214-A128-71DAD4504473}">
      <dgm:prSet/>
      <dgm:spPr/>
      <dgm:t>
        <a:bodyPr/>
        <a:lstStyle/>
        <a:p>
          <a:endParaRPr lang="en-US"/>
        </a:p>
      </dgm:t>
    </dgm:pt>
    <dgm:pt modelId="{F236205B-51F4-4147-8FCF-86681D11E8D5}" type="sibTrans" cxnId="{EFCA48CE-8E9C-4214-A128-71DAD4504473}">
      <dgm:prSet/>
      <dgm:spPr/>
      <dgm:t>
        <a:bodyPr/>
        <a:lstStyle/>
        <a:p>
          <a:endParaRPr lang="en-US"/>
        </a:p>
      </dgm:t>
    </dgm:pt>
    <dgm:pt modelId="{3B28D8C2-9E86-440A-9DAD-6E0D589A0AEF}">
      <dgm:prSet/>
      <dgm:spPr/>
      <dgm:t>
        <a:bodyPr/>
        <a:lstStyle/>
        <a:p>
          <a:pPr rtl="0"/>
          <a:r>
            <a:rPr lang="en-US" dirty="0" smtClean="0"/>
            <a:t>Regional Mastectomy</a:t>
          </a:r>
          <a:endParaRPr lang="en-US" dirty="0"/>
        </a:p>
      </dgm:t>
    </dgm:pt>
    <dgm:pt modelId="{2BED0888-8D46-4E49-9A15-1919E23C71DA}" type="parTrans" cxnId="{04C0FA0E-3500-4FEF-8A93-C2EF6D7D4189}">
      <dgm:prSet/>
      <dgm:spPr/>
      <dgm:t>
        <a:bodyPr/>
        <a:lstStyle/>
        <a:p>
          <a:endParaRPr lang="en-US"/>
        </a:p>
      </dgm:t>
    </dgm:pt>
    <dgm:pt modelId="{B7FA8437-3AD5-4AE4-8AB0-0B75AAA08BB0}" type="sibTrans" cxnId="{04C0FA0E-3500-4FEF-8A93-C2EF6D7D4189}">
      <dgm:prSet/>
      <dgm:spPr/>
      <dgm:t>
        <a:bodyPr/>
        <a:lstStyle/>
        <a:p>
          <a:endParaRPr lang="en-US"/>
        </a:p>
      </dgm:t>
    </dgm:pt>
    <dgm:pt modelId="{FC6F7817-C10C-4E35-8212-5F14EA51EF70}">
      <dgm:prSet/>
      <dgm:spPr/>
      <dgm:t>
        <a:bodyPr/>
        <a:lstStyle/>
        <a:p>
          <a:pPr rtl="0"/>
          <a:r>
            <a:rPr lang="en-US" dirty="0" smtClean="0"/>
            <a:t>Radical Mastectomy</a:t>
          </a:r>
          <a:endParaRPr lang="en-US" dirty="0"/>
        </a:p>
      </dgm:t>
    </dgm:pt>
    <dgm:pt modelId="{645BEB2E-0B9C-42D0-BCC1-66FF5D9358E1}" type="parTrans" cxnId="{F7DA5031-B42F-4D7C-84A9-86FC91976A13}">
      <dgm:prSet/>
      <dgm:spPr/>
      <dgm:t>
        <a:bodyPr/>
        <a:lstStyle/>
        <a:p>
          <a:endParaRPr lang="en-US"/>
        </a:p>
      </dgm:t>
    </dgm:pt>
    <dgm:pt modelId="{788F5E5B-4792-4809-A913-F14579D11EBE}" type="sibTrans" cxnId="{F7DA5031-B42F-4D7C-84A9-86FC91976A13}">
      <dgm:prSet/>
      <dgm:spPr/>
      <dgm:t>
        <a:bodyPr/>
        <a:lstStyle/>
        <a:p>
          <a:endParaRPr lang="en-US"/>
        </a:p>
      </dgm:t>
    </dgm:pt>
    <dgm:pt modelId="{D45CBC31-9FB4-4D2B-8786-8DB888F46FBA}">
      <dgm:prSet/>
      <dgm:spPr/>
      <dgm:t>
        <a:bodyPr/>
        <a:lstStyle/>
        <a:p>
          <a:pPr rtl="0"/>
          <a:r>
            <a:rPr lang="en-US" dirty="0" smtClean="0"/>
            <a:t> Removal of just the tumour</a:t>
          </a:r>
          <a:endParaRPr lang="en-US" dirty="0"/>
        </a:p>
      </dgm:t>
    </dgm:pt>
    <dgm:pt modelId="{DB989067-7031-4C26-90C6-3713E69BD4C9}" type="parTrans" cxnId="{17C6323A-170F-4C07-B0E8-04945442C327}">
      <dgm:prSet/>
      <dgm:spPr/>
    </dgm:pt>
    <dgm:pt modelId="{FF21EB54-66F0-4B4A-9E06-DD73A2F75026}" type="sibTrans" cxnId="{17C6323A-170F-4C07-B0E8-04945442C327}">
      <dgm:prSet/>
      <dgm:spPr/>
    </dgm:pt>
    <dgm:pt modelId="{6BA67A27-E6B6-46B1-B6AB-C1A8C8D3576F}">
      <dgm:prSet/>
      <dgm:spPr/>
      <dgm:t>
        <a:bodyPr/>
        <a:lstStyle/>
        <a:p>
          <a:pPr rtl="0"/>
          <a:r>
            <a:rPr lang="en-US" dirty="0" smtClean="0"/>
            <a:t>Removal of a single gland, when tumour is in the centre of the gland, more than 1cm </a:t>
          </a:r>
          <a:r>
            <a:rPr lang="en-US" dirty="0" err="1" smtClean="0"/>
            <a:t>dia</a:t>
          </a:r>
          <a:r>
            <a:rPr lang="en-US" dirty="0" smtClean="0"/>
            <a:t>, adherence to over or underlying skin or </a:t>
          </a:r>
          <a:r>
            <a:rPr lang="en-US" dirty="0" err="1" smtClean="0"/>
            <a:t>subcutis</a:t>
          </a:r>
          <a:endParaRPr lang="en-US" dirty="0"/>
        </a:p>
      </dgm:t>
    </dgm:pt>
    <dgm:pt modelId="{89056F3D-2280-4385-8493-F87BC7E54272}" type="parTrans" cxnId="{8A186503-6676-4BB9-A8DC-5FDAA9BB12DA}">
      <dgm:prSet/>
      <dgm:spPr/>
    </dgm:pt>
    <dgm:pt modelId="{3FAE3BE8-E899-4DE8-B9DB-3D10E5C15BCC}" type="sibTrans" cxnId="{8A186503-6676-4BB9-A8DC-5FDAA9BB12DA}">
      <dgm:prSet/>
      <dgm:spPr/>
    </dgm:pt>
    <dgm:pt modelId="{090A598B-CABF-4DD7-BF0A-2CA589288692}">
      <dgm:prSet/>
      <dgm:spPr/>
      <dgm:t>
        <a:bodyPr/>
        <a:lstStyle/>
        <a:p>
          <a:pPr rtl="0"/>
          <a:r>
            <a:rPr lang="en-US" dirty="0" smtClean="0"/>
            <a:t>Removal of cranial (1</a:t>
          </a:r>
          <a:r>
            <a:rPr lang="en-US" baseline="30000" dirty="0" smtClean="0"/>
            <a:t>st</a:t>
          </a:r>
          <a:r>
            <a:rPr lang="en-US" dirty="0" smtClean="0"/>
            <a:t> to 3</a:t>
          </a:r>
          <a:r>
            <a:rPr lang="en-US" baseline="30000" dirty="0" smtClean="0"/>
            <a:t>rd)</a:t>
          </a:r>
          <a:r>
            <a:rPr lang="en-US" dirty="0" smtClean="0"/>
            <a:t> or caudal (3</a:t>
          </a:r>
          <a:r>
            <a:rPr lang="en-US" baseline="30000" dirty="0" smtClean="0"/>
            <a:t>rd</a:t>
          </a:r>
          <a:r>
            <a:rPr lang="en-US" dirty="0" smtClean="0"/>
            <a:t> to 5</a:t>
          </a:r>
          <a:r>
            <a:rPr lang="en-US" baseline="30000" dirty="0" smtClean="0"/>
            <a:t>th</a:t>
          </a:r>
          <a:r>
            <a:rPr lang="en-US" dirty="0" smtClean="0"/>
            <a:t> ) region segment of mammary chain, if consecutive glands are involved</a:t>
          </a:r>
          <a:endParaRPr lang="en-US" dirty="0"/>
        </a:p>
      </dgm:t>
    </dgm:pt>
    <dgm:pt modelId="{3DF39E33-FD33-400A-A15C-1EB368AFDAD2}" type="parTrans" cxnId="{FEDC94A9-E9BD-43C7-8187-974EF81040B3}">
      <dgm:prSet/>
      <dgm:spPr/>
    </dgm:pt>
    <dgm:pt modelId="{91B83C02-8EAF-4687-BB46-70F403AFA083}" type="sibTrans" cxnId="{FEDC94A9-E9BD-43C7-8187-974EF81040B3}">
      <dgm:prSet/>
      <dgm:spPr/>
    </dgm:pt>
    <dgm:pt modelId="{95C73BE6-5F77-4E0D-828A-C7BB347D62FB}">
      <dgm:prSet/>
      <dgm:spPr/>
      <dgm:t>
        <a:bodyPr/>
        <a:lstStyle/>
        <a:p>
          <a:pPr rtl="0"/>
          <a:r>
            <a:rPr lang="en-US" smtClean="0"/>
            <a:t>Removal </a:t>
          </a:r>
          <a:r>
            <a:rPr lang="en-US" dirty="0" smtClean="0"/>
            <a:t>of entire mammary chain if multiple masses preclude individual gland removal or regional mastectomy</a:t>
          </a:r>
          <a:endParaRPr lang="en-US" dirty="0"/>
        </a:p>
      </dgm:t>
    </dgm:pt>
    <dgm:pt modelId="{50D135C5-82FD-4B64-96DF-0093B4ADF7AB}" type="parTrans" cxnId="{362BC52F-C401-4EAA-ACAE-857EC136E54C}">
      <dgm:prSet/>
      <dgm:spPr/>
    </dgm:pt>
    <dgm:pt modelId="{DB6A563F-EE30-4FD4-A8D5-BF36382A6DFA}" type="sibTrans" cxnId="{362BC52F-C401-4EAA-ACAE-857EC136E54C}">
      <dgm:prSet/>
      <dgm:spPr/>
    </dgm:pt>
    <dgm:pt modelId="{6E66F442-0BA6-44AC-BDC7-264A258B01C9}" type="pres">
      <dgm:prSet presAssocID="{E728A1F6-7355-4F0E-ADD0-73C778CD70D2}" presName="Name0" presStyleCnt="0">
        <dgm:presLayoutVars>
          <dgm:dir/>
          <dgm:animLvl val="lvl"/>
          <dgm:resizeHandles val="exact"/>
        </dgm:presLayoutVars>
      </dgm:prSet>
      <dgm:spPr/>
      <dgm:t>
        <a:bodyPr/>
        <a:lstStyle/>
        <a:p>
          <a:endParaRPr lang="en-US"/>
        </a:p>
      </dgm:t>
    </dgm:pt>
    <dgm:pt modelId="{BD132E0C-A720-4445-AD70-1BA1F769AFCB}" type="pres">
      <dgm:prSet presAssocID="{87CC92D2-CD82-4CC5-AC86-4C036B42927A}" presName="linNode" presStyleCnt="0"/>
      <dgm:spPr/>
    </dgm:pt>
    <dgm:pt modelId="{5A77928B-62E1-4506-93F8-2516E58C8922}" type="pres">
      <dgm:prSet presAssocID="{87CC92D2-CD82-4CC5-AC86-4C036B42927A}" presName="parentText" presStyleLbl="node1" presStyleIdx="0" presStyleCnt="4">
        <dgm:presLayoutVars>
          <dgm:chMax val="1"/>
          <dgm:bulletEnabled val="1"/>
        </dgm:presLayoutVars>
      </dgm:prSet>
      <dgm:spPr/>
      <dgm:t>
        <a:bodyPr/>
        <a:lstStyle/>
        <a:p>
          <a:endParaRPr lang="en-US"/>
        </a:p>
      </dgm:t>
    </dgm:pt>
    <dgm:pt modelId="{1DF1830F-188F-455E-8E1C-F49C279195C5}" type="pres">
      <dgm:prSet presAssocID="{87CC92D2-CD82-4CC5-AC86-4C036B42927A}" presName="descendantText" presStyleLbl="alignAccFollowNode1" presStyleIdx="0" presStyleCnt="4">
        <dgm:presLayoutVars>
          <dgm:bulletEnabled val="1"/>
        </dgm:presLayoutVars>
      </dgm:prSet>
      <dgm:spPr/>
      <dgm:t>
        <a:bodyPr/>
        <a:lstStyle/>
        <a:p>
          <a:endParaRPr lang="en-US"/>
        </a:p>
      </dgm:t>
    </dgm:pt>
    <dgm:pt modelId="{C1602A12-D903-4A9A-B141-479BAE345CC3}" type="pres">
      <dgm:prSet presAssocID="{98E6CC5A-ED2A-4032-9816-A33B6E2F99D6}" presName="sp" presStyleCnt="0"/>
      <dgm:spPr/>
    </dgm:pt>
    <dgm:pt modelId="{3AB9D680-827E-4BC0-A14A-3535F7A5457C}" type="pres">
      <dgm:prSet presAssocID="{1DC435E7-7C6F-41C0-9368-AE82A5A8A905}" presName="linNode" presStyleCnt="0"/>
      <dgm:spPr/>
    </dgm:pt>
    <dgm:pt modelId="{F1080636-333E-4DFE-9A64-D48CC7650BBA}" type="pres">
      <dgm:prSet presAssocID="{1DC435E7-7C6F-41C0-9368-AE82A5A8A905}" presName="parentText" presStyleLbl="node1" presStyleIdx="1" presStyleCnt="4">
        <dgm:presLayoutVars>
          <dgm:chMax val="1"/>
          <dgm:bulletEnabled val="1"/>
        </dgm:presLayoutVars>
      </dgm:prSet>
      <dgm:spPr/>
      <dgm:t>
        <a:bodyPr/>
        <a:lstStyle/>
        <a:p>
          <a:endParaRPr lang="en-US"/>
        </a:p>
      </dgm:t>
    </dgm:pt>
    <dgm:pt modelId="{8013393F-DB91-41AA-A2B6-181FA88E52E4}" type="pres">
      <dgm:prSet presAssocID="{1DC435E7-7C6F-41C0-9368-AE82A5A8A905}" presName="descendantText" presStyleLbl="alignAccFollowNode1" presStyleIdx="1" presStyleCnt="4">
        <dgm:presLayoutVars>
          <dgm:bulletEnabled val="1"/>
        </dgm:presLayoutVars>
      </dgm:prSet>
      <dgm:spPr/>
      <dgm:t>
        <a:bodyPr/>
        <a:lstStyle/>
        <a:p>
          <a:endParaRPr lang="en-US"/>
        </a:p>
      </dgm:t>
    </dgm:pt>
    <dgm:pt modelId="{94587EF5-D81E-4F22-B7FC-2D7DF0C8C4D3}" type="pres">
      <dgm:prSet presAssocID="{F236205B-51F4-4147-8FCF-86681D11E8D5}" presName="sp" presStyleCnt="0"/>
      <dgm:spPr/>
    </dgm:pt>
    <dgm:pt modelId="{FD34689C-21CE-4B9B-9229-EF9EB7A8D0A2}" type="pres">
      <dgm:prSet presAssocID="{3B28D8C2-9E86-440A-9DAD-6E0D589A0AEF}" presName="linNode" presStyleCnt="0"/>
      <dgm:spPr/>
    </dgm:pt>
    <dgm:pt modelId="{EED242B7-ED94-4A18-AADE-DBD63336143A}" type="pres">
      <dgm:prSet presAssocID="{3B28D8C2-9E86-440A-9DAD-6E0D589A0AEF}" presName="parentText" presStyleLbl="node1" presStyleIdx="2" presStyleCnt="4">
        <dgm:presLayoutVars>
          <dgm:chMax val="1"/>
          <dgm:bulletEnabled val="1"/>
        </dgm:presLayoutVars>
      </dgm:prSet>
      <dgm:spPr/>
      <dgm:t>
        <a:bodyPr/>
        <a:lstStyle/>
        <a:p>
          <a:endParaRPr lang="en-US"/>
        </a:p>
      </dgm:t>
    </dgm:pt>
    <dgm:pt modelId="{48EDA883-38A6-4530-9230-2A46FA71E87A}" type="pres">
      <dgm:prSet presAssocID="{3B28D8C2-9E86-440A-9DAD-6E0D589A0AEF}" presName="descendantText" presStyleLbl="alignAccFollowNode1" presStyleIdx="2" presStyleCnt="4">
        <dgm:presLayoutVars>
          <dgm:bulletEnabled val="1"/>
        </dgm:presLayoutVars>
      </dgm:prSet>
      <dgm:spPr/>
      <dgm:t>
        <a:bodyPr/>
        <a:lstStyle/>
        <a:p>
          <a:endParaRPr lang="en-US"/>
        </a:p>
      </dgm:t>
    </dgm:pt>
    <dgm:pt modelId="{EE4C2416-6527-4F66-A565-B0716A12B7D8}" type="pres">
      <dgm:prSet presAssocID="{B7FA8437-3AD5-4AE4-8AB0-0B75AAA08BB0}" presName="sp" presStyleCnt="0"/>
      <dgm:spPr/>
    </dgm:pt>
    <dgm:pt modelId="{CC43A163-A689-4F4A-8566-407C08DB7E3A}" type="pres">
      <dgm:prSet presAssocID="{FC6F7817-C10C-4E35-8212-5F14EA51EF70}" presName="linNode" presStyleCnt="0"/>
      <dgm:spPr/>
    </dgm:pt>
    <dgm:pt modelId="{63C8F87F-B5B3-41E2-9CB1-E680666556DC}" type="pres">
      <dgm:prSet presAssocID="{FC6F7817-C10C-4E35-8212-5F14EA51EF70}" presName="parentText" presStyleLbl="node1" presStyleIdx="3" presStyleCnt="4">
        <dgm:presLayoutVars>
          <dgm:chMax val="1"/>
          <dgm:bulletEnabled val="1"/>
        </dgm:presLayoutVars>
      </dgm:prSet>
      <dgm:spPr/>
      <dgm:t>
        <a:bodyPr/>
        <a:lstStyle/>
        <a:p>
          <a:endParaRPr lang="en-US"/>
        </a:p>
      </dgm:t>
    </dgm:pt>
    <dgm:pt modelId="{2070C2D8-D4D9-498D-83C3-51A782040279}" type="pres">
      <dgm:prSet presAssocID="{FC6F7817-C10C-4E35-8212-5F14EA51EF70}" presName="descendantText" presStyleLbl="alignAccFollowNode1" presStyleIdx="3" presStyleCnt="4">
        <dgm:presLayoutVars>
          <dgm:bulletEnabled val="1"/>
        </dgm:presLayoutVars>
      </dgm:prSet>
      <dgm:spPr/>
      <dgm:t>
        <a:bodyPr/>
        <a:lstStyle/>
        <a:p>
          <a:endParaRPr lang="en-US"/>
        </a:p>
      </dgm:t>
    </dgm:pt>
  </dgm:ptLst>
  <dgm:cxnLst>
    <dgm:cxn modelId="{240510AB-6742-4778-8F25-95A11528339A}" type="presOf" srcId="{090A598B-CABF-4DD7-BF0A-2CA589288692}" destId="{48EDA883-38A6-4530-9230-2A46FA71E87A}" srcOrd="0" destOrd="0" presId="urn:microsoft.com/office/officeart/2005/8/layout/vList5"/>
    <dgm:cxn modelId="{17C6323A-170F-4C07-B0E8-04945442C327}" srcId="{87CC92D2-CD82-4CC5-AC86-4C036B42927A}" destId="{D45CBC31-9FB4-4D2B-8786-8DB888F46FBA}" srcOrd="0" destOrd="0" parTransId="{DB989067-7031-4C26-90C6-3713E69BD4C9}" sibTransId="{FF21EB54-66F0-4B4A-9E06-DD73A2F75026}"/>
    <dgm:cxn modelId="{BDF8A62B-E4B2-4190-B451-53B5A664107F}" type="presOf" srcId="{87CC92D2-CD82-4CC5-AC86-4C036B42927A}" destId="{5A77928B-62E1-4506-93F8-2516E58C8922}" srcOrd="0" destOrd="0" presId="urn:microsoft.com/office/officeart/2005/8/layout/vList5"/>
    <dgm:cxn modelId="{AA1CE19F-5B04-4C92-A5F3-BC55B6184D03}" srcId="{E728A1F6-7355-4F0E-ADD0-73C778CD70D2}" destId="{87CC92D2-CD82-4CC5-AC86-4C036B42927A}" srcOrd="0" destOrd="0" parTransId="{4FFB78C9-129E-4187-86EA-233DD2F68529}" sibTransId="{98E6CC5A-ED2A-4032-9816-A33B6E2F99D6}"/>
    <dgm:cxn modelId="{FEDC94A9-E9BD-43C7-8187-974EF81040B3}" srcId="{3B28D8C2-9E86-440A-9DAD-6E0D589A0AEF}" destId="{090A598B-CABF-4DD7-BF0A-2CA589288692}" srcOrd="0" destOrd="0" parTransId="{3DF39E33-FD33-400A-A15C-1EB368AFDAD2}" sibTransId="{91B83C02-8EAF-4687-BB46-70F403AFA083}"/>
    <dgm:cxn modelId="{3C5937F7-1649-47D3-A2D8-D0A7213CE7F6}" type="presOf" srcId="{FC6F7817-C10C-4E35-8212-5F14EA51EF70}" destId="{63C8F87F-B5B3-41E2-9CB1-E680666556DC}" srcOrd="0" destOrd="0" presId="urn:microsoft.com/office/officeart/2005/8/layout/vList5"/>
    <dgm:cxn modelId="{BC147279-3EFC-401A-AD9D-53C6DAD569B7}" type="presOf" srcId="{E728A1F6-7355-4F0E-ADD0-73C778CD70D2}" destId="{6E66F442-0BA6-44AC-BDC7-264A258B01C9}" srcOrd="0" destOrd="0" presId="urn:microsoft.com/office/officeart/2005/8/layout/vList5"/>
    <dgm:cxn modelId="{806A8197-C76F-4CC7-819B-FA66CACA48F6}" type="presOf" srcId="{95C73BE6-5F77-4E0D-828A-C7BB347D62FB}" destId="{2070C2D8-D4D9-498D-83C3-51A782040279}" srcOrd="0" destOrd="0" presId="urn:microsoft.com/office/officeart/2005/8/layout/vList5"/>
    <dgm:cxn modelId="{3BC98126-001E-4A91-9533-D84D0503B4DB}" type="presOf" srcId="{1DC435E7-7C6F-41C0-9368-AE82A5A8A905}" destId="{F1080636-333E-4DFE-9A64-D48CC7650BBA}" srcOrd="0" destOrd="0" presId="urn:microsoft.com/office/officeart/2005/8/layout/vList5"/>
    <dgm:cxn modelId="{7D99A3E1-DDB1-47AB-B1E6-75B1F6760CD1}" type="presOf" srcId="{6BA67A27-E6B6-46B1-B6AB-C1A8C8D3576F}" destId="{8013393F-DB91-41AA-A2B6-181FA88E52E4}" srcOrd="0" destOrd="0" presId="urn:microsoft.com/office/officeart/2005/8/layout/vList5"/>
    <dgm:cxn modelId="{F7DA5031-B42F-4D7C-84A9-86FC91976A13}" srcId="{E728A1F6-7355-4F0E-ADD0-73C778CD70D2}" destId="{FC6F7817-C10C-4E35-8212-5F14EA51EF70}" srcOrd="3" destOrd="0" parTransId="{645BEB2E-0B9C-42D0-BCC1-66FF5D9358E1}" sibTransId="{788F5E5B-4792-4809-A913-F14579D11EBE}"/>
    <dgm:cxn modelId="{EFCA48CE-8E9C-4214-A128-71DAD4504473}" srcId="{E728A1F6-7355-4F0E-ADD0-73C778CD70D2}" destId="{1DC435E7-7C6F-41C0-9368-AE82A5A8A905}" srcOrd="1" destOrd="0" parTransId="{44253C56-4AD4-4824-A0B6-30472FFD8A60}" sibTransId="{F236205B-51F4-4147-8FCF-86681D11E8D5}"/>
    <dgm:cxn modelId="{04C0FA0E-3500-4FEF-8A93-C2EF6D7D4189}" srcId="{E728A1F6-7355-4F0E-ADD0-73C778CD70D2}" destId="{3B28D8C2-9E86-440A-9DAD-6E0D589A0AEF}" srcOrd="2" destOrd="0" parTransId="{2BED0888-8D46-4E49-9A15-1919E23C71DA}" sibTransId="{B7FA8437-3AD5-4AE4-8AB0-0B75AAA08BB0}"/>
    <dgm:cxn modelId="{C1085325-5C27-40B7-A4C3-B61BEDC8F427}" type="presOf" srcId="{3B28D8C2-9E86-440A-9DAD-6E0D589A0AEF}" destId="{EED242B7-ED94-4A18-AADE-DBD63336143A}" srcOrd="0" destOrd="0" presId="urn:microsoft.com/office/officeart/2005/8/layout/vList5"/>
    <dgm:cxn modelId="{362BC52F-C401-4EAA-ACAE-857EC136E54C}" srcId="{FC6F7817-C10C-4E35-8212-5F14EA51EF70}" destId="{95C73BE6-5F77-4E0D-828A-C7BB347D62FB}" srcOrd="0" destOrd="0" parTransId="{50D135C5-82FD-4B64-96DF-0093B4ADF7AB}" sibTransId="{DB6A563F-EE30-4FD4-A8D5-BF36382A6DFA}"/>
    <dgm:cxn modelId="{8A186503-6676-4BB9-A8DC-5FDAA9BB12DA}" srcId="{1DC435E7-7C6F-41C0-9368-AE82A5A8A905}" destId="{6BA67A27-E6B6-46B1-B6AB-C1A8C8D3576F}" srcOrd="0" destOrd="0" parTransId="{89056F3D-2280-4385-8493-F87BC7E54272}" sibTransId="{3FAE3BE8-E899-4DE8-B9DB-3D10E5C15BCC}"/>
    <dgm:cxn modelId="{5E94B050-F505-44CD-9126-D2874EA67518}" type="presOf" srcId="{D45CBC31-9FB4-4D2B-8786-8DB888F46FBA}" destId="{1DF1830F-188F-455E-8E1C-F49C279195C5}" srcOrd="0" destOrd="0" presId="urn:microsoft.com/office/officeart/2005/8/layout/vList5"/>
    <dgm:cxn modelId="{BE1621C1-A008-4F79-9531-E8F2AD01FA68}" type="presParOf" srcId="{6E66F442-0BA6-44AC-BDC7-264A258B01C9}" destId="{BD132E0C-A720-4445-AD70-1BA1F769AFCB}" srcOrd="0" destOrd="0" presId="urn:microsoft.com/office/officeart/2005/8/layout/vList5"/>
    <dgm:cxn modelId="{67A00BDB-BF8D-4E35-9A06-6F346AAD8AEF}" type="presParOf" srcId="{BD132E0C-A720-4445-AD70-1BA1F769AFCB}" destId="{5A77928B-62E1-4506-93F8-2516E58C8922}" srcOrd="0" destOrd="0" presId="urn:microsoft.com/office/officeart/2005/8/layout/vList5"/>
    <dgm:cxn modelId="{068F3298-49EB-4543-A450-F4BADE6B42DF}" type="presParOf" srcId="{BD132E0C-A720-4445-AD70-1BA1F769AFCB}" destId="{1DF1830F-188F-455E-8E1C-F49C279195C5}" srcOrd="1" destOrd="0" presId="urn:microsoft.com/office/officeart/2005/8/layout/vList5"/>
    <dgm:cxn modelId="{57EB3ECD-5667-47D8-8A95-86CBDDAFEB71}" type="presParOf" srcId="{6E66F442-0BA6-44AC-BDC7-264A258B01C9}" destId="{C1602A12-D903-4A9A-B141-479BAE345CC3}" srcOrd="1" destOrd="0" presId="urn:microsoft.com/office/officeart/2005/8/layout/vList5"/>
    <dgm:cxn modelId="{A6EDA3B1-EA0F-4239-A94F-283FD00CEE78}" type="presParOf" srcId="{6E66F442-0BA6-44AC-BDC7-264A258B01C9}" destId="{3AB9D680-827E-4BC0-A14A-3535F7A5457C}" srcOrd="2" destOrd="0" presId="urn:microsoft.com/office/officeart/2005/8/layout/vList5"/>
    <dgm:cxn modelId="{08D81D95-D4EB-4B54-97CB-63963FECC61A}" type="presParOf" srcId="{3AB9D680-827E-4BC0-A14A-3535F7A5457C}" destId="{F1080636-333E-4DFE-9A64-D48CC7650BBA}" srcOrd="0" destOrd="0" presId="urn:microsoft.com/office/officeart/2005/8/layout/vList5"/>
    <dgm:cxn modelId="{2928151E-FF01-4CEA-968A-3A51A669698C}" type="presParOf" srcId="{3AB9D680-827E-4BC0-A14A-3535F7A5457C}" destId="{8013393F-DB91-41AA-A2B6-181FA88E52E4}" srcOrd="1" destOrd="0" presId="urn:microsoft.com/office/officeart/2005/8/layout/vList5"/>
    <dgm:cxn modelId="{9489C046-FC05-4CE5-BC17-39DE971559F7}" type="presParOf" srcId="{6E66F442-0BA6-44AC-BDC7-264A258B01C9}" destId="{94587EF5-D81E-4F22-B7FC-2D7DF0C8C4D3}" srcOrd="3" destOrd="0" presId="urn:microsoft.com/office/officeart/2005/8/layout/vList5"/>
    <dgm:cxn modelId="{66556E15-33D6-4976-B752-F8D34E29FE44}" type="presParOf" srcId="{6E66F442-0BA6-44AC-BDC7-264A258B01C9}" destId="{FD34689C-21CE-4B9B-9229-EF9EB7A8D0A2}" srcOrd="4" destOrd="0" presId="urn:microsoft.com/office/officeart/2005/8/layout/vList5"/>
    <dgm:cxn modelId="{42D82C3A-2AD0-4764-B1AE-32A94EF3D28A}" type="presParOf" srcId="{FD34689C-21CE-4B9B-9229-EF9EB7A8D0A2}" destId="{EED242B7-ED94-4A18-AADE-DBD63336143A}" srcOrd="0" destOrd="0" presId="urn:microsoft.com/office/officeart/2005/8/layout/vList5"/>
    <dgm:cxn modelId="{7FF2F621-0D2D-4D56-BFF5-6A52CF54091C}" type="presParOf" srcId="{FD34689C-21CE-4B9B-9229-EF9EB7A8D0A2}" destId="{48EDA883-38A6-4530-9230-2A46FA71E87A}" srcOrd="1" destOrd="0" presId="urn:microsoft.com/office/officeart/2005/8/layout/vList5"/>
    <dgm:cxn modelId="{FDF96C7E-543D-4A2A-B2B7-326A7F5C4C69}" type="presParOf" srcId="{6E66F442-0BA6-44AC-BDC7-264A258B01C9}" destId="{EE4C2416-6527-4F66-A565-B0716A12B7D8}" srcOrd="5" destOrd="0" presId="urn:microsoft.com/office/officeart/2005/8/layout/vList5"/>
    <dgm:cxn modelId="{F090CEC3-7506-4058-81AA-35172404EF35}" type="presParOf" srcId="{6E66F442-0BA6-44AC-BDC7-264A258B01C9}" destId="{CC43A163-A689-4F4A-8566-407C08DB7E3A}" srcOrd="6" destOrd="0" presId="urn:microsoft.com/office/officeart/2005/8/layout/vList5"/>
    <dgm:cxn modelId="{EE3BE971-5DAD-4030-923F-1DD870FC10A6}" type="presParOf" srcId="{CC43A163-A689-4F4A-8566-407C08DB7E3A}" destId="{63C8F87F-B5B3-41E2-9CB1-E680666556DC}" srcOrd="0" destOrd="0" presId="urn:microsoft.com/office/officeart/2005/8/layout/vList5"/>
    <dgm:cxn modelId="{FD66959D-CC07-4DAE-A9A2-CEE027A83DB2}" type="presParOf" srcId="{CC43A163-A689-4F4A-8566-407C08DB7E3A}" destId="{2070C2D8-D4D9-498D-83C3-51A78204027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71AC7B4-A1E3-4668-9986-ED29A0F3F5DE}"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260EE1FB-C05D-4631-BD76-1555523710F1}">
      <dgm:prSet/>
      <dgm:spPr/>
      <dgm:t>
        <a:bodyPr/>
        <a:lstStyle/>
        <a:p>
          <a:pPr rtl="0"/>
          <a:r>
            <a:rPr lang="en-US" smtClean="0"/>
            <a:t>Skin incised</a:t>
          </a:r>
          <a:endParaRPr lang="en-US"/>
        </a:p>
      </dgm:t>
    </dgm:pt>
    <dgm:pt modelId="{4079DCB8-3A0E-4BB1-AAB9-F340A649007D}" type="parTrans" cxnId="{5A993869-4314-4C89-BD86-7E82DB2DE056}">
      <dgm:prSet/>
      <dgm:spPr/>
      <dgm:t>
        <a:bodyPr/>
        <a:lstStyle/>
        <a:p>
          <a:endParaRPr lang="en-US"/>
        </a:p>
      </dgm:t>
    </dgm:pt>
    <dgm:pt modelId="{4860DE86-6716-4D55-9319-8062F88E774A}" type="sibTrans" cxnId="{5A993869-4314-4C89-BD86-7E82DB2DE056}">
      <dgm:prSet/>
      <dgm:spPr/>
      <dgm:t>
        <a:bodyPr/>
        <a:lstStyle/>
        <a:p>
          <a:endParaRPr lang="en-US"/>
        </a:p>
      </dgm:t>
    </dgm:pt>
    <dgm:pt modelId="{5DB00F7F-5E40-4B34-B4D6-477349A68D4C}">
      <dgm:prSet/>
      <dgm:spPr/>
      <dgm:t>
        <a:bodyPr/>
        <a:lstStyle/>
        <a:p>
          <a:pPr rtl="0"/>
          <a:r>
            <a:rPr lang="en-US" smtClean="0"/>
            <a:t>Blunt dissection of tumour with rim of normal tissue</a:t>
          </a:r>
          <a:endParaRPr lang="en-US"/>
        </a:p>
      </dgm:t>
    </dgm:pt>
    <dgm:pt modelId="{59D92F29-2B2B-4341-8376-F3C225A06B95}" type="parTrans" cxnId="{BA70EA9F-8961-452A-AA26-E296C9CE90FB}">
      <dgm:prSet/>
      <dgm:spPr/>
      <dgm:t>
        <a:bodyPr/>
        <a:lstStyle/>
        <a:p>
          <a:endParaRPr lang="en-US"/>
        </a:p>
      </dgm:t>
    </dgm:pt>
    <dgm:pt modelId="{52282564-7428-4B7E-8F15-2DFADFA6340C}" type="sibTrans" cxnId="{BA70EA9F-8961-452A-AA26-E296C9CE90FB}">
      <dgm:prSet/>
      <dgm:spPr/>
      <dgm:t>
        <a:bodyPr/>
        <a:lstStyle/>
        <a:p>
          <a:endParaRPr lang="en-US"/>
        </a:p>
      </dgm:t>
    </dgm:pt>
    <dgm:pt modelId="{542745C3-B567-4CE7-AA40-AE6778CDA1A1}">
      <dgm:prSet/>
      <dgm:spPr/>
      <dgm:t>
        <a:bodyPr/>
        <a:lstStyle/>
        <a:p>
          <a:pPr rtl="0"/>
          <a:r>
            <a:rPr lang="en-US" smtClean="0"/>
            <a:t>Malignancy revealed in histopathology</a:t>
          </a:r>
          <a:endParaRPr lang="en-US"/>
        </a:p>
      </dgm:t>
    </dgm:pt>
    <dgm:pt modelId="{033E439D-DD84-4544-88CB-19E9F17873E6}" type="parTrans" cxnId="{FE919520-DD77-424C-B73A-93A4D6AF17E7}">
      <dgm:prSet/>
      <dgm:spPr/>
      <dgm:t>
        <a:bodyPr/>
        <a:lstStyle/>
        <a:p>
          <a:endParaRPr lang="en-US"/>
        </a:p>
      </dgm:t>
    </dgm:pt>
    <dgm:pt modelId="{3CCE0AAD-0AAC-4DCF-BC4E-BED3AEF0150E}" type="sibTrans" cxnId="{FE919520-DD77-424C-B73A-93A4D6AF17E7}">
      <dgm:prSet/>
      <dgm:spPr/>
      <dgm:t>
        <a:bodyPr/>
        <a:lstStyle/>
        <a:p>
          <a:endParaRPr lang="en-US"/>
        </a:p>
      </dgm:t>
    </dgm:pt>
    <dgm:pt modelId="{79FB27B9-141E-4663-97D1-E5E9BF5E1119}">
      <dgm:prSet/>
      <dgm:spPr/>
      <dgm:t>
        <a:bodyPr/>
        <a:lstStyle/>
        <a:p>
          <a:pPr rtl="0"/>
          <a:r>
            <a:rPr lang="en-US" smtClean="0"/>
            <a:t>Surgical margins found unclean</a:t>
          </a:r>
          <a:endParaRPr lang="en-US"/>
        </a:p>
      </dgm:t>
    </dgm:pt>
    <dgm:pt modelId="{385176AB-8BC0-4A9A-A458-4840CF4754A5}" type="parTrans" cxnId="{C2A9F8BF-F9E0-4EEB-95AE-A4CDCF3D8206}">
      <dgm:prSet/>
      <dgm:spPr/>
      <dgm:t>
        <a:bodyPr/>
        <a:lstStyle/>
        <a:p>
          <a:endParaRPr lang="en-US"/>
        </a:p>
      </dgm:t>
    </dgm:pt>
    <dgm:pt modelId="{F96E5357-93B9-4E12-8D54-5C36D6829EA8}" type="sibTrans" cxnId="{C2A9F8BF-F9E0-4EEB-95AE-A4CDCF3D8206}">
      <dgm:prSet/>
      <dgm:spPr/>
      <dgm:t>
        <a:bodyPr/>
        <a:lstStyle/>
        <a:p>
          <a:endParaRPr lang="en-US"/>
        </a:p>
      </dgm:t>
    </dgm:pt>
    <dgm:pt modelId="{5E73398A-1667-4B12-B479-A0EB82FFAB5A}">
      <dgm:prSet/>
      <dgm:spPr/>
      <dgm:t>
        <a:bodyPr/>
        <a:lstStyle/>
        <a:p>
          <a:pPr rtl="0"/>
          <a:r>
            <a:rPr lang="en-US" smtClean="0"/>
            <a:t>A second more aggressive surgery indicated</a:t>
          </a:r>
          <a:endParaRPr lang="en-US"/>
        </a:p>
      </dgm:t>
    </dgm:pt>
    <dgm:pt modelId="{058279A1-04C9-43C6-8E66-CE4782443174}" type="parTrans" cxnId="{A5FF4627-3AEF-4084-8F09-52D2E2295393}">
      <dgm:prSet/>
      <dgm:spPr/>
      <dgm:t>
        <a:bodyPr/>
        <a:lstStyle/>
        <a:p>
          <a:endParaRPr lang="en-US"/>
        </a:p>
      </dgm:t>
    </dgm:pt>
    <dgm:pt modelId="{8E9E9FD5-4CAF-4371-B82B-CDF310614C26}" type="sibTrans" cxnId="{A5FF4627-3AEF-4084-8F09-52D2E2295393}">
      <dgm:prSet/>
      <dgm:spPr/>
      <dgm:t>
        <a:bodyPr/>
        <a:lstStyle/>
        <a:p>
          <a:endParaRPr lang="en-US"/>
        </a:p>
      </dgm:t>
    </dgm:pt>
    <dgm:pt modelId="{DEFC1F09-1121-4B5A-8B42-74EF348FF48C}" type="pres">
      <dgm:prSet presAssocID="{571AC7B4-A1E3-4668-9986-ED29A0F3F5DE}" presName="CompostProcess" presStyleCnt="0">
        <dgm:presLayoutVars>
          <dgm:dir/>
          <dgm:resizeHandles val="exact"/>
        </dgm:presLayoutVars>
      </dgm:prSet>
      <dgm:spPr/>
      <dgm:t>
        <a:bodyPr/>
        <a:lstStyle/>
        <a:p>
          <a:endParaRPr lang="en-US"/>
        </a:p>
      </dgm:t>
    </dgm:pt>
    <dgm:pt modelId="{5DA3DF41-C813-4C77-AC0A-B7B859A9DD4C}" type="pres">
      <dgm:prSet presAssocID="{571AC7B4-A1E3-4668-9986-ED29A0F3F5DE}" presName="arrow" presStyleLbl="bgShp" presStyleIdx="0" presStyleCnt="1"/>
      <dgm:spPr/>
    </dgm:pt>
    <dgm:pt modelId="{57DA1459-2143-4735-8187-60A5EB948903}" type="pres">
      <dgm:prSet presAssocID="{571AC7B4-A1E3-4668-9986-ED29A0F3F5DE}" presName="linearProcess" presStyleCnt="0"/>
      <dgm:spPr/>
    </dgm:pt>
    <dgm:pt modelId="{98FA3DC7-5C21-4C4E-99C7-F2618D0CE2F2}" type="pres">
      <dgm:prSet presAssocID="{260EE1FB-C05D-4631-BD76-1555523710F1}" presName="textNode" presStyleLbl="node1" presStyleIdx="0" presStyleCnt="5">
        <dgm:presLayoutVars>
          <dgm:bulletEnabled val="1"/>
        </dgm:presLayoutVars>
      </dgm:prSet>
      <dgm:spPr/>
      <dgm:t>
        <a:bodyPr/>
        <a:lstStyle/>
        <a:p>
          <a:endParaRPr lang="en-US"/>
        </a:p>
      </dgm:t>
    </dgm:pt>
    <dgm:pt modelId="{5680A4E0-9354-43B4-BFB2-DDD187FBF16D}" type="pres">
      <dgm:prSet presAssocID="{4860DE86-6716-4D55-9319-8062F88E774A}" presName="sibTrans" presStyleCnt="0"/>
      <dgm:spPr/>
    </dgm:pt>
    <dgm:pt modelId="{AB191FE2-6A23-485F-A09B-4BC17E8F8704}" type="pres">
      <dgm:prSet presAssocID="{5DB00F7F-5E40-4B34-B4D6-477349A68D4C}" presName="textNode" presStyleLbl="node1" presStyleIdx="1" presStyleCnt="5">
        <dgm:presLayoutVars>
          <dgm:bulletEnabled val="1"/>
        </dgm:presLayoutVars>
      </dgm:prSet>
      <dgm:spPr/>
      <dgm:t>
        <a:bodyPr/>
        <a:lstStyle/>
        <a:p>
          <a:endParaRPr lang="en-US"/>
        </a:p>
      </dgm:t>
    </dgm:pt>
    <dgm:pt modelId="{8798BCD1-67E4-4428-B5FA-5D41EE8316EE}" type="pres">
      <dgm:prSet presAssocID="{52282564-7428-4B7E-8F15-2DFADFA6340C}" presName="sibTrans" presStyleCnt="0"/>
      <dgm:spPr/>
    </dgm:pt>
    <dgm:pt modelId="{9227FF7B-B5FD-4514-86BE-7177F99757E9}" type="pres">
      <dgm:prSet presAssocID="{542745C3-B567-4CE7-AA40-AE6778CDA1A1}" presName="textNode" presStyleLbl="node1" presStyleIdx="2" presStyleCnt="5">
        <dgm:presLayoutVars>
          <dgm:bulletEnabled val="1"/>
        </dgm:presLayoutVars>
      </dgm:prSet>
      <dgm:spPr/>
      <dgm:t>
        <a:bodyPr/>
        <a:lstStyle/>
        <a:p>
          <a:endParaRPr lang="en-US"/>
        </a:p>
      </dgm:t>
    </dgm:pt>
    <dgm:pt modelId="{111A92CD-6A60-44E5-94C5-3B2629F76479}" type="pres">
      <dgm:prSet presAssocID="{3CCE0AAD-0AAC-4DCF-BC4E-BED3AEF0150E}" presName="sibTrans" presStyleCnt="0"/>
      <dgm:spPr/>
    </dgm:pt>
    <dgm:pt modelId="{0972B119-98C1-4B24-B589-C7C7C9FFD314}" type="pres">
      <dgm:prSet presAssocID="{79FB27B9-141E-4663-97D1-E5E9BF5E1119}" presName="textNode" presStyleLbl="node1" presStyleIdx="3" presStyleCnt="5">
        <dgm:presLayoutVars>
          <dgm:bulletEnabled val="1"/>
        </dgm:presLayoutVars>
      </dgm:prSet>
      <dgm:spPr/>
      <dgm:t>
        <a:bodyPr/>
        <a:lstStyle/>
        <a:p>
          <a:endParaRPr lang="en-US"/>
        </a:p>
      </dgm:t>
    </dgm:pt>
    <dgm:pt modelId="{D62B52A3-A95D-4DCF-9EAE-CA2C0E5C5543}" type="pres">
      <dgm:prSet presAssocID="{F96E5357-93B9-4E12-8D54-5C36D6829EA8}" presName="sibTrans" presStyleCnt="0"/>
      <dgm:spPr/>
    </dgm:pt>
    <dgm:pt modelId="{E30394AA-6247-4815-8262-7575FD92466B}" type="pres">
      <dgm:prSet presAssocID="{5E73398A-1667-4B12-B479-A0EB82FFAB5A}" presName="textNode" presStyleLbl="node1" presStyleIdx="4" presStyleCnt="5">
        <dgm:presLayoutVars>
          <dgm:bulletEnabled val="1"/>
        </dgm:presLayoutVars>
      </dgm:prSet>
      <dgm:spPr/>
      <dgm:t>
        <a:bodyPr/>
        <a:lstStyle/>
        <a:p>
          <a:endParaRPr lang="en-US"/>
        </a:p>
      </dgm:t>
    </dgm:pt>
  </dgm:ptLst>
  <dgm:cxnLst>
    <dgm:cxn modelId="{FE919520-DD77-424C-B73A-93A4D6AF17E7}" srcId="{571AC7B4-A1E3-4668-9986-ED29A0F3F5DE}" destId="{542745C3-B567-4CE7-AA40-AE6778CDA1A1}" srcOrd="2" destOrd="0" parTransId="{033E439D-DD84-4544-88CB-19E9F17873E6}" sibTransId="{3CCE0AAD-0AAC-4DCF-BC4E-BED3AEF0150E}"/>
    <dgm:cxn modelId="{A358637A-196D-4262-9D41-D872CF93AC6F}" type="presOf" srcId="{5DB00F7F-5E40-4B34-B4D6-477349A68D4C}" destId="{AB191FE2-6A23-485F-A09B-4BC17E8F8704}" srcOrd="0" destOrd="0" presId="urn:microsoft.com/office/officeart/2005/8/layout/hProcess9"/>
    <dgm:cxn modelId="{686F729C-0F21-444A-BCC5-11217454D5DE}" type="presOf" srcId="{571AC7B4-A1E3-4668-9986-ED29A0F3F5DE}" destId="{DEFC1F09-1121-4B5A-8B42-74EF348FF48C}" srcOrd="0" destOrd="0" presId="urn:microsoft.com/office/officeart/2005/8/layout/hProcess9"/>
    <dgm:cxn modelId="{EC005CC2-F069-41C1-A3AD-F1674CF030DA}" type="presOf" srcId="{79FB27B9-141E-4663-97D1-E5E9BF5E1119}" destId="{0972B119-98C1-4B24-B589-C7C7C9FFD314}" srcOrd="0" destOrd="0" presId="urn:microsoft.com/office/officeart/2005/8/layout/hProcess9"/>
    <dgm:cxn modelId="{5A993869-4314-4C89-BD86-7E82DB2DE056}" srcId="{571AC7B4-A1E3-4668-9986-ED29A0F3F5DE}" destId="{260EE1FB-C05D-4631-BD76-1555523710F1}" srcOrd="0" destOrd="0" parTransId="{4079DCB8-3A0E-4BB1-AAB9-F340A649007D}" sibTransId="{4860DE86-6716-4D55-9319-8062F88E774A}"/>
    <dgm:cxn modelId="{A540F7C9-2EB3-4F1D-B09B-BBC0FF302DBB}" type="presOf" srcId="{260EE1FB-C05D-4631-BD76-1555523710F1}" destId="{98FA3DC7-5C21-4C4E-99C7-F2618D0CE2F2}" srcOrd="0" destOrd="0" presId="urn:microsoft.com/office/officeart/2005/8/layout/hProcess9"/>
    <dgm:cxn modelId="{DE7AD088-88D1-4B99-BAB1-3CD02D328D57}" type="presOf" srcId="{542745C3-B567-4CE7-AA40-AE6778CDA1A1}" destId="{9227FF7B-B5FD-4514-86BE-7177F99757E9}" srcOrd="0" destOrd="0" presId="urn:microsoft.com/office/officeart/2005/8/layout/hProcess9"/>
    <dgm:cxn modelId="{C2A9F8BF-F9E0-4EEB-95AE-A4CDCF3D8206}" srcId="{571AC7B4-A1E3-4668-9986-ED29A0F3F5DE}" destId="{79FB27B9-141E-4663-97D1-E5E9BF5E1119}" srcOrd="3" destOrd="0" parTransId="{385176AB-8BC0-4A9A-A458-4840CF4754A5}" sibTransId="{F96E5357-93B9-4E12-8D54-5C36D6829EA8}"/>
    <dgm:cxn modelId="{3F78FD51-B0EF-4E97-9B7B-B6201D10598F}" type="presOf" srcId="{5E73398A-1667-4B12-B479-A0EB82FFAB5A}" destId="{E30394AA-6247-4815-8262-7575FD92466B}" srcOrd="0" destOrd="0" presId="urn:microsoft.com/office/officeart/2005/8/layout/hProcess9"/>
    <dgm:cxn modelId="{BA70EA9F-8961-452A-AA26-E296C9CE90FB}" srcId="{571AC7B4-A1E3-4668-9986-ED29A0F3F5DE}" destId="{5DB00F7F-5E40-4B34-B4D6-477349A68D4C}" srcOrd="1" destOrd="0" parTransId="{59D92F29-2B2B-4341-8376-F3C225A06B95}" sibTransId="{52282564-7428-4B7E-8F15-2DFADFA6340C}"/>
    <dgm:cxn modelId="{A5FF4627-3AEF-4084-8F09-52D2E2295393}" srcId="{571AC7B4-A1E3-4668-9986-ED29A0F3F5DE}" destId="{5E73398A-1667-4B12-B479-A0EB82FFAB5A}" srcOrd="4" destOrd="0" parTransId="{058279A1-04C9-43C6-8E66-CE4782443174}" sibTransId="{8E9E9FD5-4CAF-4371-B82B-CDF310614C26}"/>
    <dgm:cxn modelId="{8940141C-E626-4B6D-BD76-DB9700ACE30B}" type="presParOf" srcId="{DEFC1F09-1121-4B5A-8B42-74EF348FF48C}" destId="{5DA3DF41-C813-4C77-AC0A-B7B859A9DD4C}" srcOrd="0" destOrd="0" presId="urn:microsoft.com/office/officeart/2005/8/layout/hProcess9"/>
    <dgm:cxn modelId="{91C7ED42-2086-451D-8901-EF138F434B96}" type="presParOf" srcId="{DEFC1F09-1121-4B5A-8B42-74EF348FF48C}" destId="{57DA1459-2143-4735-8187-60A5EB948903}" srcOrd="1" destOrd="0" presId="urn:microsoft.com/office/officeart/2005/8/layout/hProcess9"/>
    <dgm:cxn modelId="{0D88641E-8465-4021-A417-7CFC8FF804FC}" type="presParOf" srcId="{57DA1459-2143-4735-8187-60A5EB948903}" destId="{98FA3DC7-5C21-4C4E-99C7-F2618D0CE2F2}" srcOrd="0" destOrd="0" presId="urn:microsoft.com/office/officeart/2005/8/layout/hProcess9"/>
    <dgm:cxn modelId="{A09CF918-6314-4ED8-94EA-4955D7D49229}" type="presParOf" srcId="{57DA1459-2143-4735-8187-60A5EB948903}" destId="{5680A4E0-9354-43B4-BFB2-DDD187FBF16D}" srcOrd="1" destOrd="0" presId="urn:microsoft.com/office/officeart/2005/8/layout/hProcess9"/>
    <dgm:cxn modelId="{EF42C9FE-B746-4B31-AA27-255B4AA69383}" type="presParOf" srcId="{57DA1459-2143-4735-8187-60A5EB948903}" destId="{AB191FE2-6A23-485F-A09B-4BC17E8F8704}" srcOrd="2" destOrd="0" presId="urn:microsoft.com/office/officeart/2005/8/layout/hProcess9"/>
    <dgm:cxn modelId="{8F8A0D30-904B-43A8-9E23-2072E41D1F4E}" type="presParOf" srcId="{57DA1459-2143-4735-8187-60A5EB948903}" destId="{8798BCD1-67E4-4428-B5FA-5D41EE8316EE}" srcOrd="3" destOrd="0" presId="urn:microsoft.com/office/officeart/2005/8/layout/hProcess9"/>
    <dgm:cxn modelId="{6978C704-D9A8-43B8-B942-74273C243EEE}" type="presParOf" srcId="{57DA1459-2143-4735-8187-60A5EB948903}" destId="{9227FF7B-B5FD-4514-86BE-7177F99757E9}" srcOrd="4" destOrd="0" presId="urn:microsoft.com/office/officeart/2005/8/layout/hProcess9"/>
    <dgm:cxn modelId="{CB20221A-B1E9-41A2-A49C-022D82A1D0BF}" type="presParOf" srcId="{57DA1459-2143-4735-8187-60A5EB948903}" destId="{111A92CD-6A60-44E5-94C5-3B2629F76479}" srcOrd="5" destOrd="0" presId="urn:microsoft.com/office/officeart/2005/8/layout/hProcess9"/>
    <dgm:cxn modelId="{5B4386D5-3281-41EC-8AF1-80B06EEA1F8D}" type="presParOf" srcId="{57DA1459-2143-4735-8187-60A5EB948903}" destId="{0972B119-98C1-4B24-B589-C7C7C9FFD314}" srcOrd="6" destOrd="0" presId="urn:microsoft.com/office/officeart/2005/8/layout/hProcess9"/>
    <dgm:cxn modelId="{9F0EE6DB-47A1-41D1-B47C-62DC9D1A3A5A}" type="presParOf" srcId="{57DA1459-2143-4735-8187-60A5EB948903}" destId="{D62B52A3-A95D-4DCF-9EAE-CA2C0E5C5543}" srcOrd="7" destOrd="0" presId="urn:microsoft.com/office/officeart/2005/8/layout/hProcess9"/>
    <dgm:cxn modelId="{F767B940-D5DB-4DD0-9961-5CAD416F17B6}" type="presParOf" srcId="{57DA1459-2143-4735-8187-60A5EB948903}" destId="{E30394AA-6247-4815-8262-7575FD92466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7AED01E-81C3-4B16-A862-B353BD246273}"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96E428A7-550A-4E1D-B897-79D836567290}">
      <dgm:prSet/>
      <dgm:spPr/>
      <dgm:t>
        <a:bodyPr/>
        <a:lstStyle/>
        <a:p>
          <a:pPr rtl="0"/>
          <a:r>
            <a:rPr lang="en-US" dirty="0" smtClean="0"/>
            <a:t>Elliptical incision around gland with 2cm margins from the tumour</a:t>
          </a:r>
          <a:endParaRPr lang="en-US" dirty="0"/>
        </a:p>
      </dgm:t>
    </dgm:pt>
    <dgm:pt modelId="{CF5463E3-2DAF-4D04-A784-7DC7AD4046AE}" type="parTrans" cxnId="{A25A52BC-6A45-410D-86DA-22D458AFF788}">
      <dgm:prSet/>
      <dgm:spPr/>
      <dgm:t>
        <a:bodyPr/>
        <a:lstStyle/>
        <a:p>
          <a:endParaRPr lang="en-US"/>
        </a:p>
      </dgm:t>
    </dgm:pt>
    <dgm:pt modelId="{0C090562-340B-421A-A78D-DE309855B916}" type="sibTrans" cxnId="{A25A52BC-6A45-410D-86DA-22D458AFF788}">
      <dgm:prSet/>
      <dgm:spPr/>
      <dgm:t>
        <a:bodyPr/>
        <a:lstStyle/>
        <a:p>
          <a:endParaRPr lang="en-US"/>
        </a:p>
      </dgm:t>
    </dgm:pt>
    <dgm:pt modelId="{C8C8A849-FB8B-4643-85D3-2462F2A8D9FA}">
      <dgm:prSet/>
      <dgm:spPr/>
      <dgm:t>
        <a:bodyPr/>
        <a:lstStyle/>
        <a:p>
          <a:pPr rtl="0"/>
          <a:r>
            <a:rPr lang="en-US" smtClean="0"/>
            <a:t>Skin, subcutis and superficial layer of abdominal wall fascia removed if involved</a:t>
          </a:r>
          <a:endParaRPr lang="en-US"/>
        </a:p>
      </dgm:t>
    </dgm:pt>
    <dgm:pt modelId="{6E7A9F5C-EBF3-4CE1-840A-8892F3EBA405}" type="parTrans" cxnId="{E495DDC5-97AE-4418-AE77-078F5104AEED}">
      <dgm:prSet/>
      <dgm:spPr/>
      <dgm:t>
        <a:bodyPr/>
        <a:lstStyle/>
        <a:p>
          <a:endParaRPr lang="en-US"/>
        </a:p>
      </dgm:t>
    </dgm:pt>
    <dgm:pt modelId="{558BF976-B858-4335-8FAF-B57E119C79E0}" type="sibTrans" cxnId="{E495DDC5-97AE-4418-AE77-078F5104AEED}">
      <dgm:prSet/>
      <dgm:spPr/>
      <dgm:t>
        <a:bodyPr/>
        <a:lstStyle/>
        <a:p>
          <a:endParaRPr lang="en-US"/>
        </a:p>
      </dgm:t>
    </dgm:pt>
    <dgm:pt modelId="{5308D691-8B5E-4F4C-8C18-B6FBDE32B0B3}" type="pres">
      <dgm:prSet presAssocID="{27AED01E-81C3-4B16-A862-B353BD246273}" presName="CompostProcess" presStyleCnt="0">
        <dgm:presLayoutVars>
          <dgm:dir/>
          <dgm:resizeHandles val="exact"/>
        </dgm:presLayoutVars>
      </dgm:prSet>
      <dgm:spPr/>
      <dgm:t>
        <a:bodyPr/>
        <a:lstStyle/>
        <a:p>
          <a:endParaRPr lang="en-US"/>
        </a:p>
      </dgm:t>
    </dgm:pt>
    <dgm:pt modelId="{BFAF51E9-EA93-47D9-AE09-96481162A4E7}" type="pres">
      <dgm:prSet presAssocID="{27AED01E-81C3-4B16-A862-B353BD246273}" presName="arrow" presStyleLbl="bgShp" presStyleIdx="0" presStyleCnt="1" custLinFactNeighborX="7516" custLinFactNeighborY="-13469"/>
      <dgm:spPr/>
    </dgm:pt>
    <dgm:pt modelId="{4555ACAD-0CFB-49EF-B833-DAB649FAD1D7}" type="pres">
      <dgm:prSet presAssocID="{27AED01E-81C3-4B16-A862-B353BD246273}" presName="linearProcess" presStyleCnt="0"/>
      <dgm:spPr/>
    </dgm:pt>
    <dgm:pt modelId="{914F4D14-0063-40F3-BFD5-AB6A9A7FDA13}" type="pres">
      <dgm:prSet presAssocID="{96E428A7-550A-4E1D-B897-79D836567290}" presName="textNode" presStyleLbl="node1" presStyleIdx="0" presStyleCnt="2">
        <dgm:presLayoutVars>
          <dgm:bulletEnabled val="1"/>
        </dgm:presLayoutVars>
      </dgm:prSet>
      <dgm:spPr/>
      <dgm:t>
        <a:bodyPr/>
        <a:lstStyle/>
        <a:p>
          <a:endParaRPr lang="en-US"/>
        </a:p>
      </dgm:t>
    </dgm:pt>
    <dgm:pt modelId="{137315B8-9D2A-4050-878E-9E8CFF876875}" type="pres">
      <dgm:prSet presAssocID="{0C090562-340B-421A-A78D-DE309855B916}" presName="sibTrans" presStyleCnt="0"/>
      <dgm:spPr/>
    </dgm:pt>
    <dgm:pt modelId="{B141A15E-B327-4D91-8F7A-455679C2FE19}" type="pres">
      <dgm:prSet presAssocID="{C8C8A849-FB8B-4643-85D3-2462F2A8D9FA}" presName="textNode" presStyleLbl="node1" presStyleIdx="1" presStyleCnt="2">
        <dgm:presLayoutVars>
          <dgm:bulletEnabled val="1"/>
        </dgm:presLayoutVars>
      </dgm:prSet>
      <dgm:spPr/>
      <dgm:t>
        <a:bodyPr/>
        <a:lstStyle/>
        <a:p>
          <a:endParaRPr lang="en-US"/>
        </a:p>
      </dgm:t>
    </dgm:pt>
  </dgm:ptLst>
  <dgm:cxnLst>
    <dgm:cxn modelId="{64DF9C76-C957-4B81-B21B-FF25A39A7767}" type="presOf" srcId="{96E428A7-550A-4E1D-B897-79D836567290}" destId="{914F4D14-0063-40F3-BFD5-AB6A9A7FDA13}" srcOrd="0" destOrd="0" presId="urn:microsoft.com/office/officeart/2005/8/layout/hProcess9"/>
    <dgm:cxn modelId="{D557A814-201D-4742-AA36-BF00555C9794}" type="presOf" srcId="{27AED01E-81C3-4B16-A862-B353BD246273}" destId="{5308D691-8B5E-4F4C-8C18-B6FBDE32B0B3}" srcOrd="0" destOrd="0" presId="urn:microsoft.com/office/officeart/2005/8/layout/hProcess9"/>
    <dgm:cxn modelId="{A25A52BC-6A45-410D-86DA-22D458AFF788}" srcId="{27AED01E-81C3-4B16-A862-B353BD246273}" destId="{96E428A7-550A-4E1D-B897-79D836567290}" srcOrd="0" destOrd="0" parTransId="{CF5463E3-2DAF-4D04-A784-7DC7AD4046AE}" sibTransId="{0C090562-340B-421A-A78D-DE309855B916}"/>
    <dgm:cxn modelId="{E495DDC5-97AE-4418-AE77-078F5104AEED}" srcId="{27AED01E-81C3-4B16-A862-B353BD246273}" destId="{C8C8A849-FB8B-4643-85D3-2462F2A8D9FA}" srcOrd="1" destOrd="0" parTransId="{6E7A9F5C-EBF3-4CE1-840A-8892F3EBA405}" sibTransId="{558BF976-B858-4335-8FAF-B57E119C79E0}"/>
    <dgm:cxn modelId="{FCC025DD-3DCF-4D2D-B732-932DC7FEF4A2}" type="presOf" srcId="{C8C8A849-FB8B-4643-85D3-2462F2A8D9FA}" destId="{B141A15E-B327-4D91-8F7A-455679C2FE19}" srcOrd="0" destOrd="0" presId="urn:microsoft.com/office/officeart/2005/8/layout/hProcess9"/>
    <dgm:cxn modelId="{A7F5B8AD-80CE-4F07-BF3A-5972A0AF6E65}" type="presParOf" srcId="{5308D691-8B5E-4F4C-8C18-B6FBDE32B0B3}" destId="{BFAF51E9-EA93-47D9-AE09-96481162A4E7}" srcOrd="0" destOrd="0" presId="urn:microsoft.com/office/officeart/2005/8/layout/hProcess9"/>
    <dgm:cxn modelId="{1550A264-B342-4538-BC62-935021FB6798}" type="presParOf" srcId="{5308D691-8B5E-4F4C-8C18-B6FBDE32B0B3}" destId="{4555ACAD-0CFB-49EF-B833-DAB649FAD1D7}" srcOrd="1" destOrd="0" presId="urn:microsoft.com/office/officeart/2005/8/layout/hProcess9"/>
    <dgm:cxn modelId="{5CD427B7-5933-42F3-93A6-68CAA9A16877}" type="presParOf" srcId="{4555ACAD-0CFB-49EF-B833-DAB649FAD1D7}" destId="{914F4D14-0063-40F3-BFD5-AB6A9A7FDA13}" srcOrd="0" destOrd="0" presId="urn:microsoft.com/office/officeart/2005/8/layout/hProcess9"/>
    <dgm:cxn modelId="{0DCDFC43-C3C7-4AD9-88F4-96A134F6E8F7}" type="presParOf" srcId="{4555ACAD-0CFB-49EF-B833-DAB649FAD1D7}" destId="{137315B8-9D2A-4050-878E-9E8CFF876875}" srcOrd="1" destOrd="0" presId="urn:microsoft.com/office/officeart/2005/8/layout/hProcess9"/>
    <dgm:cxn modelId="{66EAEEFF-C53C-4D64-A3BA-0F649DEF8F22}" type="presParOf" srcId="{4555ACAD-0CFB-49EF-B833-DAB649FAD1D7}" destId="{B141A15E-B327-4D91-8F7A-455679C2FE19}"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7048A44-FEA9-48E3-A811-D46E9B84563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4782900-B9D4-47EA-B240-664E31531636}">
      <dgm:prSet/>
      <dgm:spPr/>
      <dgm:t>
        <a:bodyPr/>
        <a:lstStyle/>
        <a:p>
          <a:pPr rtl="0"/>
          <a:r>
            <a:rPr lang="en-US" smtClean="0"/>
            <a:t>Includes removal of the glands and their lymphatic drainage in one unit</a:t>
          </a:r>
          <a:endParaRPr lang="en-US"/>
        </a:p>
      </dgm:t>
    </dgm:pt>
    <dgm:pt modelId="{5C4A420D-5772-4481-BFC0-E179F68A63A0}" type="parTrans" cxnId="{FCF6A6AD-0486-4B88-80D8-55C9D3F5D548}">
      <dgm:prSet/>
      <dgm:spPr/>
      <dgm:t>
        <a:bodyPr/>
        <a:lstStyle/>
        <a:p>
          <a:endParaRPr lang="en-US"/>
        </a:p>
      </dgm:t>
    </dgm:pt>
    <dgm:pt modelId="{26EDA939-49C0-46DF-81A5-6AEDAD26E932}" type="sibTrans" cxnId="{FCF6A6AD-0486-4B88-80D8-55C9D3F5D548}">
      <dgm:prSet/>
      <dgm:spPr/>
      <dgm:t>
        <a:bodyPr/>
        <a:lstStyle/>
        <a:p>
          <a:endParaRPr lang="en-US"/>
        </a:p>
      </dgm:t>
    </dgm:pt>
    <dgm:pt modelId="{9E8C35B9-339F-4ACE-B34B-A4787E89D201}">
      <dgm:prSet/>
      <dgm:spPr/>
      <dgm:t>
        <a:bodyPr/>
        <a:lstStyle/>
        <a:p>
          <a:pPr rtl="0"/>
          <a:r>
            <a:rPr lang="en-US" smtClean="0"/>
            <a:t>Procedure similar to mammectomy</a:t>
          </a:r>
          <a:endParaRPr lang="en-US"/>
        </a:p>
      </dgm:t>
    </dgm:pt>
    <dgm:pt modelId="{EE0AC951-E1EF-460C-8103-BF741CD2C7D8}" type="parTrans" cxnId="{4166E70E-F0E6-4523-9128-CD79BA65EB48}">
      <dgm:prSet/>
      <dgm:spPr/>
      <dgm:t>
        <a:bodyPr/>
        <a:lstStyle/>
        <a:p>
          <a:endParaRPr lang="en-US"/>
        </a:p>
      </dgm:t>
    </dgm:pt>
    <dgm:pt modelId="{B05525A0-D194-421B-B4DD-5143DC5B8D48}" type="sibTrans" cxnId="{4166E70E-F0E6-4523-9128-CD79BA65EB48}">
      <dgm:prSet/>
      <dgm:spPr/>
      <dgm:t>
        <a:bodyPr/>
        <a:lstStyle/>
        <a:p>
          <a:endParaRPr lang="en-US"/>
        </a:p>
      </dgm:t>
    </dgm:pt>
    <dgm:pt modelId="{93662967-B93E-41C3-A6E9-0C695A82A3C6}">
      <dgm:prSet/>
      <dgm:spPr/>
      <dgm:t>
        <a:bodyPr/>
        <a:lstStyle/>
        <a:p>
          <a:pPr rtl="0"/>
          <a:r>
            <a:rPr lang="en-US" smtClean="0"/>
            <a:t>Elliptical incision being carried over the entire region concerned</a:t>
          </a:r>
          <a:endParaRPr lang="en-US"/>
        </a:p>
      </dgm:t>
    </dgm:pt>
    <dgm:pt modelId="{31934573-FE2C-4F84-8EAC-FB6CB8F3D66B}" type="parTrans" cxnId="{299070B2-A767-4292-9381-9F51735C9D19}">
      <dgm:prSet/>
      <dgm:spPr/>
      <dgm:t>
        <a:bodyPr/>
        <a:lstStyle/>
        <a:p>
          <a:endParaRPr lang="en-US"/>
        </a:p>
      </dgm:t>
    </dgm:pt>
    <dgm:pt modelId="{423CA051-DDD4-41BF-B042-8CCB518D1B9E}" type="sibTrans" cxnId="{299070B2-A767-4292-9381-9F51735C9D19}">
      <dgm:prSet/>
      <dgm:spPr/>
      <dgm:t>
        <a:bodyPr/>
        <a:lstStyle/>
        <a:p>
          <a:endParaRPr lang="en-US"/>
        </a:p>
      </dgm:t>
    </dgm:pt>
    <dgm:pt modelId="{96D4C042-D246-4DCA-9641-BF73273758CB}" type="pres">
      <dgm:prSet presAssocID="{57048A44-FEA9-48E3-A811-D46E9B845632}" presName="linear" presStyleCnt="0">
        <dgm:presLayoutVars>
          <dgm:animLvl val="lvl"/>
          <dgm:resizeHandles val="exact"/>
        </dgm:presLayoutVars>
      </dgm:prSet>
      <dgm:spPr/>
      <dgm:t>
        <a:bodyPr/>
        <a:lstStyle/>
        <a:p>
          <a:endParaRPr lang="en-US"/>
        </a:p>
      </dgm:t>
    </dgm:pt>
    <dgm:pt modelId="{43276495-2A17-4E50-A03E-41EA2D048877}" type="pres">
      <dgm:prSet presAssocID="{54782900-B9D4-47EA-B240-664E31531636}" presName="parentText" presStyleLbl="node1" presStyleIdx="0" presStyleCnt="3">
        <dgm:presLayoutVars>
          <dgm:chMax val="0"/>
          <dgm:bulletEnabled val="1"/>
        </dgm:presLayoutVars>
      </dgm:prSet>
      <dgm:spPr/>
      <dgm:t>
        <a:bodyPr/>
        <a:lstStyle/>
        <a:p>
          <a:endParaRPr lang="en-US"/>
        </a:p>
      </dgm:t>
    </dgm:pt>
    <dgm:pt modelId="{DB8312F2-1EB6-4829-8BF9-E6FB7EC62899}" type="pres">
      <dgm:prSet presAssocID="{26EDA939-49C0-46DF-81A5-6AEDAD26E932}" presName="spacer" presStyleCnt="0"/>
      <dgm:spPr/>
    </dgm:pt>
    <dgm:pt modelId="{12104FF1-BA6C-49F6-A5FF-E0A4FC921FC8}" type="pres">
      <dgm:prSet presAssocID="{9E8C35B9-339F-4ACE-B34B-A4787E89D201}" presName="parentText" presStyleLbl="node1" presStyleIdx="1" presStyleCnt="3">
        <dgm:presLayoutVars>
          <dgm:chMax val="0"/>
          <dgm:bulletEnabled val="1"/>
        </dgm:presLayoutVars>
      </dgm:prSet>
      <dgm:spPr/>
      <dgm:t>
        <a:bodyPr/>
        <a:lstStyle/>
        <a:p>
          <a:endParaRPr lang="en-US"/>
        </a:p>
      </dgm:t>
    </dgm:pt>
    <dgm:pt modelId="{77881A76-CC25-4B47-9179-0C5675426755}" type="pres">
      <dgm:prSet presAssocID="{B05525A0-D194-421B-B4DD-5143DC5B8D48}" presName="spacer" presStyleCnt="0"/>
      <dgm:spPr/>
    </dgm:pt>
    <dgm:pt modelId="{7511DACB-66FC-41BE-890D-AF9064EE556A}" type="pres">
      <dgm:prSet presAssocID="{93662967-B93E-41C3-A6E9-0C695A82A3C6}" presName="parentText" presStyleLbl="node1" presStyleIdx="2" presStyleCnt="3">
        <dgm:presLayoutVars>
          <dgm:chMax val="0"/>
          <dgm:bulletEnabled val="1"/>
        </dgm:presLayoutVars>
      </dgm:prSet>
      <dgm:spPr/>
      <dgm:t>
        <a:bodyPr/>
        <a:lstStyle/>
        <a:p>
          <a:endParaRPr lang="en-US"/>
        </a:p>
      </dgm:t>
    </dgm:pt>
  </dgm:ptLst>
  <dgm:cxnLst>
    <dgm:cxn modelId="{60A0C94B-3667-4AA9-80CB-D596A5E12A87}" type="presOf" srcId="{93662967-B93E-41C3-A6E9-0C695A82A3C6}" destId="{7511DACB-66FC-41BE-890D-AF9064EE556A}" srcOrd="0" destOrd="0" presId="urn:microsoft.com/office/officeart/2005/8/layout/vList2"/>
    <dgm:cxn modelId="{6ABED38E-185E-4F2C-90F4-6537962BD7D3}" type="presOf" srcId="{54782900-B9D4-47EA-B240-664E31531636}" destId="{43276495-2A17-4E50-A03E-41EA2D048877}" srcOrd="0" destOrd="0" presId="urn:microsoft.com/office/officeart/2005/8/layout/vList2"/>
    <dgm:cxn modelId="{365C7892-BC2E-48EC-B0D5-2DDD56F35798}" type="presOf" srcId="{9E8C35B9-339F-4ACE-B34B-A4787E89D201}" destId="{12104FF1-BA6C-49F6-A5FF-E0A4FC921FC8}" srcOrd="0" destOrd="0" presId="urn:microsoft.com/office/officeart/2005/8/layout/vList2"/>
    <dgm:cxn modelId="{299070B2-A767-4292-9381-9F51735C9D19}" srcId="{57048A44-FEA9-48E3-A811-D46E9B845632}" destId="{93662967-B93E-41C3-A6E9-0C695A82A3C6}" srcOrd="2" destOrd="0" parTransId="{31934573-FE2C-4F84-8EAC-FB6CB8F3D66B}" sibTransId="{423CA051-DDD4-41BF-B042-8CCB518D1B9E}"/>
    <dgm:cxn modelId="{4166E70E-F0E6-4523-9128-CD79BA65EB48}" srcId="{57048A44-FEA9-48E3-A811-D46E9B845632}" destId="{9E8C35B9-339F-4ACE-B34B-A4787E89D201}" srcOrd="1" destOrd="0" parTransId="{EE0AC951-E1EF-460C-8103-BF741CD2C7D8}" sibTransId="{B05525A0-D194-421B-B4DD-5143DC5B8D48}"/>
    <dgm:cxn modelId="{FCF6A6AD-0486-4B88-80D8-55C9D3F5D548}" srcId="{57048A44-FEA9-48E3-A811-D46E9B845632}" destId="{54782900-B9D4-47EA-B240-664E31531636}" srcOrd="0" destOrd="0" parTransId="{5C4A420D-5772-4481-BFC0-E179F68A63A0}" sibTransId="{26EDA939-49C0-46DF-81A5-6AEDAD26E932}"/>
    <dgm:cxn modelId="{12E62AB3-EC9A-46D3-B9ED-F08D3CC4F6A0}" type="presOf" srcId="{57048A44-FEA9-48E3-A811-D46E9B845632}" destId="{96D4C042-D246-4DCA-9641-BF73273758CB}" srcOrd="0" destOrd="0" presId="urn:microsoft.com/office/officeart/2005/8/layout/vList2"/>
    <dgm:cxn modelId="{A4827D50-597E-4640-B2F5-7550A3FD54F2}" type="presParOf" srcId="{96D4C042-D246-4DCA-9641-BF73273758CB}" destId="{43276495-2A17-4E50-A03E-41EA2D048877}" srcOrd="0" destOrd="0" presId="urn:microsoft.com/office/officeart/2005/8/layout/vList2"/>
    <dgm:cxn modelId="{86F14AD8-815A-4164-8F42-8286EFF66834}" type="presParOf" srcId="{96D4C042-D246-4DCA-9641-BF73273758CB}" destId="{DB8312F2-1EB6-4829-8BF9-E6FB7EC62899}" srcOrd="1" destOrd="0" presId="urn:microsoft.com/office/officeart/2005/8/layout/vList2"/>
    <dgm:cxn modelId="{A03CF17D-3A6A-42E1-95A6-AF3680FCC6AE}" type="presParOf" srcId="{96D4C042-D246-4DCA-9641-BF73273758CB}" destId="{12104FF1-BA6C-49F6-A5FF-E0A4FC921FC8}" srcOrd="2" destOrd="0" presId="urn:microsoft.com/office/officeart/2005/8/layout/vList2"/>
    <dgm:cxn modelId="{4725BC89-ED28-4375-9ABC-3106A17E3DAD}" type="presParOf" srcId="{96D4C042-D246-4DCA-9641-BF73273758CB}" destId="{77881A76-CC25-4B47-9179-0C5675426755}" srcOrd="3" destOrd="0" presId="urn:microsoft.com/office/officeart/2005/8/layout/vList2"/>
    <dgm:cxn modelId="{7F5745C9-446E-4C48-B86A-7EC8A390B631}" type="presParOf" srcId="{96D4C042-D246-4DCA-9641-BF73273758CB}" destId="{7511DACB-66FC-41BE-890D-AF9064EE556A}"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3C201E8-A683-405C-BA2E-0B90A7AA532D}"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8A55B490-07E5-4280-8787-DF19E3A658E8}">
      <dgm:prSet/>
      <dgm:spPr/>
      <dgm:t>
        <a:bodyPr/>
        <a:lstStyle/>
        <a:p>
          <a:pPr rtl="0"/>
          <a:r>
            <a:rPr lang="en-US" smtClean="0"/>
            <a:t>Elliptical incision around the entire chain of mammary glands to be removed</a:t>
          </a:r>
          <a:endParaRPr lang="en-US"/>
        </a:p>
      </dgm:t>
    </dgm:pt>
    <dgm:pt modelId="{0F7AD639-D022-485B-BAF0-7B5A8174FDB5}" type="parTrans" cxnId="{FE3A292C-6E1A-4E0D-91FE-21B9DFE68F3A}">
      <dgm:prSet/>
      <dgm:spPr/>
      <dgm:t>
        <a:bodyPr/>
        <a:lstStyle/>
        <a:p>
          <a:endParaRPr lang="en-US"/>
        </a:p>
      </dgm:t>
    </dgm:pt>
    <dgm:pt modelId="{CA17D5C7-BD74-42D0-8850-6FC1EE6C8AEF}" type="sibTrans" cxnId="{FE3A292C-6E1A-4E0D-91FE-21B9DFE68F3A}">
      <dgm:prSet/>
      <dgm:spPr/>
      <dgm:t>
        <a:bodyPr/>
        <a:lstStyle/>
        <a:p>
          <a:endParaRPr lang="en-US"/>
        </a:p>
      </dgm:t>
    </dgm:pt>
    <dgm:pt modelId="{663E68B9-01F3-4C29-BCC6-91DF60BBB53E}">
      <dgm:prSet/>
      <dgm:spPr/>
      <dgm:t>
        <a:bodyPr/>
        <a:lstStyle/>
        <a:p>
          <a:pPr rtl="0"/>
          <a:r>
            <a:rPr lang="en-US" dirty="0" smtClean="0"/>
            <a:t>Caudal superficial </a:t>
          </a:r>
          <a:r>
            <a:rPr lang="en-US" dirty="0" err="1" smtClean="0"/>
            <a:t>epigastric</a:t>
          </a:r>
          <a:r>
            <a:rPr lang="en-US" dirty="0" smtClean="0"/>
            <a:t> artery and vein can be easily identified, isolated, ligated and divided.</a:t>
          </a:r>
          <a:endParaRPr lang="en-US" dirty="0"/>
        </a:p>
      </dgm:t>
    </dgm:pt>
    <dgm:pt modelId="{DF90D9DF-CC21-4CAC-B898-D142CE2B3F2E}" type="parTrans" cxnId="{CB43926A-F2D3-4673-BF9D-A29990EDB4BE}">
      <dgm:prSet/>
      <dgm:spPr/>
      <dgm:t>
        <a:bodyPr/>
        <a:lstStyle/>
        <a:p>
          <a:endParaRPr lang="en-US"/>
        </a:p>
      </dgm:t>
    </dgm:pt>
    <dgm:pt modelId="{08800775-8873-4B63-A86E-CD2805F3D49E}" type="sibTrans" cxnId="{CB43926A-F2D3-4673-BF9D-A29990EDB4BE}">
      <dgm:prSet/>
      <dgm:spPr/>
      <dgm:t>
        <a:bodyPr/>
        <a:lstStyle/>
        <a:p>
          <a:endParaRPr lang="en-US"/>
        </a:p>
      </dgm:t>
    </dgm:pt>
    <dgm:pt modelId="{750D0EA5-DA2E-43F9-BEDF-9639C6DEB27F}">
      <dgm:prSet/>
      <dgm:spPr/>
      <dgm:t>
        <a:bodyPr/>
        <a:lstStyle/>
        <a:p>
          <a:pPr rtl="0"/>
          <a:r>
            <a:rPr lang="en-US" smtClean="0"/>
            <a:t>Ligature and electrocautery used to control haemorrhage</a:t>
          </a:r>
          <a:endParaRPr lang="en-US"/>
        </a:p>
      </dgm:t>
    </dgm:pt>
    <dgm:pt modelId="{065A2342-B733-4EF8-9874-951BD8E771AC}" type="parTrans" cxnId="{1C117190-0D0F-4A7D-B00C-96850BED6513}">
      <dgm:prSet/>
      <dgm:spPr/>
      <dgm:t>
        <a:bodyPr/>
        <a:lstStyle/>
        <a:p>
          <a:endParaRPr lang="en-US"/>
        </a:p>
      </dgm:t>
    </dgm:pt>
    <dgm:pt modelId="{8108889D-6480-4626-B06B-4702651AD35A}" type="sibTrans" cxnId="{1C117190-0D0F-4A7D-B00C-96850BED6513}">
      <dgm:prSet/>
      <dgm:spPr/>
      <dgm:t>
        <a:bodyPr/>
        <a:lstStyle/>
        <a:p>
          <a:endParaRPr lang="en-US"/>
        </a:p>
      </dgm:t>
    </dgm:pt>
    <dgm:pt modelId="{7E236504-C92F-403D-A380-0420B2D8E664}">
      <dgm:prSet/>
      <dgm:spPr/>
      <dgm:t>
        <a:bodyPr/>
        <a:lstStyle/>
        <a:p>
          <a:pPr rtl="0"/>
          <a:r>
            <a:rPr lang="en-US" smtClean="0"/>
            <a:t>Tension free closure is essential to prevent dehiscence</a:t>
          </a:r>
          <a:endParaRPr lang="en-US"/>
        </a:p>
      </dgm:t>
    </dgm:pt>
    <dgm:pt modelId="{CA81B665-F874-4905-AF17-081A6C67257A}" type="parTrans" cxnId="{FCDEB614-A823-4484-9C92-A81E7DF68FF3}">
      <dgm:prSet/>
      <dgm:spPr/>
      <dgm:t>
        <a:bodyPr/>
        <a:lstStyle/>
        <a:p>
          <a:endParaRPr lang="en-US"/>
        </a:p>
      </dgm:t>
    </dgm:pt>
    <dgm:pt modelId="{7A098CEA-E120-4B1D-AC31-8E405282E4B5}" type="sibTrans" cxnId="{FCDEB614-A823-4484-9C92-A81E7DF68FF3}">
      <dgm:prSet/>
      <dgm:spPr/>
      <dgm:t>
        <a:bodyPr/>
        <a:lstStyle/>
        <a:p>
          <a:endParaRPr lang="en-US"/>
        </a:p>
      </dgm:t>
    </dgm:pt>
    <dgm:pt modelId="{F6198136-CC6A-40AB-BBC4-8F6FD6CCD713}" type="pres">
      <dgm:prSet presAssocID="{E3C201E8-A683-405C-BA2E-0B90A7AA532D}" presName="CompostProcess" presStyleCnt="0">
        <dgm:presLayoutVars>
          <dgm:dir/>
          <dgm:resizeHandles val="exact"/>
        </dgm:presLayoutVars>
      </dgm:prSet>
      <dgm:spPr/>
      <dgm:t>
        <a:bodyPr/>
        <a:lstStyle/>
        <a:p>
          <a:endParaRPr lang="en-US"/>
        </a:p>
      </dgm:t>
    </dgm:pt>
    <dgm:pt modelId="{64305EBD-49BC-4F0E-AA4E-62F86223B634}" type="pres">
      <dgm:prSet presAssocID="{E3C201E8-A683-405C-BA2E-0B90A7AA532D}" presName="arrow" presStyleLbl="bgShp" presStyleIdx="0" presStyleCnt="1"/>
      <dgm:spPr/>
    </dgm:pt>
    <dgm:pt modelId="{A49B1876-9EB0-467B-BB3F-966387AAD47D}" type="pres">
      <dgm:prSet presAssocID="{E3C201E8-A683-405C-BA2E-0B90A7AA532D}" presName="linearProcess" presStyleCnt="0"/>
      <dgm:spPr/>
    </dgm:pt>
    <dgm:pt modelId="{BC61305B-564E-4399-B4A1-001466E68C78}" type="pres">
      <dgm:prSet presAssocID="{8A55B490-07E5-4280-8787-DF19E3A658E8}" presName="textNode" presStyleLbl="node1" presStyleIdx="0" presStyleCnt="4">
        <dgm:presLayoutVars>
          <dgm:bulletEnabled val="1"/>
        </dgm:presLayoutVars>
      </dgm:prSet>
      <dgm:spPr/>
      <dgm:t>
        <a:bodyPr/>
        <a:lstStyle/>
        <a:p>
          <a:endParaRPr lang="en-US"/>
        </a:p>
      </dgm:t>
    </dgm:pt>
    <dgm:pt modelId="{892DDA3E-9BBB-4996-B430-D102B33D7B50}" type="pres">
      <dgm:prSet presAssocID="{CA17D5C7-BD74-42D0-8850-6FC1EE6C8AEF}" presName="sibTrans" presStyleCnt="0"/>
      <dgm:spPr/>
    </dgm:pt>
    <dgm:pt modelId="{C7328F58-9D54-45B3-AC86-F04100D72286}" type="pres">
      <dgm:prSet presAssocID="{663E68B9-01F3-4C29-BCC6-91DF60BBB53E}" presName="textNode" presStyleLbl="node1" presStyleIdx="1" presStyleCnt="4">
        <dgm:presLayoutVars>
          <dgm:bulletEnabled val="1"/>
        </dgm:presLayoutVars>
      </dgm:prSet>
      <dgm:spPr/>
      <dgm:t>
        <a:bodyPr/>
        <a:lstStyle/>
        <a:p>
          <a:endParaRPr lang="en-US"/>
        </a:p>
      </dgm:t>
    </dgm:pt>
    <dgm:pt modelId="{8E4FFE25-79BF-4DA0-AAC8-4EF161FB0368}" type="pres">
      <dgm:prSet presAssocID="{08800775-8873-4B63-A86E-CD2805F3D49E}" presName="sibTrans" presStyleCnt="0"/>
      <dgm:spPr/>
    </dgm:pt>
    <dgm:pt modelId="{71C6E388-1C23-4A78-86B2-B340231D4013}" type="pres">
      <dgm:prSet presAssocID="{750D0EA5-DA2E-43F9-BEDF-9639C6DEB27F}" presName="textNode" presStyleLbl="node1" presStyleIdx="2" presStyleCnt="4">
        <dgm:presLayoutVars>
          <dgm:bulletEnabled val="1"/>
        </dgm:presLayoutVars>
      </dgm:prSet>
      <dgm:spPr/>
      <dgm:t>
        <a:bodyPr/>
        <a:lstStyle/>
        <a:p>
          <a:endParaRPr lang="en-US"/>
        </a:p>
      </dgm:t>
    </dgm:pt>
    <dgm:pt modelId="{587564EA-D46A-461A-B669-8B9CBC3EBE8D}" type="pres">
      <dgm:prSet presAssocID="{8108889D-6480-4626-B06B-4702651AD35A}" presName="sibTrans" presStyleCnt="0"/>
      <dgm:spPr/>
    </dgm:pt>
    <dgm:pt modelId="{F538C72D-F4C9-400C-A149-C21DDEC11F6F}" type="pres">
      <dgm:prSet presAssocID="{7E236504-C92F-403D-A380-0420B2D8E664}" presName="textNode" presStyleLbl="node1" presStyleIdx="3" presStyleCnt="4">
        <dgm:presLayoutVars>
          <dgm:bulletEnabled val="1"/>
        </dgm:presLayoutVars>
      </dgm:prSet>
      <dgm:spPr/>
      <dgm:t>
        <a:bodyPr/>
        <a:lstStyle/>
        <a:p>
          <a:endParaRPr lang="en-US"/>
        </a:p>
      </dgm:t>
    </dgm:pt>
  </dgm:ptLst>
  <dgm:cxnLst>
    <dgm:cxn modelId="{CB43926A-F2D3-4673-BF9D-A29990EDB4BE}" srcId="{E3C201E8-A683-405C-BA2E-0B90A7AA532D}" destId="{663E68B9-01F3-4C29-BCC6-91DF60BBB53E}" srcOrd="1" destOrd="0" parTransId="{DF90D9DF-CC21-4CAC-B898-D142CE2B3F2E}" sibTransId="{08800775-8873-4B63-A86E-CD2805F3D49E}"/>
    <dgm:cxn modelId="{FE3A292C-6E1A-4E0D-91FE-21B9DFE68F3A}" srcId="{E3C201E8-A683-405C-BA2E-0B90A7AA532D}" destId="{8A55B490-07E5-4280-8787-DF19E3A658E8}" srcOrd="0" destOrd="0" parTransId="{0F7AD639-D022-485B-BAF0-7B5A8174FDB5}" sibTransId="{CA17D5C7-BD74-42D0-8850-6FC1EE6C8AEF}"/>
    <dgm:cxn modelId="{1C117190-0D0F-4A7D-B00C-96850BED6513}" srcId="{E3C201E8-A683-405C-BA2E-0B90A7AA532D}" destId="{750D0EA5-DA2E-43F9-BEDF-9639C6DEB27F}" srcOrd="2" destOrd="0" parTransId="{065A2342-B733-4EF8-9874-951BD8E771AC}" sibTransId="{8108889D-6480-4626-B06B-4702651AD35A}"/>
    <dgm:cxn modelId="{5FEBDFA4-DFA6-46A9-BFEA-33CBDBB29C48}" type="presOf" srcId="{750D0EA5-DA2E-43F9-BEDF-9639C6DEB27F}" destId="{71C6E388-1C23-4A78-86B2-B340231D4013}" srcOrd="0" destOrd="0" presId="urn:microsoft.com/office/officeart/2005/8/layout/hProcess9"/>
    <dgm:cxn modelId="{C678FD06-7652-4B13-B02F-37789EC14748}" type="presOf" srcId="{7E236504-C92F-403D-A380-0420B2D8E664}" destId="{F538C72D-F4C9-400C-A149-C21DDEC11F6F}" srcOrd="0" destOrd="0" presId="urn:microsoft.com/office/officeart/2005/8/layout/hProcess9"/>
    <dgm:cxn modelId="{670E5B7A-E1A2-4456-B50D-0067BDDF600C}" type="presOf" srcId="{663E68B9-01F3-4C29-BCC6-91DF60BBB53E}" destId="{C7328F58-9D54-45B3-AC86-F04100D72286}" srcOrd="0" destOrd="0" presId="urn:microsoft.com/office/officeart/2005/8/layout/hProcess9"/>
    <dgm:cxn modelId="{FCDEB614-A823-4484-9C92-A81E7DF68FF3}" srcId="{E3C201E8-A683-405C-BA2E-0B90A7AA532D}" destId="{7E236504-C92F-403D-A380-0420B2D8E664}" srcOrd="3" destOrd="0" parTransId="{CA81B665-F874-4905-AF17-081A6C67257A}" sibTransId="{7A098CEA-E120-4B1D-AC31-8E405282E4B5}"/>
    <dgm:cxn modelId="{F08A5BFD-9BB5-4904-8E5E-299A7634DCE7}" type="presOf" srcId="{E3C201E8-A683-405C-BA2E-0B90A7AA532D}" destId="{F6198136-CC6A-40AB-BBC4-8F6FD6CCD713}" srcOrd="0" destOrd="0" presId="urn:microsoft.com/office/officeart/2005/8/layout/hProcess9"/>
    <dgm:cxn modelId="{66234A03-E147-4C8D-B0B8-36DE73E63704}" type="presOf" srcId="{8A55B490-07E5-4280-8787-DF19E3A658E8}" destId="{BC61305B-564E-4399-B4A1-001466E68C78}" srcOrd="0" destOrd="0" presId="urn:microsoft.com/office/officeart/2005/8/layout/hProcess9"/>
    <dgm:cxn modelId="{1347BD26-0FF8-470D-8F1B-60E52C4C8D21}" type="presParOf" srcId="{F6198136-CC6A-40AB-BBC4-8F6FD6CCD713}" destId="{64305EBD-49BC-4F0E-AA4E-62F86223B634}" srcOrd="0" destOrd="0" presId="urn:microsoft.com/office/officeart/2005/8/layout/hProcess9"/>
    <dgm:cxn modelId="{64210DDE-EAAA-471D-967E-631515209C0A}" type="presParOf" srcId="{F6198136-CC6A-40AB-BBC4-8F6FD6CCD713}" destId="{A49B1876-9EB0-467B-BB3F-966387AAD47D}" srcOrd="1" destOrd="0" presId="urn:microsoft.com/office/officeart/2005/8/layout/hProcess9"/>
    <dgm:cxn modelId="{46048358-86FA-41E7-80F0-382B9CD43670}" type="presParOf" srcId="{A49B1876-9EB0-467B-BB3F-966387AAD47D}" destId="{BC61305B-564E-4399-B4A1-001466E68C78}" srcOrd="0" destOrd="0" presId="urn:microsoft.com/office/officeart/2005/8/layout/hProcess9"/>
    <dgm:cxn modelId="{94FD74E3-21A3-4F50-B884-B2B6AB167D11}" type="presParOf" srcId="{A49B1876-9EB0-467B-BB3F-966387AAD47D}" destId="{892DDA3E-9BBB-4996-B430-D102B33D7B50}" srcOrd="1" destOrd="0" presId="urn:microsoft.com/office/officeart/2005/8/layout/hProcess9"/>
    <dgm:cxn modelId="{F0882878-4505-40A9-9BF6-D78388079F18}" type="presParOf" srcId="{A49B1876-9EB0-467B-BB3F-966387AAD47D}" destId="{C7328F58-9D54-45B3-AC86-F04100D72286}" srcOrd="2" destOrd="0" presId="urn:microsoft.com/office/officeart/2005/8/layout/hProcess9"/>
    <dgm:cxn modelId="{C40F13BE-5E60-4146-BDF4-D1D5122B4D6D}" type="presParOf" srcId="{A49B1876-9EB0-467B-BB3F-966387AAD47D}" destId="{8E4FFE25-79BF-4DA0-AAC8-4EF161FB0368}" srcOrd="3" destOrd="0" presId="urn:microsoft.com/office/officeart/2005/8/layout/hProcess9"/>
    <dgm:cxn modelId="{5A8D9338-DEA4-474C-BB8D-AA87E2FA4B55}" type="presParOf" srcId="{A49B1876-9EB0-467B-BB3F-966387AAD47D}" destId="{71C6E388-1C23-4A78-86B2-B340231D4013}" srcOrd="4" destOrd="0" presId="urn:microsoft.com/office/officeart/2005/8/layout/hProcess9"/>
    <dgm:cxn modelId="{1E296D61-1DBA-4ECC-A11D-964BEDC1F7FF}" type="presParOf" srcId="{A49B1876-9EB0-467B-BB3F-966387AAD47D}" destId="{587564EA-D46A-461A-B669-8B9CBC3EBE8D}" srcOrd="5" destOrd="0" presId="urn:microsoft.com/office/officeart/2005/8/layout/hProcess9"/>
    <dgm:cxn modelId="{2E47B6F0-A0FA-4F7E-B9FF-111F1C2D6EF2}" type="presParOf" srcId="{A49B1876-9EB0-467B-BB3F-966387AAD47D}" destId="{F538C72D-F4C9-400C-A149-C21DDEC11F6F}"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2E62B5-78EE-4ED2-AD03-F564A16CC9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91387B-049A-4651-AC29-8EDC4DDF0BCF}">
      <dgm:prSet/>
      <dgm:spPr/>
      <dgm:t>
        <a:bodyPr/>
        <a:lstStyle/>
        <a:p>
          <a:pPr rtl="0"/>
          <a:r>
            <a:rPr lang="en-US" dirty="0" smtClean="0"/>
            <a:t>In dog thrice that of breast cancer in women </a:t>
          </a:r>
          <a:endParaRPr lang="en-US" dirty="0"/>
        </a:p>
      </dgm:t>
    </dgm:pt>
    <dgm:pt modelId="{00DC7E29-A597-495F-9670-7258FC684BDC}" type="parTrans" cxnId="{FC2DAB2D-F428-401C-B339-C09FDC238FA1}">
      <dgm:prSet/>
      <dgm:spPr/>
      <dgm:t>
        <a:bodyPr/>
        <a:lstStyle/>
        <a:p>
          <a:endParaRPr lang="en-US"/>
        </a:p>
      </dgm:t>
    </dgm:pt>
    <dgm:pt modelId="{7722DC48-4835-482F-BE66-0AC88CA6B701}" type="sibTrans" cxnId="{FC2DAB2D-F428-401C-B339-C09FDC238FA1}">
      <dgm:prSet/>
      <dgm:spPr/>
      <dgm:t>
        <a:bodyPr/>
        <a:lstStyle/>
        <a:p>
          <a:endParaRPr lang="en-US"/>
        </a:p>
      </dgm:t>
    </dgm:pt>
    <dgm:pt modelId="{299E2A2D-B0E6-4C98-9E95-738D7EDC2AB9}">
      <dgm:prSet/>
      <dgm:spPr/>
      <dgm:t>
        <a:bodyPr/>
        <a:lstStyle/>
        <a:p>
          <a:pPr rtl="0"/>
          <a:r>
            <a:rPr lang="en-US" smtClean="0"/>
            <a:t>Second most common tumors in dogs( after skin)</a:t>
          </a:r>
          <a:endParaRPr lang="en-US"/>
        </a:p>
      </dgm:t>
    </dgm:pt>
    <dgm:pt modelId="{5C88EBF7-E5A3-4320-B993-3D60A9A011DE}" type="parTrans" cxnId="{51B16221-045F-4145-B1AF-E88B1579B00C}">
      <dgm:prSet/>
      <dgm:spPr/>
      <dgm:t>
        <a:bodyPr/>
        <a:lstStyle/>
        <a:p>
          <a:endParaRPr lang="en-US"/>
        </a:p>
      </dgm:t>
    </dgm:pt>
    <dgm:pt modelId="{29D1609E-3DC5-4B03-85BC-D8BB6925C4D7}" type="sibTrans" cxnId="{51B16221-045F-4145-B1AF-E88B1579B00C}">
      <dgm:prSet/>
      <dgm:spPr/>
      <dgm:t>
        <a:bodyPr/>
        <a:lstStyle/>
        <a:p>
          <a:endParaRPr lang="en-US"/>
        </a:p>
      </dgm:t>
    </dgm:pt>
    <dgm:pt modelId="{11114894-687B-49CD-8252-963D227586AB}">
      <dgm:prSet/>
      <dgm:spPr/>
      <dgm:t>
        <a:bodyPr/>
        <a:lstStyle/>
        <a:p>
          <a:pPr rtl="0"/>
          <a:r>
            <a:rPr lang="en-US" dirty="0" smtClean="0"/>
            <a:t>Most common tumor in bitches</a:t>
          </a:r>
          <a:endParaRPr lang="en-US" dirty="0"/>
        </a:p>
      </dgm:t>
    </dgm:pt>
    <dgm:pt modelId="{17E8FD34-4174-4BD9-BF37-114EBA8B97FD}" type="parTrans" cxnId="{DEC62057-8077-4417-941F-FD9ECA13E806}">
      <dgm:prSet/>
      <dgm:spPr/>
      <dgm:t>
        <a:bodyPr/>
        <a:lstStyle/>
        <a:p>
          <a:endParaRPr lang="en-US"/>
        </a:p>
      </dgm:t>
    </dgm:pt>
    <dgm:pt modelId="{19BDE8AE-4091-4300-8E26-9CEB32CF9999}" type="sibTrans" cxnId="{DEC62057-8077-4417-941F-FD9ECA13E806}">
      <dgm:prSet/>
      <dgm:spPr/>
      <dgm:t>
        <a:bodyPr/>
        <a:lstStyle/>
        <a:p>
          <a:endParaRPr lang="en-US"/>
        </a:p>
      </dgm:t>
    </dgm:pt>
    <dgm:pt modelId="{3FCAEE30-1C34-4C95-B334-4159B3FFACD1}">
      <dgm:prSet/>
      <dgm:spPr/>
      <dgm:t>
        <a:bodyPr/>
        <a:lstStyle/>
        <a:p>
          <a:pPr rtl="0"/>
          <a:r>
            <a:rPr lang="en-US" dirty="0" smtClean="0"/>
            <a:t>Lifetime risk to develop mammary tumors </a:t>
          </a:r>
          <a:endParaRPr lang="en-US" dirty="0"/>
        </a:p>
      </dgm:t>
    </dgm:pt>
    <dgm:pt modelId="{0F6C94DE-5C86-4C9F-8A0C-539092C136D9}" type="parTrans" cxnId="{C203A4E9-75C4-418D-8C85-D2E3D3397277}">
      <dgm:prSet/>
      <dgm:spPr/>
      <dgm:t>
        <a:bodyPr/>
        <a:lstStyle/>
        <a:p>
          <a:endParaRPr lang="en-US"/>
        </a:p>
      </dgm:t>
    </dgm:pt>
    <dgm:pt modelId="{361E883A-E8BA-4822-AD8D-DB5D13B1927D}" type="sibTrans" cxnId="{C203A4E9-75C4-418D-8C85-D2E3D3397277}">
      <dgm:prSet/>
      <dgm:spPr/>
      <dgm:t>
        <a:bodyPr/>
        <a:lstStyle/>
        <a:p>
          <a:endParaRPr lang="en-US"/>
        </a:p>
      </dgm:t>
    </dgm:pt>
    <dgm:pt modelId="{D4E62E80-2CF6-4B85-92C0-092939CCF59F}">
      <dgm:prSet/>
      <dgm:spPr/>
      <dgm:t>
        <a:bodyPr/>
        <a:lstStyle/>
        <a:p>
          <a:pPr rtl="0"/>
          <a:r>
            <a:rPr lang="en-US" dirty="0" smtClean="0"/>
            <a:t>Intact bitches-25%</a:t>
          </a:r>
          <a:endParaRPr lang="en-US" dirty="0"/>
        </a:p>
      </dgm:t>
    </dgm:pt>
    <dgm:pt modelId="{18B7D4A5-AB11-43BB-9823-3E24F02C63A0}" type="parTrans" cxnId="{A16B6CEF-5086-43DE-AA9E-B6217D69599D}">
      <dgm:prSet/>
      <dgm:spPr/>
      <dgm:t>
        <a:bodyPr/>
        <a:lstStyle/>
        <a:p>
          <a:endParaRPr lang="en-US"/>
        </a:p>
      </dgm:t>
    </dgm:pt>
    <dgm:pt modelId="{2C05E927-E9C4-41A1-B099-8F3A9DBB4212}" type="sibTrans" cxnId="{A16B6CEF-5086-43DE-AA9E-B6217D69599D}">
      <dgm:prSet/>
      <dgm:spPr/>
      <dgm:t>
        <a:bodyPr/>
        <a:lstStyle/>
        <a:p>
          <a:endParaRPr lang="en-US"/>
        </a:p>
      </dgm:t>
    </dgm:pt>
    <dgm:pt modelId="{153AA34C-86FA-4AB7-987A-1ECB6C7CFC59}">
      <dgm:prSet/>
      <dgm:spPr/>
      <dgm:t>
        <a:bodyPr/>
        <a:lstStyle/>
        <a:p>
          <a:pPr rtl="0"/>
          <a:r>
            <a:rPr lang="en-US" smtClean="0"/>
            <a:t>Males- </a:t>
          </a:r>
          <a:r>
            <a:rPr lang="en-US" dirty="0" smtClean="0"/>
            <a:t>1%</a:t>
          </a:r>
          <a:endParaRPr lang="en-US" dirty="0"/>
        </a:p>
      </dgm:t>
    </dgm:pt>
    <dgm:pt modelId="{0343A645-C45B-4068-BAB8-256126A2462B}" type="parTrans" cxnId="{F2A4B435-8B06-4B8B-9366-DC9F8819A637}">
      <dgm:prSet/>
      <dgm:spPr/>
    </dgm:pt>
    <dgm:pt modelId="{3B40CCA4-E128-431B-9A1E-810A39D45948}" type="sibTrans" cxnId="{F2A4B435-8B06-4B8B-9366-DC9F8819A637}">
      <dgm:prSet/>
      <dgm:spPr/>
    </dgm:pt>
    <dgm:pt modelId="{984D6558-0AB0-4D78-A03C-EEBDEAA50C37}" type="pres">
      <dgm:prSet presAssocID="{B52E62B5-78EE-4ED2-AD03-F564A16CC992}" presName="linear" presStyleCnt="0">
        <dgm:presLayoutVars>
          <dgm:animLvl val="lvl"/>
          <dgm:resizeHandles val="exact"/>
        </dgm:presLayoutVars>
      </dgm:prSet>
      <dgm:spPr/>
      <dgm:t>
        <a:bodyPr/>
        <a:lstStyle/>
        <a:p>
          <a:endParaRPr lang="en-US"/>
        </a:p>
      </dgm:t>
    </dgm:pt>
    <dgm:pt modelId="{9F0C65A0-433E-4761-BA50-40B403B22789}" type="pres">
      <dgm:prSet presAssocID="{DA91387B-049A-4651-AC29-8EDC4DDF0BCF}" presName="parentText" presStyleLbl="node1" presStyleIdx="0" presStyleCnt="4">
        <dgm:presLayoutVars>
          <dgm:chMax val="0"/>
          <dgm:bulletEnabled val="1"/>
        </dgm:presLayoutVars>
      </dgm:prSet>
      <dgm:spPr/>
      <dgm:t>
        <a:bodyPr/>
        <a:lstStyle/>
        <a:p>
          <a:endParaRPr lang="en-US"/>
        </a:p>
      </dgm:t>
    </dgm:pt>
    <dgm:pt modelId="{2AF5B792-9212-47CD-99FE-E7115B8D2374}" type="pres">
      <dgm:prSet presAssocID="{7722DC48-4835-482F-BE66-0AC88CA6B701}" presName="spacer" presStyleCnt="0"/>
      <dgm:spPr/>
    </dgm:pt>
    <dgm:pt modelId="{A17F5694-945F-4943-8595-8A774D03B3BC}" type="pres">
      <dgm:prSet presAssocID="{299E2A2D-B0E6-4C98-9E95-738D7EDC2AB9}" presName="parentText" presStyleLbl="node1" presStyleIdx="1" presStyleCnt="4">
        <dgm:presLayoutVars>
          <dgm:chMax val="0"/>
          <dgm:bulletEnabled val="1"/>
        </dgm:presLayoutVars>
      </dgm:prSet>
      <dgm:spPr/>
      <dgm:t>
        <a:bodyPr/>
        <a:lstStyle/>
        <a:p>
          <a:endParaRPr lang="en-US"/>
        </a:p>
      </dgm:t>
    </dgm:pt>
    <dgm:pt modelId="{B2BF4CCA-AC13-43CD-BAD9-C2459B04831D}" type="pres">
      <dgm:prSet presAssocID="{29D1609E-3DC5-4B03-85BC-D8BB6925C4D7}" presName="spacer" presStyleCnt="0"/>
      <dgm:spPr/>
    </dgm:pt>
    <dgm:pt modelId="{F149B739-BF0F-421D-899E-8CEEB075BDEA}" type="pres">
      <dgm:prSet presAssocID="{11114894-687B-49CD-8252-963D227586AB}" presName="parentText" presStyleLbl="node1" presStyleIdx="2" presStyleCnt="4">
        <dgm:presLayoutVars>
          <dgm:chMax val="0"/>
          <dgm:bulletEnabled val="1"/>
        </dgm:presLayoutVars>
      </dgm:prSet>
      <dgm:spPr/>
      <dgm:t>
        <a:bodyPr/>
        <a:lstStyle/>
        <a:p>
          <a:endParaRPr lang="en-US"/>
        </a:p>
      </dgm:t>
    </dgm:pt>
    <dgm:pt modelId="{F87661B7-D05E-4180-990F-74EEA26B6F92}" type="pres">
      <dgm:prSet presAssocID="{19BDE8AE-4091-4300-8E26-9CEB32CF9999}" presName="spacer" presStyleCnt="0"/>
      <dgm:spPr/>
    </dgm:pt>
    <dgm:pt modelId="{6014EB90-A4A3-4D38-B3E9-9088D57453CB}" type="pres">
      <dgm:prSet presAssocID="{3FCAEE30-1C34-4C95-B334-4159B3FFACD1}" presName="parentText" presStyleLbl="node1" presStyleIdx="3" presStyleCnt="4">
        <dgm:presLayoutVars>
          <dgm:chMax val="0"/>
          <dgm:bulletEnabled val="1"/>
        </dgm:presLayoutVars>
      </dgm:prSet>
      <dgm:spPr/>
      <dgm:t>
        <a:bodyPr/>
        <a:lstStyle/>
        <a:p>
          <a:endParaRPr lang="en-US"/>
        </a:p>
      </dgm:t>
    </dgm:pt>
    <dgm:pt modelId="{FEE201BE-9B91-4E23-8470-1EBD74C240FE}" type="pres">
      <dgm:prSet presAssocID="{3FCAEE30-1C34-4C95-B334-4159B3FFACD1}" presName="childText" presStyleLbl="revTx" presStyleIdx="0" presStyleCnt="1">
        <dgm:presLayoutVars>
          <dgm:bulletEnabled val="1"/>
        </dgm:presLayoutVars>
      </dgm:prSet>
      <dgm:spPr/>
      <dgm:t>
        <a:bodyPr/>
        <a:lstStyle/>
        <a:p>
          <a:endParaRPr lang="en-US"/>
        </a:p>
      </dgm:t>
    </dgm:pt>
  </dgm:ptLst>
  <dgm:cxnLst>
    <dgm:cxn modelId="{E940C51B-FF1F-40C1-87C0-96AD02808311}" type="presOf" srcId="{11114894-687B-49CD-8252-963D227586AB}" destId="{F149B739-BF0F-421D-899E-8CEEB075BDEA}" srcOrd="0" destOrd="0" presId="urn:microsoft.com/office/officeart/2005/8/layout/vList2"/>
    <dgm:cxn modelId="{F2A4B435-8B06-4B8B-9366-DC9F8819A637}" srcId="{3FCAEE30-1C34-4C95-B334-4159B3FFACD1}" destId="{153AA34C-86FA-4AB7-987A-1ECB6C7CFC59}" srcOrd="1" destOrd="0" parTransId="{0343A645-C45B-4068-BAB8-256126A2462B}" sibTransId="{3B40CCA4-E128-431B-9A1E-810A39D45948}"/>
    <dgm:cxn modelId="{8C92ED9A-42AE-4FD2-972B-686D482BEBA7}" type="presOf" srcId="{3FCAEE30-1C34-4C95-B334-4159B3FFACD1}" destId="{6014EB90-A4A3-4D38-B3E9-9088D57453CB}" srcOrd="0" destOrd="0" presId="urn:microsoft.com/office/officeart/2005/8/layout/vList2"/>
    <dgm:cxn modelId="{B412838B-2FDA-4EE1-A68D-EDF04EE2380E}" type="presOf" srcId="{299E2A2D-B0E6-4C98-9E95-738D7EDC2AB9}" destId="{A17F5694-945F-4943-8595-8A774D03B3BC}" srcOrd="0" destOrd="0" presId="urn:microsoft.com/office/officeart/2005/8/layout/vList2"/>
    <dgm:cxn modelId="{846EC9AF-8FA1-46A0-9CB3-90B0571FFF16}" type="presOf" srcId="{DA91387B-049A-4651-AC29-8EDC4DDF0BCF}" destId="{9F0C65A0-433E-4761-BA50-40B403B22789}" srcOrd="0" destOrd="0" presId="urn:microsoft.com/office/officeart/2005/8/layout/vList2"/>
    <dgm:cxn modelId="{A2039B95-B9FF-45C4-BCD3-DAD9DA5EF183}" type="presOf" srcId="{D4E62E80-2CF6-4B85-92C0-092939CCF59F}" destId="{FEE201BE-9B91-4E23-8470-1EBD74C240FE}" srcOrd="0" destOrd="0" presId="urn:microsoft.com/office/officeart/2005/8/layout/vList2"/>
    <dgm:cxn modelId="{FC2DAB2D-F428-401C-B339-C09FDC238FA1}" srcId="{B52E62B5-78EE-4ED2-AD03-F564A16CC992}" destId="{DA91387B-049A-4651-AC29-8EDC4DDF0BCF}" srcOrd="0" destOrd="0" parTransId="{00DC7E29-A597-495F-9670-7258FC684BDC}" sibTransId="{7722DC48-4835-482F-BE66-0AC88CA6B701}"/>
    <dgm:cxn modelId="{43A69E7D-71CF-4C88-8EF0-9BFF74838F7C}" type="presOf" srcId="{B52E62B5-78EE-4ED2-AD03-F564A16CC992}" destId="{984D6558-0AB0-4D78-A03C-EEBDEAA50C37}" srcOrd="0" destOrd="0" presId="urn:microsoft.com/office/officeart/2005/8/layout/vList2"/>
    <dgm:cxn modelId="{A16B6CEF-5086-43DE-AA9E-B6217D69599D}" srcId="{3FCAEE30-1C34-4C95-B334-4159B3FFACD1}" destId="{D4E62E80-2CF6-4B85-92C0-092939CCF59F}" srcOrd="0" destOrd="0" parTransId="{18B7D4A5-AB11-43BB-9823-3E24F02C63A0}" sibTransId="{2C05E927-E9C4-41A1-B099-8F3A9DBB4212}"/>
    <dgm:cxn modelId="{51B16221-045F-4145-B1AF-E88B1579B00C}" srcId="{B52E62B5-78EE-4ED2-AD03-F564A16CC992}" destId="{299E2A2D-B0E6-4C98-9E95-738D7EDC2AB9}" srcOrd="1" destOrd="0" parTransId="{5C88EBF7-E5A3-4320-B993-3D60A9A011DE}" sibTransId="{29D1609E-3DC5-4B03-85BC-D8BB6925C4D7}"/>
    <dgm:cxn modelId="{DEC62057-8077-4417-941F-FD9ECA13E806}" srcId="{B52E62B5-78EE-4ED2-AD03-F564A16CC992}" destId="{11114894-687B-49CD-8252-963D227586AB}" srcOrd="2" destOrd="0" parTransId="{17E8FD34-4174-4BD9-BF37-114EBA8B97FD}" sibTransId="{19BDE8AE-4091-4300-8E26-9CEB32CF9999}"/>
    <dgm:cxn modelId="{01280974-5724-4688-ABAA-25213020E9D9}" type="presOf" srcId="{153AA34C-86FA-4AB7-987A-1ECB6C7CFC59}" destId="{FEE201BE-9B91-4E23-8470-1EBD74C240FE}" srcOrd="0" destOrd="1" presId="urn:microsoft.com/office/officeart/2005/8/layout/vList2"/>
    <dgm:cxn modelId="{C203A4E9-75C4-418D-8C85-D2E3D3397277}" srcId="{B52E62B5-78EE-4ED2-AD03-F564A16CC992}" destId="{3FCAEE30-1C34-4C95-B334-4159B3FFACD1}" srcOrd="3" destOrd="0" parTransId="{0F6C94DE-5C86-4C9F-8A0C-539092C136D9}" sibTransId="{361E883A-E8BA-4822-AD8D-DB5D13B1927D}"/>
    <dgm:cxn modelId="{C5A1575F-9CDF-42EC-9B71-A4C348D920AC}" type="presParOf" srcId="{984D6558-0AB0-4D78-A03C-EEBDEAA50C37}" destId="{9F0C65A0-433E-4761-BA50-40B403B22789}" srcOrd="0" destOrd="0" presId="urn:microsoft.com/office/officeart/2005/8/layout/vList2"/>
    <dgm:cxn modelId="{BB180A7E-3F58-4129-A90F-8971F92B5701}" type="presParOf" srcId="{984D6558-0AB0-4D78-A03C-EEBDEAA50C37}" destId="{2AF5B792-9212-47CD-99FE-E7115B8D2374}" srcOrd="1" destOrd="0" presId="urn:microsoft.com/office/officeart/2005/8/layout/vList2"/>
    <dgm:cxn modelId="{B67B6019-02BC-4B58-917D-BF7AEA9545AC}" type="presParOf" srcId="{984D6558-0AB0-4D78-A03C-EEBDEAA50C37}" destId="{A17F5694-945F-4943-8595-8A774D03B3BC}" srcOrd="2" destOrd="0" presId="urn:microsoft.com/office/officeart/2005/8/layout/vList2"/>
    <dgm:cxn modelId="{6954CC2D-3CAD-40E5-9879-DE9F40CC1D4E}" type="presParOf" srcId="{984D6558-0AB0-4D78-A03C-EEBDEAA50C37}" destId="{B2BF4CCA-AC13-43CD-BAD9-C2459B04831D}" srcOrd="3" destOrd="0" presId="urn:microsoft.com/office/officeart/2005/8/layout/vList2"/>
    <dgm:cxn modelId="{F90E3D0C-B819-4991-BCE1-87195F4F5380}" type="presParOf" srcId="{984D6558-0AB0-4D78-A03C-EEBDEAA50C37}" destId="{F149B739-BF0F-421D-899E-8CEEB075BDEA}" srcOrd="4" destOrd="0" presId="urn:microsoft.com/office/officeart/2005/8/layout/vList2"/>
    <dgm:cxn modelId="{33B9A2B7-D831-4C39-8DF5-161236883A6D}" type="presParOf" srcId="{984D6558-0AB0-4D78-A03C-EEBDEAA50C37}" destId="{F87661B7-D05E-4180-990F-74EEA26B6F92}" srcOrd="5" destOrd="0" presId="urn:microsoft.com/office/officeart/2005/8/layout/vList2"/>
    <dgm:cxn modelId="{72A331F0-A4F9-485A-BBEC-85E219D47823}" type="presParOf" srcId="{984D6558-0AB0-4D78-A03C-EEBDEAA50C37}" destId="{6014EB90-A4A3-4D38-B3E9-9088D57453CB}" srcOrd="6" destOrd="0" presId="urn:microsoft.com/office/officeart/2005/8/layout/vList2"/>
    <dgm:cxn modelId="{52FEF4D0-927F-44F6-82F0-DA82ADC08469}" type="presParOf" srcId="{984D6558-0AB0-4D78-A03C-EEBDEAA50C37}" destId="{FEE201BE-9B91-4E23-8470-1EBD74C240FE}"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504FDE0-0529-4803-8679-EA13891F0DF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E83DE49-52BB-40FB-935F-E2C4B36EBB79}">
      <dgm:prSet/>
      <dgm:spPr/>
      <dgm:t>
        <a:bodyPr/>
        <a:lstStyle/>
        <a:p>
          <a:pPr rtl="0"/>
          <a:r>
            <a:rPr lang="en-US" smtClean="0"/>
            <a:t>Ovarohysterectomy  performed along with tumour excision because:</a:t>
          </a:r>
          <a:endParaRPr lang="en-US"/>
        </a:p>
      </dgm:t>
    </dgm:pt>
    <dgm:pt modelId="{9E59F7B0-BAC8-4162-96D6-3B667E441D71}" type="parTrans" cxnId="{7FA479EF-5CDD-4871-8324-FF8C4D20BF14}">
      <dgm:prSet/>
      <dgm:spPr/>
      <dgm:t>
        <a:bodyPr/>
        <a:lstStyle/>
        <a:p>
          <a:endParaRPr lang="en-US"/>
        </a:p>
      </dgm:t>
    </dgm:pt>
    <dgm:pt modelId="{482F9D52-4F6B-45BC-B58A-4494D280BC6C}" type="sibTrans" cxnId="{7FA479EF-5CDD-4871-8324-FF8C4D20BF14}">
      <dgm:prSet/>
      <dgm:spPr/>
      <dgm:t>
        <a:bodyPr/>
        <a:lstStyle/>
        <a:p>
          <a:endParaRPr lang="en-US"/>
        </a:p>
      </dgm:t>
    </dgm:pt>
    <dgm:pt modelId="{6329E3C5-BDCB-4B9F-81FB-6F1047285E35}">
      <dgm:prSet/>
      <dgm:spPr/>
      <dgm:t>
        <a:bodyPr/>
        <a:lstStyle/>
        <a:p>
          <a:pPr rtl="0"/>
          <a:r>
            <a:rPr lang="en-US" smtClean="0"/>
            <a:t>To prevent pyometra</a:t>
          </a:r>
          <a:endParaRPr lang="en-US"/>
        </a:p>
      </dgm:t>
    </dgm:pt>
    <dgm:pt modelId="{883F93C0-0F6E-4388-8614-CE29F8741A91}" type="parTrans" cxnId="{5DB84A0F-2F97-4647-B9A9-58A9366AA12C}">
      <dgm:prSet/>
      <dgm:spPr/>
      <dgm:t>
        <a:bodyPr/>
        <a:lstStyle/>
        <a:p>
          <a:endParaRPr lang="en-US"/>
        </a:p>
      </dgm:t>
    </dgm:pt>
    <dgm:pt modelId="{55F711EC-5B59-4238-88BE-0064D23F823B}" type="sibTrans" cxnId="{5DB84A0F-2F97-4647-B9A9-58A9366AA12C}">
      <dgm:prSet/>
      <dgm:spPr/>
      <dgm:t>
        <a:bodyPr/>
        <a:lstStyle/>
        <a:p>
          <a:endParaRPr lang="en-US"/>
        </a:p>
      </dgm:t>
    </dgm:pt>
    <dgm:pt modelId="{B46CAB17-F719-490A-A9EF-EB736D25AF94}">
      <dgm:prSet/>
      <dgm:spPr/>
      <dgm:t>
        <a:bodyPr/>
        <a:lstStyle/>
        <a:p>
          <a:pPr rtl="0"/>
          <a:r>
            <a:rPr lang="en-US" dirty="0" smtClean="0"/>
            <a:t>Nearly 50% of mammary tumours contain receptors for </a:t>
          </a:r>
          <a:r>
            <a:rPr lang="en-US" dirty="0" err="1" smtClean="0"/>
            <a:t>oestrogens</a:t>
          </a:r>
          <a:endParaRPr lang="en-US" dirty="0"/>
        </a:p>
      </dgm:t>
    </dgm:pt>
    <dgm:pt modelId="{ED42384A-97C4-475B-984A-05D26987E936}" type="parTrans" cxnId="{6DCCEBC2-CD77-457D-93CE-9F33FE3A0301}">
      <dgm:prSet/>
      <dgm:spPr/>
      <dgm:t>
        <a:bodyPr/>
        <a:lstStyle/>
        <a:p>
          <a:endParaRPr lang="en-US"/>
        </a:p>
      </dgm:t>
    </dgm:pt>
    <dgm:pt modelId="{0BB94A0C-86C1-4F8A-91A4-7C4FABB94901}" type="sibTrans" cxnId="{6DCCEBC2-CD77-457D-93CE-9F33FE3A0301}">
      <dgm:prSet/>
      <dgm:spPr/>
      <dgm:t>
        <a:bodyPr/>
        <a:lstStyle/>
        <a:p>
          <a:endParaRPr lang="en-US"/>
        </a:p>
      </dgm:t>
    </dgm:pt>
    <dgm:pt modelId="{7DA37260-C625-412F-95FA-9C6C91BAD207}">
      <dgm:prSet/>
      <dgm:spPr/>
      <dgm:t>
        <a:bodyPr/>
        <a:lstStyle/>
        <a:p>
          <a:pPr rtl="0"/>
          <a:r>
            <a:rPr lang="en-US" smtClean="0"/>
            <a:t>If concurrent ovarohysterectomy is elected, done prior to tumour excision.</a:t>
          </a:r>
          <a:endParaRPr lang="en-US"/>
        </a:p>
      </dgm:t>
    </dgm:pt>
    <dgm:pt modelId="{AB9287A2-9108-47C7-8275-DD905614295C}" type="parTrans" cxnId="{9BA2BF1D-6EBE-4183-A35F-45B874142420}">
      <dgm:prSet/>
      <dgm:spPr/>
      <dgm:t>
        <a:bodyPr/>
        <a:lstStyle/>
        <a:p>
          <a:endParaRPr lang="en-US"/>
        </a:p>
      </dgm:t>
    </dgm:pt>
    <dgm:pt modelId="{2010996D-8940-4308-A8F6-F36290FFC285}" type="sibTrans" cxnId="{9BA2BF1D-6EBE-4183-A35F-45B874142420}">
      <dgm:prSet/>
      <dgm:spPr/>
      <dgm:t>
        <a:bodyPr/>
        <a:lstStyle/>
        <a:p>
          <a:endParaRPr lang="en-US"/>
        </a:p>
      </dgm:t>
    </dgm:pt>
    <dgm:pt modelId="{1E8CCF7B-3A62-4A5C-8D3C-67638A30FB65}" type="pres">
      <dgm:prSet presAssocID="{C504FDE0-0529-4803-8679-EA13891F0DF6}" presName="linear" presStyleCnt="0">
        <dgm:presLayoutVars>
          <dgm:animLvl val="lvl"/>
          <dgm:resizeHandles val="exact"/>
        </dgm:presLayoutVars>
      </dgm:prSet>
      <dgm:spPr/>
      <dgm:t>
        <a:bodyPr/>
        <a:lstStyle/>
        <a:p>
          <a:endParaRPr lang="en-US"/>
        </a:p>
      </dgm:t>
    </dgm:pt>
    <dgm:pt modelId="{51E54C55-C774-47F3-A421-57A2C82EF40A}" type="pres">
      <dgm:prSet presAssocID="{7E83DE49-52BB-40FB-935F-E2C4B36EBB79}" presName="parentText" presStyleLbl="node1" presStyleIdx="0" presStyleCnt="2">
        <dgm:presLayoutVars>
          <dgm:chMax val="0"/>
          <dgm:bulletEnabled val="1"/>
        </dgm:presLayoutVars>
      </dgm:prSet>
      <dgm:spPr/>
      <dgm:t>
        <a:bodyPr/>
        <a:lstStyle/>
        <a:p>
          <a:endParaRPr lang="en-US"/>
        </a:p>
      </dgm:t>
    </dgm:pt>
    <dgm:pt modelId="{602DD780-EBBF-49AA-AAD2-28FDB44B9FBB}" type="pres">
      <dgm:prSet presAssocID="{7E83DE49-52BB-40FB-935F-E2C4B36EBB79}" presName="childText" presStyleLbl="revTx" presStyleIdx="0" presStyleCnt="1">
        <dgm:presLayoutVars>
          <dgm:bulletEnabled val="1"/>
        </dgm:presLayoutVars>
      </dgm:prSet>
      <dgm:spPr/>
      <dgm:t>
        <a:bodyPr/>
        <a:lstStyle/>
        <a:p>
          <a:endParaRPr lang="en-US"/>
        </a:p>
      </dgm:t>
    </dgm:pt>
    <dgm:pt modelId="{EC82345D-1D58-4ADE-8F87-606B211F5854}" type="pres">
      <dgm:prSet presAssocID="{7DA37260-C625-412F-95FA-9C6C91BAD207}" presName="parentText" presStyleLbl="node1" presStyleIdx="1" presStyleCnt="2">
        <dgm:presLayoutVars>
          <dgm:chMax val="0"/>
          <dgm:bulletEnabled val="1"/>
        </dgm:presLayoutVars>
      </dgm:prSet>
      <dgm:spPr/>
      <dgm:t>
        <a:bodyPr/>
        <a:lstStyle/>
        <a:p>
          <a:endParaRPr lang="en-US"/>
        </a:p>
      </dgm:t>
    </dgm:pt>
  </dgm:ptLst>
  <dgm:cxnLst>
    <dgm:cxn modelId="{3F09EC13-F9BB-4C5E-B031-7A39A24DA585}" type="presOf" srcId="{C504FDE0-0529-4803-8679-EA13891F0DF6}" destId="{1E8CCF7B-3A62-4A5C-8D3C-67638A30FB65}" srcOrd="0" destOrd="0" presId="urn:microsoft.com/office/officeart/2005/8/layout/vList2"/>
    <dgm:cxn modelId="{F2517A65-C9B1-4AEA-AF68-C877FE0D7CEA}" type="presOf" srcId="{6329E3C5-BDCB-4B9F-81FB-6F1047285E35}" destId="{602DD780-EBBF-49AA-AAD2-28FDB44B9FBB}" srcOrd="0" destOrd="0" presId="urn:microsoft.com/office/officeart/2005/8/layout/vList2"/>
    <dgm:cxn modelId="{6DCCEBC2-CD77-457D-93CE-9F33FE3A0301}" srcId="{7E83DE49-52BB-40FB-935F-E2C4B36EBB79}" destId="{B46CAB17-F719-490A-A9EF-EB736D25AF94}" srcOrd="1" destOrd="0" parTransId="{ED42384A-97C4-475B-984A-05D26987E936}" sibTransId="{0BB94A0C-86C1-4F8A-91A4-7C4FABB94901}"/>
    <dgm:cxn modelId="{DCAA4DF0-EDB8-43FD-9783-0EAFC93E3FBA}" type="presOf" srcId="{7E83DE49-52BB-40FB-935F-E2C4B36EBB79}" destId="{51E54C55-C774-47F3-A421-57A2C82EF40A}" srcOrd="0" destOrd="0" presId="urn:microsoft.com/office/officeart/2005/8/layout/vList2"/>
    <dgm:cxn modelId="{7FA479EF-5CDD-4871-8324-FF8C4D20BF14}" srcId="{C504FDE0-0529-4803-8679-EA13891F0DF6}" destId="{7E83DE49-52BB-40FB-935F-E2C4B36EBB79}" srcOrd="0" destOrd="0" parTransId="{9E59F7B0-BAC8-4162-96D6-3B667E441D71}" sibTransId="{482F9D52-4F6B-45BC-B58A-4494D280BC6C}"/>
    <dgm:cxn modelId="{5DB84A0F-2F97-4647-B9A9-58A9366AA12C}" srcId="{7E83DE49-52BB-40FB-935F-E2C4B36EBB79}" destId="{6329E3C5-BDCB-4B9F-81FB-6F1047285E35}" srcOrd="0" destOrd="0" parTransId="{883F93C0-0F6E-4388-8614-CE29F8741A91}" sibTransId="{55F711EC-5B59-4238-88BE-0064D23F823B}"/>
    <dgm:cxn modelId="{9BA2BF1D-6EBE-4183-A35F-45B874142420}" srcId="{C504FDE0-0529-4803-8679-EA13891F0DF6}" destId="{7DA37260-C625-412F-95FA-9C6C91BAD207}" srcOrd="1" destOrd="0" parTransId="{AB9287A2-9108-47C7-8275-DD905614295C}" sibTransId="{2010996D-8940-4308-A8F6-F36290FFC285}"/>
    <dgm:cxn modelId="{783C9B58-5CF8-4DD1-8010-45C06E3BD35A}" type="presOf" srcId="{7DA37260-C625-412F-95FA-9C6C91BAD207}" destId="{EC82345D-1D58-4ADE-8F87-606B211F5854}" srcOrd="0" destOrd="0" presId="urn:microsoft.com/office/officeart/2005/8/layout/vList2"/>
    <dgm:cxn modelId="{5E56D398-2BA6-450B-AF4B-5EA04AD31767}" type="presOf" srcId="{B46CAB17-F719-490A-A9EF-EB736D25AF94}" destId="{602DD780-EBBF-49AA-AAD2-28FDB44B9FBB}" srcOrd="0" destOrd="1" presId="urn:microsoft.com/office/officeart/2005/8/layout/vList2"/>
    <dgm:cxn modelId="{A8524E09-9ED7-40E4-B0D3-FBDCDFE0C51A}" type="presParOf" srcId="{1E8CCF7B-3A62-4A5C-8D3C-67638A30FB65}" destId="{51E54C55-C774-47F3-A421-57A2C82EF40A}" srcOrd="0" destOrd="0" presId="urn:microsoft.com/office/officeart/2005/8/layout/vList2"/>
    <dgm:cxn modelId="{56E42864-254C-4334-A405-F07D61C8381A}" type="presParOf" srcId="{1E8CCF7B-3A62-4A5C-8D3C-67638A30FB65}" destId="{602DD780-EBBF-49AA-AAD2-28FDB44B9FBB}" srcOrd="1" destOrd="0" presId="urn:microsoft.com/office/officeart/2005/8/layout/vList2"/>
    <dgm:cxn modelId="{0C3067ED-6C8E-4A1D-8935-987600504848}" type="presParOf" srcId="{1E8CCF7B-3A62-4A5C-8D3C-67638A30FB65}" destId="{EC82345D-1D58-4ADE-8F87-606B211F585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A718A46-6528-4C92-B55A-5776B9969A5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6E46D0B-94E8-4757-8069-27F2662FFB3E}">
      <dgm:prSet/>
      <dgm:spPr/>
      <dgm:t>
        <a:bodyPr/>
        <a:lstStyle/>
        <a:p>
          <a:pPr rtl="0"/>
          <a:r>
            <a:rPr lang="en-US" smtClean="0"/>
            <a:t>Advocated if one or more negative prognostic factors present</a:t>
          </a:r>
          <a:endParaRPr lang="en-US"/>
        </a:p>
      </dgm:t>
    </dgm:pt>
    <dgm:pt modelId="{FFA31FC7-11B1-406B-B341-0E59F4B769CA}" type="parTrans" cxnId="{98C31BCC-D40C-43AE-AFBB-A7D8738C4732}">
      <dgm:prSet/>
      <dgm:spPr/>
      <dgm:t>
        <a:bodyPr/>
        <a:lstStyle/>
        <a:p>
          <a:endParaRPr lang="en-US"/>
        </a:p>
      </dgm:t>
    </dgm:pt>
    <dgm:pt modelId="{765760EB-EA76-4EE7-B7D9-32EF1073E207}" type="sibTrans" cxnId="{98C31BCC-D40C-43AE-AFBB-A7D8738C4732}">
      <dgm:prSet/>
      <dgm:spPr/>
      <dgm:t>
        <a:bodyPr/>
        <a:lstStyle/>
        <a:p>
          <a:endParaRPr lang="en-US"/>
        </a:p>
      </dgm:t>
    </dgm:pt>
    <dgm:pt modelId="{9EFFD337-3E30-418B-B74F-8DF18E2FA6EC}">
      <dgm:prSet/>
      <dgm:spPr/>
      <dgm:t>
        <a:bodyPr/>
        <a:lstStyle/>
        <a:p>
          <a:pPr rtl="0"/>
          <a:r>
            <a:rPr lang="en-US" smtClean="0"/>
            <a:t>Despite high frequency of mammary tumours in dogs, no protocol has been standardised</a:t>
          </a:r>
          <a:endParaRPr lang="en-US"/>
        </a:p>
      </dgm:t>
    </dgm:pt>
    <dgm:pt modelId="{70952E57-8C0E-4B22-B590-05E2A94C2F70}" type="parTrans" cxnId="{EBEFB80D-55F9-414C-820A-B751FDCA5BCD}">
      <dgm:prSet/>
      <dgm:spPr/>
      <dgm:t>
        <a:bodyPr/>
        <a:lstStyle/>
        <a:p>
          <a:endParaRPr lang="en-US"/>
        </a:p>
      </dgm:t>
    </dgm:pt>
    <dgm:pt modelId="{E8B0B7C0-F0A0-4E1B-9DB1-A849CF345DB7}" type="sibTrans" cxnId="{EBEFB80D-55F9-414C-820A-B751FDCA5BCD}">
      <dgm:prSet/>
      <dgm:spPr/>
      <dgm:t>
        <a:bodyPr/>
        <a:lstStyle/>
        <a:p>
          <a:endParaRPr lang="en-US"/>
        </a:p>
      </dgm:t>
    </dgm:pt>
    <dgm:pt modelId="{044273CD-2C1F-424D-8BF7-B3CA78EA9D92}">
      <dgm:prSet/>
      <dgm:spPr/>
      <dgm:t>
        <a:bodyPr/>
        <a:lstStyle/>
        <a:p>
          <a:pPr rtl="0"/>
          <a:r>
            <a:rPr lang="en-US" smtClean="0"/>
            <a:t>Tamoxifen-use precluded in dogs due to high incidence of oestrogenic side effects</a:t>
          </a:r>
          <a:endParaRPr lang="en-US"/>
        </a:p>
      </dgm:t>
    </dgm:pt>
    <dgm:pt modelId="{DA5C9BE4-F5B2-42D4-8CC6-58CF934BC190}" type="parTrans" cxnId="{DD1669EC-1194-4189-B6AE-C11DE22588C6}">
      <dgm:prSet/>
      <dgm:spPr/>
      <dgm:t>
        <a:bodyPr/>
        <a:lstStyle/>
        <a:p>
          <a:endParaRPr lang="en-US"/>
        </a:p>
      </dgm:t>
    </dgm:pt>
    <dgm:pt modelId="{3D4E892B-B39D-4C7B-8D75-3602B4F7BEC9}" type="sibTrans" cxnId="{DD1669EC-1194-4189-B6AE-C11DE22588C6}">
      <dgm:prSet/>
      <dgm:spPr/>
      <dgm:t>
        <a:bodyPr/>
        <a:lstStyle/>
        <a:p>
          <a:endParaRPr lang="en-US"/>
        </a:p>
      </dgm:t>
    </dgm:pt>
    <dgm:pt modelId="{B8DE830F-F9F4-430D-AFCD-80D74AAA7655}">
      <dgm:prSet/>
      <dgm:spPr/>
      <dgm:t>
        <a:bodyPr/>
        <a:lstStyle/>
        <a:p>
          <a:pPr rtl="0"/>
          <a:r>
            <a:rPr lang="en-US" smtClean="0"/>
            <a:t>Doxorubicin alone or in combination with Cyclophosphamide also used</a:t>
          </a:r>
          <a:endParaRPr lang="en-US"/>
        </a:p>
      </dgm:t>
    </dgm:pt>
    <dgm:pt modelId="{78966947-F6E1-43B3-9A7D-200E2AC7F06C}" type="parTrans" cxnId="{5BCC5774-9788-4889-84BF-E31207B93CED}">
      <dgm:prSet/>
      <dgm:spPr/>
      <dgm:t>
        <a:bodyPr/>
        <a:lstStyle/>
        <a:p>
          <a:endParaRPr lang="en-US"/>
        </a:p>
      </dgm:t>
    </dgm:pt>
    <dgm:pt modelId="{C6525DDD-4510-49A5-B504-1C2DFEEE4F72}" type="sibTrans" cxnId="{5BCC5774-9788-4889-84BF-E31207B93CED}">
      <dgm:prSet/>
      <dgm:spPr/>
      <dgm:t>
        <a:bodyPr/>
        <a:lstStyle/>
        <a:p>
          <a:endParaRPr lang="en-US"/>
        </a:p>
      </dgm:t>
    </dgm:pt>
    <dgm:pt modelId="{45E3CB8D-5D35-4263-81DD-D0A3F7E548C8}">
      <dgm:prSet/>
      <dgm:spPr/>
      <dgm:t>
        <a:bodyPr/>
        <a:lstStyle/>
        <a:p>
          <a:pPr rtl="0"/>
          <a:r>
            <a:rPr lang="en-US" smtClean="0"/>
            <a:t>Radiation therapy not been reported widely for treating mammary gland malignancy in dogs</a:t>
          </a:r>
          <a:endParaRPr lang="en-US"/>
        </a:p>
      </dgm:t>
    </dgm:pt>
    <dgm:pt modelId="{5DD50865-1855-473F-81CC-C2AA45F3633E}" type="parTrans" cxnId="{A00E8FDC-D306-48AB-8133-9258089AFF40}">
      <dgm:prSet/>
      <dgm:spPr/>
      <dgm:t>
        <a:bodyPr/>
        <a:lstStyle/>
        <a:p>
          <a:endParaRPr lang="en-US"/>
        </a:p>
      </dgm:t>
    </dgm:pt>
    <dgm:pt modelId="{7AE108F4-D5F2-4849-982C-94A99BB81A9A}" type="sibTrans" cxnId="{A00E8FDC-D306-48AB-8133-9258089AFF40}">
      <dgm:prSet/>
      <dgm:spPr/>
      <dgm:t>
        <a:bodyPr/>
        <a:lstStyle/>
        <a:p>
          <a:endParaRPr lang="en-US"/>
        </a:p>
      </dgm:t>
    </dgm:pt>
    <dgm:pt modelId="{EE034515-515A-4CD9-9440-569E8915ECDD}" type="pres">
      <dgm:prSet presAssocID="{1A718A46-6528-4C92-B55A-5776B9969A55}" presName="linear" presStyleCnt="0">
        <dgm:presLayoutVars>
          <dgm:animLvl val="lvl"/>
          <dgm:resizeHandles val="exact"/>
        </dgm:presLayoutVars>
      </dgm:prSet>
      <dgm:spPr/>
      <dgm:t>
        <a:bodyPr/>
        <a:lstStyle/>
        <a:p>
          <a:endParaRPr lang="en-US"/>
        </a:p>
      </dgm:t>
    </dgm:pt>
    <dgm:pt modelId="{5E55B4C3-96EA-46C7-8711-28FF387F8DC5}" type="pres">
      <dgm:prSet presAssocID="{A6E46D0B-94E8-4757-8069-27F2662FFB3E}" presName="parentText" presStyleLbl="node1" presStyleIdx="0" presStyleCnt="5">
        <dgm:presLayoutVars>
          <dgm:chMax val="0"/>
          <dgm:bulletEnabled val="1"/>
        </dgm:presLayoutVars>
      </dgm:prSet>
      <dgm:spPr/>
      <dgm:t>
        <a:bodyPr/>
        <a:lstStyle/>
        <a:p>
          <a:endParaRPr lang="en-US"/>
        </a:p>
      </dgm:t>
    </dgm:pt>
    <dgm:pt modelId="{7CEA2372-505B-4C99-A188-399E24B3F604}" type="pres">
      <dgm:prSet presAssocID="{765760EB-EA76-4EE7-B7D9-32EF1073E207}" presName="spacer" presStyleCnt="0"/>
      <dgm:spPr/>
    </dgm:pt>
    <dgm:pt modelId="{F5C73A03-5B46-4BDF-98C0-FC081865DF4D}" type="pres">
      <dgm:prSet presAssocID="{9EFFD337-3E30-418B-B74F-8DF18E2FA6EC}" presName="parentText" presStyleLbl="node1" presStyleIdx="1" presStyleCnt="5">
        <dgm:presLayoutVars>
          <dgm:chMax val="0"/>
          <dgm:bulletEnabled val="1"/>
        </dgm:presLayoutVars>
      </dgm:prSet>
      <dgm:spPr/>
      <dgm:t>
        <a:bodyPr/>
        <a:lstStyle/>
        <a:p>
          <a:endParaRPr lang="en-US"/>
        </a:p>
      </dgm:t>
    </dgm:pt>
    <dgm:pt modelId="{7545A8A5-4145-4C44-A294-86FF2B4FE00D}" type="pres">
      <dgm:prSet presAssocID="{E8B0B7C0-F0A0-4E1B-9DB1-A849CF345DB7}" presName="spacer" presStyleCnt="0"/>
      <dgm:spPr/>
    </dgm:pt>
    <dgm:pt modelId="{4DA131F9-997D-423E-AD54-194DA37894D3}" type="pres">
      <dgm:prSet presAssocID="{044273CD-2C1F-424D-8BF7-B3CA78EA9D92}" presName="parentText" presStyleLbl="node1" presStyleIdx="2" presStyleCnt="5">
        <dgm:presLayoutVars>
          <dgm:chMax val="0"/>
          <dgm:bulletEnabled val="1"/>
        </dgm:presLayoutVars>
      </dgm:prSet>
      <dgm:spPr/>
      <dgm:t>
        <a:bodyPr/>
        <a:lstStyle/>
        <a:p>
          <a:endParaRPr lang="en-US"/>
        </a:p>
      </dgm:t>
    </dgm:pt>
    <dgm:pt modelId="{7516AC23-B723-4950-834A-27641C684077}" type="pres">
      <dgm:prSet presAssocID="{3D4E892B-B39D-4C7B-8D75-3602B4F7BEC9}" presName="spacer" presStyleCnt="0"/>
      <dgm:spPr/>
    </dgm:pt>
    <dgm:pt modelId="{2ED7A192-4D11-4E6D-9DBF-403DE74AAE08}" type="pres">
      <dgm:prSet presAssocID="{B8DE830F-F9F4-430D-AFCD-80D74AAA7655}" presName="parentText" presStyleLbl="node1" presStyleIdx="3" presStyleCnt="5">
        <dgm:presLayoutVars>
          <dgm:chMax val="0"/>
          <dgm:bulletEnabled val="1"/>
        </dgm:presLayoutVars>
      </dgm:prSet>
      <dgm:spPr/>
      <dgm:t>
        <a:bodyPr/>
        <a:lstStyle/>
        <a:p>
          <a:endParaRPr lang="en-US"/>
        </a:p>
      </dgm:t>
    </dgm:pt>
    <dgm:pt modelId="{447FE2CA-2941-40A3-95F2-A88EABF0B602}" type="pres">
      <dgm:prSet presAssocID="{C6525DDD-4510-49A5-B504-1C2DFEEE4F72}" presName="spacer" presStyleCnt="0"/>
      <dgm:spPr/>
    </dgm:pt>
    <dgm:pt modelId="{EB09ACEA-C34C-47B0-AFED-E0D8CF67EC27}" type="pres">
      <dgm:prSet presAssocID="{45E3CB8D-5D35-4263-81DD-D0A3F7E548C8}" presName="parentText" presStyleLbl="node1" presStyleIdx="4" presStyleCnt="5">
        <dgm:presLayoutVars>
          <dgm:chMax val="0"/>
          <dgm:bulletEnabled val="1"/>
        </dgm:presLayoutVars>
      </dgm:prSet>
      <dgm:spPr/>
      <dgm:t>
        <a:bodyPr/>
        <a:lstStyle/>
        <a:p>
          <a:endParaRPr lang="en-US"/>
        </a:p>
      </dgm:t>
    </dgm:pt>
  </dgm:ptLst>
  <dgm:cxnLst>
    <dgm:cxn modelId="{5BC98162-A4D0-4B02-9338-5A61BABF9EBA}" type="presOf" srcId="{45E3CB8D-5D35-4263-81DD-D0A3F7E548C8}" destId="{EB09ACEA-C34C-47B0-AFED-E0D8CF67EC27}" srcOrd="0" destOrd="0" presId="urn:microsoft.com/office/officeart/2005/8/layout/vList2"/>
    <dgm:cxn modelId="{98C31BCC-D40C-43AE-AFBB-A7D8738C4732}" srcId="{1A718A46-6528-4C92-B55A-5776B9969A55}" destId="{A6E46D0B-94E8-4757-8069-27F2662FFB3E}" srcOrd="0" destOrd="0" parTransId="{FFA31FC7-11B1-406B-B341-0E59F4B769CA}" sibTransId="{765760EB-EA76-4EE7-B7D9-32EF1073E207}"/>
    <dgm:cxn modelId="{A00E8FDC-D306-48AB-8133-9258089AFF40}" srcId="{1A718A46-6528-4C92-B55A-5776B9969A55}" destId="{45E3CB8D-5D35-4263-81DD-D0A3F7E548C8}" srcOrd="4" destOrd="0" parTransId="{5DD50865-1855-473F-81CC-C2AA45F3633E}" sibTransId="{7AE108F4-D5F2-4849-982C-94A99BB81A9A}"/>
    <dgm:cxn modelId="{DD1669EC-1194-4189-B6AE-C11DE22588C6}" srcId="{1A718A46-6528-4C92-B55A-5776B9969A55}" destId="{044273CD-2C1F-424D-8BF7-B3CA78EA9D92}" srcOrd="2" destOrd="0" parTransId="{DA5C9BE4-F5B2-42D4-8CC6-58CF934BC190}" sibTransId="{3D4E892B-B39D-4C7B-8D75-3602B4F7BEC9}"/>
    <dgm:cxn modelId="{D635DF6A-4B3A-488D-BD45-7AB791965389}" type="presOf" srcId="{1A718A46-6528-4C92-B55A-5776B9969A55}" destId="{EE034515-515A-4CD9-9440-569E8915ECDD}" srcOrd="0" destOrd="0" presId="urn:microsoft.com/office/officeart/2005/8/layout/vList2"/>
    <dgm:cxn modelId="{D75E57EE-C1D4-4D01-972A-7EE7AC62A7A4}" type="presOf" srcId="{A6E46D0B-94E8-4757-8069-27F2662FFB3E}" destId="{5E55B4C3-96EA-46C7-8711-28FF387F8DC5}" srcOrd="0" destOrd="0" presId="urn:microsoft.com/office/officeart/2005/8/layout/vList2"/>
    <dgm:cxn modelId="{5BCC5774-9788-4889-84BF-E31207B93CED}" srcId="{1A718A46-6528-4C92-B55A-5776B9969A55}" destId="{B8DE830F-F9F4-430D-AFCD-80D74AAA7655}" srcOrd="3" destOrd="0" parTransId="{78966947-F6E1-43B3-9A7D-200E2AC7F06C}" sibTransId="{C6525DDD-4510-49A5-B504-1C2DFEEE4F72}"/>
    <dgm:cxn modelId="{70145709-3806-4F5A-8C70-A54270AB5A2B}" type="presOf" srcId="{044273CD-2C1F-424D-8BF7-B3CA78EA9D92}" destId="{4DA131F9-997D-423E-AD54-194DA37894D3}" srcOrd="0" destOrd="0" presId="urn:microsoft.com/office/officeart/2005/8/layout/vList2"/>
    <dgm:cxn modelId="{EBEFB80D-55F9-414C-820A-B751FDCA5BCD}" srcId="{1A718A46-6528-4C92-B55A-5776B9969A55}" destId="{9EFFD337-3E30-418B-B74F-8DF18E2FA6EC}" srcOrd="1" destOrd="0" parTransId="{70952E57-8C0E-4B22-B590-05E2A94C2F70}" sibTransId="{E8B0B7C0-F0A0-4E1B-9DB1-A849CF345DB7}"/>
    <dgm:cxn modelId="{DA2564AA-9333-42DD-8CD5-AA70F28DAE8E}" type="presOf" srcId="{B8DE830F-F9F4-430D-AFCD-80D74AAA7655}" destId="{2ED7A192-4D11-4E6D-9DBF-403DE74AAE08}" srcOrd="0" destOrd="0" presId="urn:microsoft.com/office/officeart/2005/8/layout/vList2"/>
    <dgm:cxn modelId="{50AF6D32-6264-4831-8C01-C6542ECF8823}" type="presOf" srcId="{9EFFD337-3E30-418B-B74F-8DF18E2FA6EC}" destId="{F5C73A03-5B46-4BDF-98C0-FC081865DF4D}" srcOrd="0" destOrd="0" presId="urn:microsoft.com/office/officeart/2005/8/layout/vList2"/>
    <dgm:cxn modelId="{C44ED4F7-05FA-458F-BB45-A1D9930D7171}" type="presParOf" srcId="{EE034515-515A-4CD9-9440-569E8915ECDD}" destId="{5E55B4C3-96EA-46C7-8711-28FF387F8DC5}" srcOrd="0" destOrd="0" presId="urn:microsoft.com/office/officeart/2005/8/layout/vList2"/>
    <dgm:cxn modelId="{F0CDF070-03C8-4BC3-ABB7-118FC7E32B6C}" type="presParOf" srcId="{EE034515-515A-4CD9-9440-569E8915ECDD}" destId="{7CEA2372-505B-4C99-A188-399E24B3F604}" srcOrd="1" destOrd="0" presId="urn:microsoft.com/office/officeart/2005/8/layout/vList2"/>
    <dgm:cxn modelId="{1D5BDFF5-4598-4A0B-8AAB-3FB1D5E9595E}" type="presParOf" srcId="{EE034515-515A-4CD9-9440-569E8915ECDD}" destId="{F5C73A03-5B46-4BDF-98C0-FC081865DF4D}" srcOrd="2" destOrd="0" presId="urn:microsoft.com/office/officeart/2005/8/layout/vList2"/>
    <dgm:cxn modelId="{8A10EF07-9D26-41F1-AB77-ADD073808259}" type="presParOf" srcId="{EE034515-515A-4CD9-9440-569E8915ECDD}" destId="{7545A8A5-4145-4C44-A294-86FF2B4FE00D}" srcOrd="3" destOrd="0" presId="urn:microsoft.com/office/officeart/2005/8/layout/vList2"/>
    <dgm:cxn modelId="{509FEB2E-C476-4CC8-A02A-E10AEC3F1232}" type="presParOf" srcId="{EE034515-515A-4CD9-9440-569E8915ECDD}" destId="{4DA131F9-997D-423E-AD54-194DA37894D3}" srcOrd="4" destOrd="0" presId="urn:microsoft.com/office/officeart/2005/8/layout/vList2"/>
    <dgm:cxn modelId="{33D78AA3-FA0B-4DB0-94B1-60E8DC8C31EF}" type="presParOf" srcId="{EE034515-515A-4CD9-9440-569E8915ECDD}" destId="{7516AC23-B723-4950-834A-27641C684077}" srcOrd="5" destOrd="0" presId="urn:microsoft.com/office/officeart/2005/8/layout/vList2"/>
    <dgm:cxn modelId="{4BA5A97D-A5C1-46E5-AD24-820426EEA412}" type="presParOf" srcId="{EE034515-515A-4CD9-9440-569E8915ECDD}" destId="{2ED7A192-4D11-4E6D-9DBF-403DE74AAE08}" srcOrd="6" destOrd="0" presId="urn:microsoft.com/office/officeart/2005/8/layout/vList2"/>
    <dgm:cxn modelId="{51C6E772-3EF0-450F-A2A2-5FFB52694FAA}" type="presParOf" srcId="{EE034515-515A-4CD9-9440-569E8915ECDD}" destId="{447FE2CA-2941-40A3-95F2-A88EABF0B602}" srcOrd="7" destOrd="0" presId="urn:microsoft.com/office/officeart/2005/8/layout/vList2"/>
    <dgm:cxn modelId="{701431B2-FBF7-4AD0-8CA8-DEF9E55E7349}" type="presParOf" srcId="{EE034515-515A-4CD9-9440-569E8915ECDD}" destId="{EB09ACEA-C34C-47B0-AFED-E0D8CF67EC2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D9A57D4-1EF3-487C-9DA5-38537E3ADD4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454EE26-827A-4A96-96E4-F4F73BD0AFFA}">
      <dgm:prSet/>
      <dgm:spPr/>
      <dgm:t>
        <a:bodyPr/>
        <a:lstStyle/>
        <a:p>
          <a:pPr rtl="0"/>
          <a:r>
            <a:rPr lang="en-US" smtClean="0"/>
            <a:t>References:</a:t>
          </a:r>
          <a:endParaRPr lang="en-US"/>
        </a:p>
      </dgm:t>
    </dgm:pt>
    <dgm:pt modelId="{F193087C-7DB7-40BD-B711-C7C7B2276035}" type="parTrans" cxnId="{43EDF5AC-09EF-4029-95CF-D5368FF50A86}">
      <dgm:prSet/>
      <dgm:spPr/>
      <dgm:t>
        <a:bodyPr/>
        <a:lstStyle/>
        <a:p>
          <a:endParaRPr lang="en-US"/>
        </a:p>
      </dgm:t>
    </dgm:pt>
    <dgm:pt modelId="{46FD7C51-BDC7-42B9-969D-E45BF81E964D}" type="sibTrans" cxnId="{43EDF5AC-09EF-4029-95CF-D5368FF50A86}">
      <dgm:prSet/>
      <dgm:spPr/>
      <dgm:t>
        <a:bodyPr/>
        <a:lstStyle/>
        <a:p>
          <a:endParaRPr lang="en-US"/>
        </a:p>
      </dgm:t>
    </dgm:pt>
    <dgm:pt modelId="{34662573-B092-48F5-AE41-3094D72E9A84}">
      <dgm:prSet/>
      <dgm:spPr/>
      <dgm:t>
        <a:bodyPr/>
        <a:lstStyle/>
        <a:p>
          <a:pPr rtl="0"/>
          <a:r>
            <a:rPr lang="en-US" smtClean="0"/>
            <a:t>Textbook of Small Animal Surgery by D. Slatter Edition 3</a:t>
          </a:r>
          <a:endParaRPr lang="en-US"/>
        </a:p>
      </dgm:t>
    </dgm:pt>
    <dgm:pt modelId="{42316622-1375-4E71-A970-52E475CF7385}" type="parTrans" cxnId="{309715F2-51AB-439E-9E31-AE3FF9B9B33C}">
      <dgm:prSet/>
      <dgm:spPr/>
      <dgm:t>
        <a:bodyPr/>
        <a:lstStyle/>
        <a:p>
          <a:endParaRPr lang="en-US"/>
        </a:p>
      </dgm:t>
    </dgm:pt>
    <dgm:pt modelId="{B00CDC16-209B-4F3B-BA3F-C3B41812E625}" type="sibTrans" cxnId="{309715F2-51AB-439E-9E31-AE3FF9B9B33C}">
      <dgm:prSet/>
      <dgm:spPr/>
      <dgm:t>
        <a:bodyPr/>
        <a:lstStyle/>
        <a:p>
          <a:endParaRPr lang="en-US"/>
        </a:p>
      </dgm:t>
    </dgm:pt>
    <dgm:pt modelId="{ECDA232B-DD09-4E8B-AADA-5DE933BF94C4}">
      <dgm:prSet/>
      <dgm:spPr/>
      <dgm:t>
        <a:bodyPr/>
        <a:lstStyle/>
        <a:p>
          <a:pPr rtl="0"/>
          <a:r>
            <a:rPr lang="en-US" smtClean="0"/>
            <a:t>Merck’s Veterinary Manual, Edition 9</a:t>
          </a:r>
          <a:endParaRPr lang="en-US"/>
        </a:p>
      </dgm:t>
    </dgm:pt>
    <dgm:pt modelId="{A660B2D0-2CDC-4F43-876B-6BEE47B84D5F}" type="parTrans" cxnId="{D6F90581-5EF2-427D-B02D-1C8053B607B5}">
      <dgm:prSet/>
      <dgm:spPr/>
      <dgm:t>
        <a:bodyPr/>
        <a:lstStyle/>
        <a:p>
          <a:endParaRPr lang="en-US"/>
        </a:p>
      </dgm:t>
    </dgm:pt>
    <dgm:pt modelId="{433F734A-65A5-4B5B-9099-4215127DF2A7}" type="sibTrans" cxnId="{D6F90581-5EF2-427D-B02D-1C8053B607B5}">
      <dgm:prSet/>
      <dgm:spPr/>
      <dgm:t>
        <a:bodyPr/>
        <a:lstStyle/>
        <a:p>
          <a:endParaRPr lang="en-US"/>
        </a:p>
      </dgm:t>
    </dgm:pt>
    <dgm:pt modelId="{A65B4F2B-8D8D-4835-8ACE-6EB376AC4232}">
      <dgm:prSet/>
      <dgm:spPr/>
      <dgm:t>
        <a:bodyPr/>
        <a:lstStyle/>
        <a:p>
          <a:pPr rtl="0"/>
          <a:r>
            <a:rPr lang="en-US" smtClean="0"/>
            <a:t>Clinical Textbook for Veterinary Technicians by Mc Currin and Bassert, Edition 6</a:t>
          </a:r>
          <a:endParaRPr lang="en-US"/>
        </a:p>
      </dgm:t>
    </dgm:pt>
    <dgm:pt modelId="{D38E950D-D99F-4EB5-B85A-7E7D8A704331}" type="parTrans" cxnId="{6B07F5AA-A171-4F57-8BC0-BF370AA54AF1}">
      <dgm:prSet/>
      <dgm:spPr/>
      <dgm:t>
        <a:bodyPr/>
        <a:lstStyle/>
        <a:p>
          <a:endParaRPr lang="en-US"/>
        </a:p>
      </dgm:t>
    </dgm:pt>
    <dgm:pt modelId="{4E702F76-0978-45C9-BB50-E81139EC2028}" type="sibTrans" cxnId="{6B07F5AA-A171-4F57-8BC0-BF370AA54AF1}">
      <dgm:prSet/>
      <dgm:spPr/>
      <dgm:t>
        <a:bodyPr/>
        <a:lstStyle/>
        <a:p>
          <a:endParaRPr lang="en-US"/>
        </a:p>
      </dgm:t>
    </dgm:pt>
    <dgm:pt modelId="{875E6BAC-5F19-44FD-8F69-CC2F8DC33DC6}" type="pres">
      <dgm:prSet presAssocID="{5D9A57D4-1EF3-487C-9DA5-38537E3ADD44}" presName="linear" presStyleCnt="0">
        <dgm:presLayoutVars>
          <dgm:animLvl val="lvl"/>
          <dgm:resizeHandles val="exact"/>
        </dgm:presLayoutVars>
      </dgm:prSet>
      <dgm:spPr/>
      <dgm:t>
        <a:bodyPr/>
        <a:lstStyle/>
        <a:p>
          <a:endParaRPr lang="en-US"/>
        </a:p>
      </dgm:t>
    </dgm:pt>
    <dgm:pt modelId="{630034A2-C2BE-457B-9189-7989B573E48E}" type="pres">
      <dgm:prSet presAssocID="{8454EE26-827A-4A96-96E4-F4F73BD0AFFA}" presName="parentText" presStyleLbl="node1" presStyleIdx="0" presStyleCnt="1">
        <dgm:presLayoutVars>
          <dgm:chMax val="0"/>
          <dgm:bulletEnabled val="1"/>
        </dgm:presLayoutVars>
      </dgm:prSet>
      <dgm:spPr/>
      <dgm:t>
        <a:bodyPr/>
        <a:lstStyle/>
        <a:p>
          <a:endParaRPr lang="en-US"/>
        </a:p>
      </dgm:t>
    </dgm:pt>
    <dgm:pt modelId="{B7A86675-43D7-469A-B5D0-FD9D57FC9EC7}" type="pres">
      <dgm:prSet presAssocID="{8454EE26-827A-4A96-96E4-F4F73BD0AFFA}" presName="childText" presStyleLbl="revTx" presStyleIdx="0" presStyleCnt="1">
        <dgm:presLayoutVars>
          <dgm:bulletEnabled val="1"/>
        </dgm:presLayoutVars>
      </dgm:prSet>
      <dgm:spPr/>
      <dgm:t>
        <a:bodyPr/>
        <a:lstStyle/>
        <a:p>
          <a:endParaRPr lang="en-US"/>
        </a:p>
      </dgm:t>
    </dgm:pt>
  </dgm:ptLst>
  <dgm:cxnLst>
    <dgm:cxn modelId="{C6F6D25E-608C-4DAF-8E86-ADC67E2452B1}" type="presOf" srcId="{A65B4F2B-8D8D-4835-8ACE-6EB376AC4232}" destId="{B7A86675-43D7-469A-B5D0-FD9D57FC9EC7}" srcOrd="0" destOrd="2" presId="urn:microsoft.com/office/officeart/2005/8/layout/vList2"/>
    <dgm:cxn modelId="{7A3C0B0F-510F-4688-A0A3-02588FCF6664}" type="presOf" srcId="{34662573-B092-48F5-AE41-3094D72E9A84}" destId="{B7A86675-43D7-469A-B5D0-FD9D57FC9EC7}" srcOrd="0" destOrd="0" presId="urn:microsoft.com/office/officeart/2005/8/layout/vList2"/>
    <dgm:cxn modelId="{D6F90581-5EF2-427D-B02D-1C8053B607B5}" srcId="{8454EE26-827A-4A96-96E4-F4F73BD0AFFA}" destId="{ECDA232B-DD09-4E8B-AADA-5DE933BF94C4}" srcOrd="1" destOrd="0" parTransId="{A660B2D0-2CDC-4F43-876B-6BEE47B84D5F}" sibTransId="{433F734A-65A5-4B5B-9099-4215127DF2A7}"/>
    <dgm:cxn modelId="{2359D3EF-D42F-4CB2-886F-95DACD2AE7E4}" type="presOf" srcId="{8454EE26-827A-4A96-96E4-F4F73BD0AFFA}" destId="{630034A2-C2BE-457B-9189-7989B573E48E}" srcOrd="0" destOrd="0" presId="urn:microsoft.com/office/officeart/2005/8/layout/vList2"/>
    <dgm:cxn modelId="{FA9B0B71-AE28-4A5E-BE5A-937A1FE17DD7}" type="presOf" srcId="{5D9A57D4-1EF3-487C-9DA5-38537E3ADD44}" destId="{875E6BAC-5F19-44FD-8F69-CC2F8DC33DC6}" srcOrd="0" destOrd="0" presId="urn:microsoft.com/office/officeart/2005/8/layout/vList2"/>
    <dgm:cxn modelId="{309715F2-51AB-439E-9E31-AE3FF9B9B33C}" srcId="{8454EE26-827A-4A96-96E4-F4F73BD0AFFA}" destId="{34662573-B092-48F5-AE41-3094D72E9A84}" srcOrd="0" destOrd="0" parTransId="{42316622-1375-4E71-A970-52E475CF7385}" sibTransId="{B00CDC16-209B-4F3B-BA3F-C3B41812E625}"/>
    <dgm:cxn modelId="{6B07F5AA-A171-4F57-8BC0-BF370AA54AF1}" srcId="{8454EE26-827A-4A96-96E4-F4F73BD0AFFA}" destId="{A65B4F2B-8D8D-4835-8ACE-6EB376AC4232}" srcOrd="2" destOrd="0" parTransId="{D38E950D-D99F-4EB5-B85A-7E7D8A704331}" sibTransId="{4E702F76-0978-45C9-BB50-E81139EC2028}"/>
    <dgm:cxn modelId="{84DCF78B-EC87-4BE4-98EE-E20E55D8E700}" type="presOf" srcId="{ECDA232B-DD09-4E8B-AADA-5DE933BF94C4}" destId="{B7A86675-43D7-469A-B5D0-FD9D57FC9EC7}" srcOrd="0" destOrd="1" presId="urn:microsoft.com/office/officeart/2005/8/layout/vList2"/>
    <dgm:cxn modelId="{43EDF5AC-09EF-4029-95CF-D5368FF50A86}" srcId="{5D9A57D4-1EF3-487C-9DA5-38537E3ADD44}" destId="{8454EE26-827A-4A96-96E4-F4F73BD0AFFA}" srcOrd="0" destOrd="0" parTransId="{F193087C-7DB7-40BD-B711-C7C7B2276035}" sibTransId="{46FD7C51-BDC7-42B9-969D-E45BF81E964D}"/>
    <dgm:cxn modelId="{A0A1E976-A201-4DEA-8C6D-E0DBC860CA15}" type="presParOf" srcId="{875E6BAC-5F19-44FD-8F69-CC2F8DC33DC6}" destId="{630034A2-C2BE-457B-9189-7989B573E48E}" srcOrd="0" destOrd="0" presId="urn:microsoft.com/office/officeart/2005/8/layout/vList2"/>
    <dgm:cxn modelId="{25720554-E198-4074-9BB5-9D83049C7965}" type="presParOf" srcId="{875E6BAC-5F19-44FD-8F69-CC2F8DC33DC6}" destId="{B7A86675-43D7-469A-B5D0-FD9D57FC9EC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D04F3F-DF78-4EAD-9E3F-B1D5FC8060E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242294-9F6F-43F9-88FD-7789684D7A6D}">
      <dgm:prSet custT="1"/>
      <dgm:spPr/>
      <dgm:t>
        <a:bodyPr/>
        <a:lstStyle/>
        <a:p>
          <a:pPr rtl="0"/>
          <a:r>
            <a:rPr lang="en-US" sz="3600" dirty="0" smtClean="0"/>
            <a:t>Breeds at increased risk:</a:t>
          </a:r>
          <a:endParaRPr lang="en-US" sz="3600" dirty="0"/>
        </a:p>
      </dgm:t>
    </dgm:pt>
    <dgm:pt modelId="{F4E1BA95-073F-412E-B12D-144075D5EF9F}" type="parTrans" cxnId="{3F541567-1FD0-41B6-A78F-57A5D2F74136}">
      <dgm:prSet/>
      <dgm:spPr/>
      <dgm:t>
        <a:bodyPr/>
        <a:lstStyle/>
        <a:p>
          <a:endParaRPr lang="en-US"/>
        </a:p>
      </dgm:t>
    </dgm:pt>
    <dgm:pt modelId="{5F323EDE-2D0A-4934-A1BB-15C7CF16E5A1}" type="sibTrans" cxnId="{3F541567-1FD0-41B6-A78F-57A5D2F74136}">
      <dgm:prSet/>
      <dgm:spPr/>
      <dgm:t>
        <a:bodyPr/>
        <a:lstStyle/>
        <a:p>
          <a:endParaRPr lang="en-US"/>
        </a:p>
      </dgm:t>
    </dgm:pt>
    <dgm:pt modelId="{49814357-8097-4A74-A13A-0F7108E2F8C3}">
      <dgm:prSet/>
      <dgm:spPr/>
      <dgm:t>
        <a:bodyPr/>
        <a:lstStyle/>
        <a:p>
          <a:pPr algn="l" rtl="0"/>
          <a:endParaRPr lang="en-US" sz="1400" dirty="0"/>
        </a:p>
      </dgm:t>
    </dgm:pt>
    <dgm:pt modelId="{B7466CCC-98A4-4C8F-808C-8D4116370A87}" type="sibTrans" cxnId="{FAB973AD-0CC5-44E6-8B39-25E52A78CFF7}">
      <dgm:prSet/>
      <dgm:spPr/>
      <dgm:t>
        <a:bodyPr/>
        <a:lstStyle/>
        <a:p>
          <a:endParaRPr lang="en-US"/>
        </a:p>
      </dgm:t>
    </dgm:pt>
    <dgm:pt modelId="{8236821C-FFDF-4C04-ABE3-40662C06BA8F}" type="parTrans" cxnId="{FAB973AD-0CC5-44E6-8B39-25E52A78CFF7}">
      <dgm:prSet/>
      <dgm:spPr/>
      <dgm:t>
        <a:bodyPr/>
        <a:lstStyle/>
        <a:p>
          <a:endParaRPr lang="en-US"/>
        </a:p>
      </dgm:t>
    </dgm:pt>
    <dgm:pt modelId="{D38C16B8-61D2-4A39-B676-10975DEB1ED1}">
      <dgm:prSet custT="1"/>
      <dgm:spPr/>
      <dgm:t>
        <a:bodyPr/>
        <a:lstStyle/>
        <a:p>
          <a:pPr algn="just" rtl="0"/>
          <a:r>
            <a:rPr lang="en-US" sz="2800" dirty="0" smtClean="0"/>
            <a:t>Boston Terrier</a:t>
          </a:r>
          <a:endParaRPr lang="en-US" sz="2800" dirty="0"/>
        </a:p>
      </dgm:t>
    </dgm:pt>
    <dgm:pt modelId="{4A1D764E-75C1-45E3-9358-659B3DBE4DC1}" type="sibTrans" cxnId="{4DDE6961-4535-4EE9-9EB0-791047FFFDFB}">
      <dgm:prSet/>
      <dgm:spPr/>
      <dgm:t>
        <a:bodyPr/>
        <a:lstStyle/>
        <a:p>
          <a:endParaRPr lang="en-US"/>
        </a:p>
      </dgm:t>
    </dgm:pt>
    <dgm:pt modelId="{DBF4F88E-A32D-498A-9418-9FC818B65295}" type="parTrans" cxnId="{4DDE6961-4535-4EE9-9EB0-791047FFFDFB}">
      <dgm:prSet/>
      <dgm:spPr/>
      <dgm:t>
        <a:bodyPr/>
        <a:lstStyle/>
        <a:p>
          <a:endParaRPr lang="en-US"/>
        </a:p>
      </dgm:t>
    </dgm:pt>
    <dgm:pt modelId="{C5DDB420-EB36-441E-9FFE-496422A061D2}">
      <dgm:prSet custT="1"/>
      <dgm:spPr/>
      <dgm:t>
        <a:bodyPr/>
        <a:lstStyle/>
        <a:p>
          <a:pPr algn="just" rtl="0"/>
          <a:r>
            <a:rPr lang="en-US" sz="2800" dirty="0" smtClean="0"/>
            <a:t>Fox Terrier</a:t>
          </a:r>
          <a:endParaRPr lang="en-US" sz="2800" dirty="0"/>
        </a:p>
      </dgm:t>
    </dgm:pt>
    <dgm:pt modelId="{281D45EC-26F8-47E4-BDDE-48A833BB8F51}" type="sibTrans" cxnId="{E53104F8-73EB-49D4-90A1-E77CEB632E06}">
      <dgm:prSet/>
      <dgm:spPr/>
      <dgm:t>
        <a:bodyPr/>
        <a:lstStyle/>
        <a:p>
          <a:endParaRPr lang="en-US"/>
        </a:p>
      </dgm:t>
    </dgm:pt>
    <dgm:pt modelId="{4F45E2F3-408E-4214-9BFB-CC770B575FEE}" type="parTrans" cxnId="{E53104F8-73EB-49D4-90A1-E77CEB632E06}">
      <dgm:prSet/>
      <dgm:spPr/>
      <dgm:t>
        <a:bodyPr/>
        <a:lstStyle/>
        <a:p>
          <a:endParaRPr lang="en-US"/>
        </a:p>
      </dgm:t>
    </dgm:pt>
    <dgm:pt modelId="{F6774E6E-EABF-4E92-860E-0F56ADDC5E1B}">
      <dgm:prSet custT="1"/>
      <dgm:spPr/>
      <dgm:t>
        <a:bodyPr/>
        <a:lstStyle/>
        <a:p>
          <a:pPr algn="just" rtl="0"/>
          <a:r>
            <a:rPr lang="en-US" sz="2800" dirty="0" smtClean="0"/>
            <a:t>Pointer</a:t>
          </a:r>
          <a:endParaRPr lang="en-US" sz="2800" dirty="0"/>
        </a:p>
      </dgm:t>
    </dgm:pt>
    <dgm:pt modelId="{8AE17185-9DBB-4ACB-99D6-2D6CBAEE2E0D}" type="sibTrans" cxnId="{AA494D4E-F285-4585-831F-1204E9CF3F12}">
      <dgm:prSet/>
      <dgm:spPr/>
      <dgm:t>
        <a:bodyPr/>
        <a:lstStyle/>
        <a:p>
          <a:endParaRPr lang="en-US"/>
        </a:p>
      </dgm:t>
    </dgm:pt>
    <dgm:pt modelId="{DD26C43C-FDE1-4C53-B7FE-7015BD6AD725}" type="parTrans" cxnId="{AA494D4E-F285-4585-831F-1204E9CF3F12}">
      <dgm:prSet/>
      <dgm:spPr/>
      <dgm:t>
        <a:bodyPr/>
        <a:lstStyle/>
        <a:p>
          <a:endParaRPr lang="en-US"/>
        </a:p>
      </dgm:t>
    </dgm:pt>
    <dgm:pt modelId="{F152B8AC-AEF3-43BD-8CFD-F5AA021743AC}">
      <dgm:prSet custT="1"/>
      <dgm:spPr/>
      <dgm:t>
        <a:bodyPr/>
        <a:lstStyle/>
        <a:p>
          <a:pPr algn="just" rtl="0"/>
          <a:r>
            <a:rPr lang="en-US" sz="2800" dirty="0" smtClean="0"/>
            <a:t>English setter</a:t>
          </a:r>
          <a:endParaRPr lang="en-US" sz="2800" dirty="0"/>
        </a:p>
      </dgm:t>
    </dgm:pt>
    <dgm:pt modelId="{FD7B69F7-58D8-40DA-A0F9-1A29226FCA14}" type="sibTrans" cxnId="{5AA2C03C-2C58-48CE-9BD0-CAF86B26FC2C}">
      <dgm:prSet/>
      <dgm:spPr/>
      <dgm:t>
        <a:bodyPr/>
        <a:lstStyle/>
        <a:p>
          <a:endParaRPr lang="en-US"/>
        </a:p>
      </dgm:t>
    </dgm:pt>
    <dgm:pt modelId="{AEFFFA0D-72CF-41AA-B103-45D2B334A8AB}" type="parTrans" cxnId="{5AA2C03C-2C58-48CE-9BD0-CAF86B26FC2C}">
      <dgm:prSet/>
      <dgm:spPr/>
      <dgm:t>
        <a:bodyPr/>
        <a:lstStyle/>
        <a:p>
          <a:endParaRPr lang="en-US"/>
        </a:p>
      </dgm:t>
    </dgm:pt>
    <dgm:pt modelId="{4D3DA0E0-6CAA-4CBD-90C1-51CE7EE1A28F}">
      <dgm:prSet custT="1"/>
      <dgm:spPr/>
      <dgm:t>
        <a:bodyPr/>
        <a:lstStyle/>
        <a:p>
          <a:pPr algn="just" rtl="0"/>
          <a:r>
            <a:rPr lang="en-US" sz="2800" dirty="0" smtClean="0"/>
            <a:t>Brittany spaniel</a:t>
          </a:r>
          <a:endParaRPr lang="en-US" sz="2800" dirty="0"/>
        </a:p>
      </dgm:t>
    </dgm:pt>
    <dgm:pt modelId="{1B093000-343B-4167-9FD6-6E7D9ED5E507}" type="sibTrans" cxnId="{45C9B772-5EBA-43AE-BA32-AED90A7AF768}">
      <dgm:prSet/>
      <dgm:spPr/>
      <dgm:t>
        <a:bodyPr/>
        <a:lstStyle/>
        <a:p>
          <a:endParaRPr lang="en-US"/>
        </a:p>
      </dgm:t>
    </dgm:pt>
    <dgm:pt modelId="{73BDCCD7-29D1-4C5C-886A-40D96E21A14C}" type="parTrans" cxnId="{45C9B772-5EBA-43AE-BA32-AED90A7AF768}">
      <dgm:prSet/>
      <dgm:spPr/>
      <dgm:t>
        <a:bodyPr/>
        <a:lstStyle/>
        <a:p>
          <a:endParaRPr lang="en-US"/>
        </a:p>
      </dgm:t>
    </dgm:pt>
    <dgm:pt modelId="{4B8E2214-0046-4659-B650-79EEC789FD77}">
      <dgm:prSet custT="1"/>
      <dgm:spPr/>
      <dgm:t>
        <a:bodyPr/>
        <a:lstStyle/>
        <a:p>
          <a:pPr algn="just" rtl="0"/>
          <a:r>
            <a:rPr lang="en-US" sz="2800" dirty="0" smtClean="0"/>
            <a:t>Poodles</a:t>
          </a:r>
          <a:endParaRPr lang="en-US" sz="2800" dirty="0"/>
        </a:p>
      </dgm:t>
    </dgm:pt>
    <dgm:pt modelId="{04E1E798-8971-40ED-84DD-4C85ED13E936}" type="sibTrans" cxnId="{8F5516C5-283C-41F6-9E92-E773CEFDB11C}">
      <dgm:prSet/>
      <dgm:spPr/>
      <dgm:t>
        <a:bodyPr/>
        <a:lstStyle/>
        <a:p>
          <a:endParaRPr lang="en-US"/>
        </a:p>
      </dgm:t>
    </dgm:pt>
    <dgm:pt modelId="{BAFD413A-398E-469C-9337-99DCD689A93B}" type="parTrans" cxnId="{8F5516C5-283C-41F6-9E92-E773CEFDB11C}">
      <dgm:prSet/>
      <dgm:spPr/>
      <dgm:t>
        <a:bodyPr/>
        <a:lstStyle/>
        <a:p>
          <a:endParaRPr lang="en-US"/>
        </a:p>
      </dgm:t>
    </dgm:pt>
    <dgm:pt modelId="{F9BB2EF2-324B-4A00-945C-53EBAD463060}">
      <dgm:prSet custT="1"/>
      <dgm:spPr/>
      <dgm:t>
        <a:bodyPr/>
        <a:lstStyle/>
        <a:p>
          <a:pPr algn="just" rtl="0"/>
          <a:r>
            <a:rPr lang="en-US" sz="2800" dirty="0" smtClean="0"/>
            <a:t>Cocker Spaniel</a:t>
          </a:r>
          <a:endParaRPr lang="en-US" sz="2800" dirty="0"/>
        </a:p>
      </dgm:t>
    </dgm:pt>
    <dgm:pt modelId="{19900664-7E03-4AAA-B8BE-F55BA48B3AD8}" type="parTrans" cxnId="{A4597785-BF87-4921-84B7-1AF383392D6B}">
      <dgm:prSet/>
      <dgm:spPr/>
      <dgm:t>
        <a:bodyPr/>
        <a:lstStyle/>
        <a:p>
          <a:endParaRPr lang="en-US"/>
        </a:p>
      </dgm:t>
    </dgm:pt>
    <dgm:pt modelId="{ECC2E073-56BA-4055-A4F8-EC25C62EB171}" type="sibTrans" cxnId="{A4597785-BF87-4921-84B7-1AF383392D6B}">
      <dgm:prSet/>
      <dgm:spPr/>
      <dgm:t>
        <a:bodyPr/>
        <a:lstStyle/>
        <a:p>
          <a:endParaRPr lang="en-US"/>
        </a:p>
      </dgm:t>
    </dgm:pt>
    <dgm:pt modelId="{CB79520D-84D3-42B9-A003-EB055DB86205}">
      <dgm:prSet custT="1"/>
      <dgm:spPr/>
      <dgm:t>
        <a:bodyPr/>
        <a:lstStyle/>
        <a:p>
          <a:pPr algn="just" rtl="0"/>
          <a:r>
            <a:rPr lang="en-US" sz="2800" dirty="0" smtClean="0"/>
            <a:t>Lhasa </a:t>
          </a:r>
          <a:r>
            <a:rPr lang="en-US" sz="2800" dirty="0" err="1" smtClean="0"/>
            <a:t>Apso</a:t>
          </a:r>
          <a:endParaRPr lang="en-US" sz="2800" dirty="0"/>
        </a:p>
      </dgm:t>
    </dgm:pt>
    <dgm:pt modelId="{0687ED37-2714-42B6-B91E-5DE38BEA4B8C}" type="parTrans" cxnId="{AA61F179-4131-42DA-B924-DF55B2D59888}">
      <dgm:prSet/>
      <dgm:spPr/>
      <dgm:t>
        <a:bodyPr/>
        <a:lstStyle/>
        <a:p>
          <a:endParaRPr lang="en-US"/>
        </a:p>
      </dgm:t>
    </dgm:pt>
    <dgm:pt modelId="{6FC49301-F797-4E69-971D-1105F29E641A}" type="sibTrans" cxnId="{AA61F179-4131-42DA-B924-DF55B2D59888}">
      <dgm:prSet/>
      <dgm:spPr/>
      <dgm:t>
        <a:bodyPr/>
        <a:lstStyle/>
        <a:p>
          <a:endParaRPr lang="en-US"/>
        </a:p>
      </dgm:t>
    </dgm:pt>
    <dgm:pt modelId="{CD584696-940B-478B-9411-333AECFEDEC3}" type="pres">
      <dgm:prSet presAssocID="{EFD04F3F-DF78-4EAD-9E3F-B1D5FC8060EC}" presName="linear" presStyleCnt="0">
        <dgm:presLayoutVars>
          <dgm:animLvl val="lvl"/>
          <dgm:resizeHandles val="exact"/>
        </dgm:presLayoutVars>
      </dgm:prSet>
      <dgm:spPr/>
      <dgm:t>
        <a:bodyPr/>
        <a:lstStyle/>
        <a:p>
          <a:endParaRPr lang="en-US"/>
        </a:p>
      </dgm:t>
    </dgm:pt>
    <dgm:pt modelId="{E9567ED0-EAB1-489C-9690-8A6E70F5338E}" type="pres">
      <dgm:prSet presAssocID="{D4242294-9F6F-43F9-88FD-7789684D7A6D}" presName="parentText" presStyleLbl="node1" presStyleIdx="0" presStyleCnt="1">
        <dgm:presLayoutVars>
          <dgm:chMax val="0"/>
          <dgm:bulletEnabled val="1"/>
        </dgm:presLayoutVars>
      </dgm:prSet>
      <dgm:spPr/>
      <dgm:t>
        <a:bodyPr/>
        <a:lstStyle/>
        <a:p>
          <a:endParaRPr lang="en-US"/>
        </a:p>
      </dgm:t>
    </dgm:pt>
    <dgm:pt modelId="{EA1F34DE-EFD5-4F81-A3E3-854D52136845}" type="pres">
      <dgm:prSet presAssocID="{D4242294-9F6F-43F9-88FD-7789684D7A6D}" presName="childText" presStyleLbl="revTx" presStyleIdx="0" presStyleCnt="1" custScaleY="121167">
        <dgm:presLayoutVars>
          <dgm:bulletEnabled val="1"/>
        </dgm:presLayoutVars>
      </dgm:prSet>
      <dgm:spPr/>
      <dgm:t>
        <a:bodyPr/>
        <a:lstStyle/>
        <a:p>
          <a:endParaRPr lang="en-US"/>
        </a:p>
      </dgm:t>
    </dgm:pt>
  </dgm:ptLst>
  <dgm:cxnLst>
    <dgm:cxn modelId="{45C9B772-5EBA-43AE-BA32-AED90A7AF768}" srcId="{D4242294-9F6F-43F9-88FD-7789684D7A6D}" destId="{4D3DA0E0-6CAA-4CBD-90C1-51CE7EE1A28F}" srcOrd="1" destOrd="0" parTransId="{73BDCCD7-29D1-4C5C-886A-40D96E21A14C}" sibTransId="{1B093000-343B-4167-9FD6-6E7D9ED5E507}"/>
    <dgm:cxn modelId="{AA61F179-4131-42DA-B924-DF55B2D59888}" srcId="{D4242294-9F6F-43F9-88FD-7789684D7A6D}" destId="{CB79520D-84D3-42B9-A003-EB055DB86205}" srcOrd="7" destOrd="0" parTransId="{0687ED37-2714-42B6-B91E-5DE38BEA4B8C}" sibTransId="{6FC49301-F797-4E69-971D-1105F29E641A}"/>
    <dgm:cxn modelId="{E2647489-E108-4868-8513-CC4A003BAE8E}" type="presOf" srcId="{F6774E6E-EABF-4E92-860E-0F56ADDC5E1B}" destId="{EA1F34DE-EFD5-4F81-A3E3-854D52136845}" srcOrd="0" destOrd="3" presId="urn:microsoft.com/office/officeart/2005/8/layout/vList2"/>
    <dgm:cxn modelId="{5931F69D-8529-4A18-8D75-61F40FEEB416}" type="presOf" srcId="{4D3DA0E0-6CAA-4CBD-90C1-51CE7EE1A28F}" destId="{EA1F34DE-EFD5-4F81-A3E3-854D52136845}" srcOrd="0" destOrd="1" presId="urn:microsoft.com/office/officeart/2005/8/layout/vList2"/>
    <dgm:cxn modelId="{6A2CEFAD-3988-4C5D-9312-7AFAFA6092EC}" type="presOf" srcId="{EFD04F3F-DF78-4EAD-9E3F-B1D5FC8060EC}" destId="{CD584696-940B-478B-9411-333AECFEDEC3}" srcOrd="0" destOrd="0" presId="urn:microsoft.com/office/officeart/2005/8/layout/vList2"/>
    <dgm:cxn modelId="{3A67E283-82E9-4CBE-9C08-CB01930F16F5}" type="presOf" srcId="{D4242294-9F6F-43F9-88FD-7789684D7A6D}" destId="{E9567ED0-EAB1-489C-9690-8A6E70F5338E}" srcOrd="0" destOrd="0" presId="urn:microsoft.com/office/officeart/2005/8/layout/vList2"/>
    <dgm:cxn modelId="{A4597785-BF87-4921-84B7-1AF383392D6B}" srcId="{D4242294-9F6F-43F9-88FD-7789684D7A6D}" destId="{F9BB2EF2-324B-4A00-945C-53EBAD463060}" srcOrd="6" destOrd="0" parTransId="{19900664-7E03-4AAA-B8BE-F55BA48B3AD8}" sibTransId="{ECC2E073-56BA-4055-A4F8-EC25C62EB171}"/>
    <dgm:cxn modelId="{C712E188-4071-4DFD-B6DC-588407A977C7}" type="presOf" srcId="{F152B8AC-AEF3-43BD-8CFD-F5AA021743AC}" destId="{EA1F34DE-EFD5-4F81-A3E3-854D52136845}" srcOrd="0" destOrd="2" presId="urn:microsoft.com/office/officeart/2005/8/layout/vList2"/>
    <dgm:cxn modelId="{FAB973AD-0CC5-44E6-8B39-25E52A78CFF7}" srcId="{D4242294-9F6F-43F9-88FD-7789684D7A6D}" destId="{49814357-8097-4A74-A13A-0F7108E2F8C3}" srcOrd="8" destOrd="0" parTransId="{8236821C-FFDF-4C04-ABE3-40662C06BA8F}" sibTransId="{B7466CCC-98A4-4C8F-808C-8D4116370A87}"/>
    <dgm:cxn modelId="{AA494D4E-F285-4585-831F-1204E9CF3F12}" srcId="{D4242294-9F6F-43F9-88FD-7789684D7A6D}" destId="{F6774E6E-EABF-4E92-860E-0F56ADDC5E1B}" srcOrd="3" destOrd="0" parTransId="{DD26C43C-FDE1-4C53-B7FE-7015BD6AD725}" sibTransId="{8AE17185-9DBB-4ACB-99D6-2D6CBAEE2E0D}"/>
    <dgm:cxn modelId="{E2739BAB-74DC-4EDA-B5DE-AB8FC258F256}" type="presOf" srcId="{CB79520D-84D3-42B9-A003-EB055DB86205}" destId="{EA1F34DE-EFD5-4F81-A3E3-854D52136845}" srcOrd="0" destOrd="7" presId="urn:microsoft.com/office/officeart/2005/8/layout/vList2"/>
    <dgm:cxn modelId="{FD495879-D08B-483B-ADA9-3A0713B25657}" type="presOf" srcId="{F9BB2EF2-324B-4A00-945C-53EBAD463060}" destId="{EA1F34DE-EFD5-4F81-A3E3-854D52136845}" srcOrd="0" destOrd="6" presId="urn:microsoft.com/office/officeart/2005/8/layout/vList2"/>
    <dgm:cxn modelId="{43C3B535-F202-464B-9515-84455328C822}" type="presOf" srcId="{4B8E2214-0046-4659-B650-79EEC789FD77}" destId="{EA1F34DE-EFD5-4F81-A3E3-854D52136845}" srcOrd="0" destOrd="0" presId="urn:microsoft.com/office/officeart/2005/8/layout/vList2"/>
    <dgm:cxn modelId="{3F541567-1FD0-41B6-A78F-57A5D2F74136}" srcId="{EFD04F3F-DF78-4EAD-9E3F-B1D5FC8060EC}" destId="{D4242294-9F6F-43F9-88FD-7789684D7A6D}" srcOrd="0" destOrd="0" parTransId="{F4E1BA95-073F-412E-B12D-144075D5EF9F}" sibTransId="{5F323EDE-2D0A-4934-A1BB-15C7CF16E5A1}"/>
    <dgm:cxn modelId="{E53104F8-73EB-49D4-90A1-E77CEB632E06}" srcId="{D4242294-9F6F-43F9-88FD-7789684D7A6D}" destId="{C5DDB420-EB36-441E-9FFE-496422A061D2}" srcOrd="4" destOrd="0" parTransId="{4F45E2F3-408E-4214-9BFB-CC770B575FEE}" sibTransId="{281D45EC-26F8-47E4-BDDE-48A833BB8F51}"/>
    <dgm:cxn modelId="{4DDE6961-4535-4EE9-9EB0-791047FFFDFB}" srcId="{D4242294-9F6F-43F9-88FD-7789684D7A6D}" destId="{D38C16B8-61D2-4A39-B676-10975DEB1ED1}" srcOrd="5" destOrd="0" parTransId="{DBF4F88E-A32D-498A-9418-9FC818B65295}" sibTransId="{4A1D764E-75C1-45E3-9358-659B3DBE4DC1}"/>
    <dgm:cxn modelId="{A1D6D39D-DADB-4C0C-90B8-BBB6A7BD8F59}" type="presOf" srcId="{49814357-8097-4A74-A13A-0F7108E2F8C3}" destId="{EA1F34DE-EFD5-4F81-A3E3-854D52136845}" srcOrd="0" destOrd="8" presId="urn:microsoft.com/office/officeart/2005/8/layout/vList2"/>
    <dgm:cxn modelId="{5AA2C03C-2C58-48CE-9BD0-CAF86B26FC2C}" srcId="{D4242294-9F6F-43F9-88FD-7789684D7A6D}" destId="{F152B8AC-AEF3-43BD-8CFD-F5AA021743AC}" srcOrd="2" destOrd="0" parTransId="{AEFFFA0D-72CF-41AA-B103-45D2B334A8AB}" sibTransId="{FD7B69F7-58D8-40DA-A0F9-1A29226FCA14}"/>
    <dgm:cxn modelId="{E41D52BB-99CB-4559-9E32-631EEEEEBDFC}" type="presOf" srcId="{D38C16B8-61D2-4A39-B676-10975DEB1ED1}" destId="{EA1F34DE-EFD5-4F81-A3E3-854D52136845}" srcOrd="0" destOrd="5" presId="urn:microsoft.com/office/officeart/2005/8/layout/vList2"/>
    <dgm:cxn modelId="{8F5516C5-283C-41F6-9E92-E773CEFDB11C}" srcId="{D4242294-9F6F-43F9-88FD-7789684D7A6D}" destId="{4B8E2214-0046-4659-B650-79EEC789FD77}" srcOrd="0" destOrd="0" parTransId="{BAFD413A-398E-469C-9337-99DCD689A93B}" sibTransId="{04E1E798-8971-40ED-84DD-4C85ED13E936}"/>
    <dgm:cxn modelId="{C1E80798-5218-4460-9576-ACD9A09C4293}" type="presOf" srcId="{C5DDB420-EB36-441E-9FFE-496422A061D2}" destId="{EA1F34DE-EFD5-4F81-A3E3-854D52136845}" srcOrd="0" destOrd="4" presId="urn:microsoft.com/office/officeart/2005/8/layout/vList2"/>
    <dgm:cxn modelId="{59462F4D-C0E1-4B64-9958-FDEDAAAF9BE4}" type="presParOf" srcId="{CD584696-940B-478B-9411-333AECFEDEC3}" destId="{E9567ED0-EAB1-489C-9690-8A6E70F5338E}" srcOrd="0" destOrd="0" presId="urn:microsoft.com/office/officeart/2005/8/layout/vList2"/>
    <dgm:cxn modelId="{B8C5B77D-EF4D-4346-B14B-58871E7FEFB7}" type="presParOf" srcId="{CD584696-940B-478B-9411-333AECFEDEC3}" destId="{EA1F34DE-EFD5-4F81-A3E3-854D5213684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97ABAC-8635-449A-86F6-319408C7F337}" type="doc">
      <dgm:prSet loTypeId="urn:microsoft.com/office/officeart/2008/layout/HorizontalMultiLevelHierarchy" loCatId="hierarchy" qsTypeId="urn:microsoft.com/office/officeart/2005/8/quickstyle/simple5" qsCatId="simple" csTypeId="urn:microsoft.com/office/officeart/2005/8/colors/accent1_2" csCatId="accent1" phldr="1"/>
      <dgm:spPr/>
      <dgm:t>
        <a:bodyPr/>
        <a:lstStyle/>
        <a:p>
          <a:endParaRPr lang="en-US"/>
        </a:p>
      </dgm:t>
    </dgm:pt>
    <dgm:pt modelId="{E3BF19BB-7E36-43C2-A58C-19049DDAD7F6}">
      <dgm:prSet phldrT="[Text]"/>
      <dgm:spPr/>
      <dgm:t>
        <a:bodyPr/>
        <a:lstStyle/>
        <a:p>
          <a:r>
            <a:rPr lang="en-US" dirty="0" smtClean="0"/>
            <a:t>Degree of nuclear differentiation</a:t>
          </a:r>
          <a:endParaRPr lang="en-US" dirty="0"/>
        </a:p>
      </dgm:t>
    </dgm:pt>
    <dgm:pt modelId="{2F94A41A-5F0B-44A9-B0F9-B397FAB32C32}" type="parTrans" cxnId="{F6125493-31E0-44EB-8CA4-D9E51462CED4}">
      <dgm:prSet/>
      <dgm:spPr/>
      <dgm:t>
        <a:bodyPr/>
        <a:lstStyle/>
        <a:p>
          <a:endParaRPr lang="en-US"/>
        </a:p>
      </dgm:t>
    </dgm:pt>
    <dgm:pt modelId="{E91F69DC-E073-4CF5-9486-F685283AF5C7}" type="sibTrans" cxnId="{F6125493-31E0-44EB-8CA4-D9E51462CED4}">
      <dgm:prSet/>
      <dgm:spPr/>
      <dgm:t>
        <a:bodyPr/>
        <a:lstStyle/>
        <a:p>
          <a:endParaRPr lang="en-US"/>
        </a:p>
      </dgm:t>
    </dgm:pt>
    <dgm:pt modelId="{941C52DB-DE5A-41E5-AFBF-F989878FCDE1}">
      <dgm:prSet phldrT="[Text]" custT="1"/>
      <dgm:spPr/>
      <dgm:t>
        <a:bodyPr/>
        <a:lstStyle/>
        <a:p>
          <a:pPr rtl="0"/>
          <a:r>
            <a:rPr lang="en-US" sz="2400" dirty="0" smtClean="0"/>
            <a:t>Well differentiated</a:t>
          </a:r>
          <a:endParaRPr lang="en-US" sz="2400" dirty="0"/>
        </a:p>
      </dgm:t>
    </dgm:pt>
    <dgm:pt modelId="{40CAE507-7A05-4994-AF37-BB8A3080F4BA}" type="parTrans" cxnId="{4DB1EF40-85D7-43AB-B32D-B795449A7162}">
      <dgm:prSet/>
      <dgm:spPr/>
      <dgm:t>
        <a:bodyPr/>
        <a:lstStyle/>
        <a:p>
          <a:endParaRPr lang="en-US"/>
        </a:p>
      </dgm:t>
    </dgm:pt>
    <dgm:pt modelId="{00F53EE9-F9AE-4DF1-9065-48C0BF30D2DE}" type="sibTrans" cxnId="{4DB1EF40-85D7-43AB-B32D-B795449A7162}">
      <dgm:prSet/>
      <dgm:spPr/>
      <dgm:t>
        <a:bodyPr/>
        <a:lstStyle/>
        <a:p>
          <a:endParaRPr lang="en-US"/>
        </a:p>
      </dgm:t>
    </dgm:pt>
    <dgm:pt modelId="{EE1E25C7-B8FA-4784-B277-62B4C41A1F8E}">
      <dgm:prSet custT="1"/>
      <dgm:spPr/>
      <dgm:t>
        <a:bodyPr/>
        <a:lstStyle/>
        <a:p>
          <a:pPr rtl="0"/>
          <a:r>
            <a:rPr lang="en-US" sz="2400" dirty="0" smtClean="0"/>
            <a:t>Moderately differentiated</a:t>
          </a:r>
          <a:endParaRPr lang="en-US" sz="2400" dirty="0"/>
        </a:p>
      </dgm:t>
    </dgm:pt>
    <dgm:pt modelId="{0D111725-2FC1-422B-A431-43ECC435C5B2}" type="parTrans" cxnId="{BC8F7A1A-5041-4222-8E3D-F113C9AB130D}">
      <dgm:prSet/>
      <dgm:spPr/>
      <dgm:t>
        <a:bodyPr/>
        <a:lstStyle/>
        <a:p>
          <a:endParaRPr lang="en-US"/>
        </a:p>
      </dgm:t>
    </dgm:pt>
    <dgm:pt modelId="{FC3EC11A-EBDA-4D0F-B474-984CF6F5FDE0}" type="sibTrans" cxnId="{BC8F7A1A-5041-4222-8E3D-F113C9AB130D}">
      <dgm:prSet/>
      <dgm:spPr/>
      <dgm:t>
        <a:bodyPr/>
        <a:lstStyle/>
        <a:p>
          <a:endParaRPr lang="en-US"/>
        </a:p>
      </dgm:t>
    </dgm:pt>
    <dgm:pt modelId="{739A6505-10BA-40BC-B193-4022539850A4}">
      <dgm:prSet custT="1"/>
      <dgm:spPr/>
      <dgm:t>
        <a:bodyPr/>
        <a:lstStyle/>
        <a:p>
          <a:pPr rtl="0"/>
          <a:r>
            <a:rPr lang="en-US" sz="2400" dirty="0" smtClean="0"/>
            <a:t>Poorly differentiated</a:t>
          </a:r>
          <a:endParaRPr lang="en-US" sz="2400" dirty="0"/>
        </a:p>
      </dgm:t>
    </dgm:pt>
    <dgm:pt modelId="{CB25F6FD-7DA6-4DCC-A754-51C901DCF575}" type="parTrans" cxnId="{8F41E8D9-4A2C-4309-A76F-BBA4996EC014}">
      <dgm:prSet/>
      <dgm:spPr/>
      <dgm:t>
        <a:bodyPr/>
        <a:lstStyle/>
        <a:p>
          <a:endParaRPr lang="en-US"/>
        </a:p>
      </dgm:t>
    </dgm:pt>
    <dgm:pt modelId="{08C06D0B-8ECE-477B-89BB-F2FEB50FC7E9}" type="sibTrans" cxnId="{8F41E8D9-4A2C-4309-A76F-BBA4996EC014}">
      <dgm:prSet/>
      <dgm:spPr/>
      <dgm:t>
        <a:bodyPr/>
        <a:lstStyle/>
        <a:p>
          <a:endParaRPr lang="en-US"/>
        </a:p>
      </dgm:t>
    </dgm:pt>
    <dgm:pt modelId="{1F1F82E5-0FB5-48F5-BD52-273952251A51}">
      <dgm:prSet phldrT="[Text]" custT="1"/>
      <dgm:spPr/>
      <dgm:t>
        <a:bodyPr/>
        <a:lstStyle/>
        <a:p>
          <a:pPr rtl="0"/>
          <a:r>
            <a:rPr lang="en-US" sz="2400" dirty="0" smtClean="0"/>
            <a:t>20% recurrence	</a:t>
          </a:r>
          <a:endParaRPr lang="en-US" sz="2400" dirty="0"/>
        </a:p>
      </dgm:t>
    </dgm:pt>
    <dgm:pt modelId="{0A001DDE-DEAE-46A3-A82B-FC0E0A53826A}" type="parTrans" cxnId="{50F6D2DD-2E72-436B-85C0-7B664DB79E43}">
      <dgm:prSet/>
      <dgm:spPr/>
      <dgm:t>
        <a:bodyPr/>
        <a:lstStyle/>
        <a:p>
          <a:endParaRPr lang="en-US"/>
        </a:p>
      </dgm:t>
    </dgm:pt>
    <dgm:pt modelId="{F14E06A6-A491-4B55-B082-6CBC47F32DA0}" type="sibTrans" cxnId="{50F6D2DD-2E72-436B-85C0-7B664DB79E43}">
      <dgm:prSet/>
      <dgm:spPr/>
      <dgm:t>
        <a:bodyPr/>
        <a:lstStyle/>
        <a:p>
          <a:endParaRPr lang="en-US"/>
        </a:p>
      </dgm:t>
    </dgm:pt>
    <dgm:pt modelId="{7ECD1C8A-B205-48B6-A456-D4F7BCB0557A}">
      <dgm:prSet custT="1"/>
      <dgm:spPr/>
      <dgm:t>
        <a:bodyPr/>
        <a:lstStyle/>
        <a:p>
          <a:pPr rtl="0"/>
          <a:r>
            <a:rPr lang="en-US" sz="2400" dirty="0" smtClean="0"/>
            <a:t>80% recurrence</a:t>
          </a:r>
          <a:endParaRPr lang="en-US" sz="2400" dirty="0"/>
        </a:p>
      </dgm:t>
    </dgm:pt>
    <dgm:pt modelId="{001D5F1A-9CD2-4306-A89F-31BEF35C7FF2}" type="parTrans" cxnId="{C57D1BAA-90B8-49BB-A427-1332841E9A45}">
      <dgm:prSet/>
      <dgm:spPr/>
      <dgm:t>
        <a:bodyPr/>
        <a:lstStyle/>
        <a:p>
          <a:endParaRPr lang="en-US"/>
        </a:p>
      </dgm:t>
    </dgm:pt>
    <dgm:pt modelId="{F1A1ED27-B89E-416B-8779-51A360E1516F}" type="sibTrans" cxnId="{C57D1BAA-90B8-49BB-A427-1332841E9A45}">
      <dgm:prSet/>
      <dgm:spPr/>
      <dgm:t>
        <a:bodyPr/>
        <a:lstStyle/>
        <a:p>
          <a:endParaRPr lang="en-US"/>
        </a:p>
      </dgm:t>
    </dgm:pt>
    <dgm:pt modelId="{2C7E4F5D-8D93-4D84-AD74-10F670D3CF0F}" type="pres">
      <dgm:prSet presAssocID="{B897ABAC-8635-449A-86F6-319408C7F337}" presName="Name0" presStyleCnt="0">
        <dgm:presLayoutVars>
          <dgm:chPref val="1"/>
          <dgm:dir/>
          <dgm:animOne val="branch"/>
          <dgm:animLvl val="lvl"/>
          <dgm:resizeHandles val="exact"/>
        </dgm:presLayoutVars>
      </dgm:prSet>
      <dgm:spPr/>
      <dgm:t>
        <a:bodyPr/>
        <a:lstStyle/>
        <a:p>
          <a:endParaRPr lang="en-US"/>
        </a:p>
      </dgm:t>
    </dgm:pt>
    <dgm:pt modelId="{C2FACE54-FFC3-4D72-B98D-DFDC361D86D0}" type="pres">
      <dgm:prSet presAssocID="{E3BF19BB-7E36-43C2-A58C-19049DDAD7F6}" presName="root1" presStyleCnt="0"/>
      <dgm:spPr/>
    </dgm:pt>
    <dgm:pt modelId="{60322E3C-D59F-4C12-86C5-E0CDCC8A8B29}" type="pres">
      <dgm:prSet presAssocID="{E3BF19BB-7E36-43C2-A58C-19049DDAD7F6}" presName="LevelOneTextNode" presStyleLbl="node0" presStyleIdx="0" presStyleCnt="1">
        <dgm:presLayoutVars>
          <dgm:chPref val="3"/>
        </dgm:presLayoutVars>
      </dgm:prSet>
      <dgm:spPr/>
      <dgm:t>
        <a:bodyPr/>
        <a:lstStyle/>
        <a:p>
          <a:endParaRPr lang="en-US"/>
        </a:p>
      </dgm:t>
    </dgm:pt>
    <dgm:pt modelId="{803E12B4-EB02-46D3-8369-577A0185C0BF}" type="pres">
      <dgm:prSet presAssocID="{E3BF19BB-7E36-43C2-A58C-19049DDAD7F6}" presName="level2hierChild" presStyleCnt="0"/>
      <dgm:spPr/>
    </dgm:pt>
    <dgm:pt modelId="{3A6D660D-B4C6-4939-A12E-752974D5F945}" type="pres">
      <dgm:prSet presAssocID="{40CAE507-7A05-4994-AF37-BB8A3080F4BA}" presName="conn2-1" presStyleLbl="parChTrans1D2" presStyleIdx="0" presStyleCnt="3"/>
      <dgm:spPr/>
      <dgm:t>
        <a:bodyPr/>
        <a:lstStyle/>
        <a:p>
          <a:endParaRPr lang="en-US"/>
        </a:p>
      </dgm:t>
    </dgm:pt>
    <dgm:pt modelId="{1F4AC910-496F-4054-B41E-A95926733646}" type="pres">
      <dgm:prSet presAssocID="{40CAE507-7A05-4994-AF37-BB8A3080F4BA}" presName="connTx" presStyleLbl="parChTrans1D2" presStyleIdx="0" presStyleCnt="3"/>
      <dgm:spPr/>
      <dgm:t>
        <a:bodyPr/>
        <a:lstStyle/>
        <a:p>
          <a:endParaRPr lang="en-US"/>
        </a:p>
      </dgm:t>
    </dgm:pt>
    <dgm:pt modelId="{82663593-BB37-4F6A-B6DA-97D7AFFD6CA2}" type="pres">
      <dgm:prSet presAssocID="{941C52DB-DE5A-41E5-AFBF-F989878FCDE1}" presName="root2" presStyleCnt="0"/>
      <dgm:spPr/>
    </dgm:pt>
    <dgm:pt modelId="{2A829476-2555-4584-9B6C-A23E5FD825D2}" type="pres">
      <dgm:prSet presAssocID="{941C52DB-DE5A-41E5-AFBF-F989878FCDE1}" presName="LevelTwoTextNode" presStyleLbl="node2" presStyleIdx="0" presStyleCnt="3">
        <dgm:presLayoutVars>
          <dgm:chPref val="3"/>
        </dgm:presLayoutVars>
      </dgm:prSet>
      <dgm:spPr/>
      <dgm:t>
        <a:bodyPr/>
        <a:lstStyle/>
        <a:p>
          <a:endParaRPr lang="en-US"/>
        </a:p>
      </dgm:t>
    </dgm:pt>
    <dgm:pt modelId="{15B85BB4-B7F2-44F7-9FBF-41604EA73CF3}" type="pres">
      <dgm:prSet presAssocID="{941C52DB-DE5A-41E5-AFBF-F989878FCDE1}" presName="level3hierChild" presStyleCnt="0"/>
      <dgm:spPr/>
    </dgm:pt>
    <dgm:pt modelId="{371C0902-07AE-4F5B-B2E9-EBA770874081}" type="pres">
      <dgm:prSet presAssocID="{0A001DDE-DEAE-46A3-A82B-FC0E0A53826A}" presName="conn2-1" presStyleLbl="parChTrans1D3" presStyleIdx="0" presStyleCnt="2"/>
      <dgm:spPr/>
      <dgm:t>
        <a:bodyPr/>
        <a:lstStyle/>
        <a:p>
          <a:endParaRPr lang="en-US"/>
        </a:p>
      </dgm:t>
    </dgm:pt>
    <dgm:pt modelId="{CB23656C-CC92-4ABE-A15F-C6C877515533}" type="pres">
      <dgm:prSet presAssocID="{0A001DDE-DEAE-46A3-A82B-FC0E0A53826A}" presName="connTx" presStyleLbl="parChTrans1D3" presStyleIdx="0" presStyleCnt="2"/>
      <dgm:spPr/>
      <dgm:t>
        <a:bodyPr/>
        <a:lstStyle/>
        <a:p>
          <a:endParaRPr lang="en-US"/>
        </a:p>
      </dgm:t>
    </dgm:pt>
    <dgm:pt modelId="{78D306B4-4A4B-401F-89E9-5F9950089F8C}" type="pres">
      <dgm:prSet presAssocID="{1F1F82E5-0FB5-48F5-BD52-273952251A51}" presName="root2" presStyleCnt="0"/>
      <dgm:spPr/>
    </dgm:pt>
    <dgm:pt modelId="{4D1C9E7D-03A6-49C8-9FD4-349B6E25C5C3}" type="pres">
      <dgm:prSet presAssocID="{1F1F82E5-0FB5-48F5-BD52-273952251A51}" presName="LevelTwoTextNode" presStyleLbl="node3" presStyleIdx="0" presStyleCnt="2">
        <dgm:presLayoutVars>
          <dgm:chPref val="3"/>
        </dgm:presLayoutVars>
      </dgm:prSet>
      <dgm:spPr/>
      <dgm:t>
        <a:bodyPr/>
        <a:lstStyle/>
        <a:p>
          <a:endParaRPr lang="en-US"/>
        </a:p>
      </dgm:t>
    </dgm:pt>
    <dgm:pt modelId="{542FA5EE-A1C0-4D4C-8DC5-AAA7E0D9AB30}" type="pres">
      <dgm:prSet presAssocID="{1F1F82E5-0FB5-48F5-BD52-273952251A51}" presName="level3hierChild" presStyleCnt="0"/>
      <dgm:spPr/>
    </dgm:pt>
    <dgm:pt modelId="{198C2469-CBE9-400E-8C77-CCC1ECB52E8C}" type="pres">
      <dgm:prSet presAssocID="{0D111725-2FC1-422B-A431-43ECC435C5B2}" presName="conn2-1" presStyleLbl="parChTrans1D2" presStyleIdx="1" presStyleCnt="3"/>
      <dgm:spPr/>
      <dgm:t>
        <a:bodyPr/>
        <a:lstStyle/>
        <a:p>
          <a:endParaRPr lang="en-US"/>
        </a:p>
      </dgm:t>
    </dgm:pt>
    <dgm:pt modelId="{7D038E8B-6A8A-490E-958C-5A41E1182FE6}" type="pres">
      <dgm:prSet presAssocID="{0D111725-2FC1-422B-A431-43ECC435C5B2}" presName="connTx" presStyleLbl="parChTrans1D2" presStyleIdx="1" presStyleCnt="3"/>
      <dgm:spPr/>
      <dgm:t>
        <a:bodyPr/>
        <a:lstStyle/>
        <a:p>
          <a:endParaRPr lang="en-US"/>
        </a:p>
      </dgm:t>
    </dgm:pt>
    <dgm:pt modelId="{59947E3C-6F69-4A30-8968-6518076227B3}" type="pres">
      <dgm:prSet presAssocID="{EE1E25C7-B8FA-4784-B277-62B4C41A1F8E}" presName="root2" presStyleCnt="0"/>
      <dgm:spPr/>
    </dgm:pt>
    <dgm:pt modelId="{CB051494-CA28-4A46-8B45-4AF1E73A6600}" type="pres">
      <dgm:prSet presAssocID="{EE1E25C7-B8FA-4784-B277-62B4C41A1F8E}" presName="LevelTwoTextNode" presStyleLbl="node2" presStyleIdx="1" presStyleCnt="3">
        <dgm:presLayoutVars>
          <dgm:chPref val="3"/>
        </dgm:presLayoutVars>
      </dgm:prSet>
      <dgm:spPr/>
      <dgm:t>
        <a:bodyPr/>
        <a:lstStyle/>
        <a:p>
          <a:endParaRPr lang="en-US"/>
        </a:p>
      </dgm:t>
    </dgm:pt>
    <dgm:pt modelId="{0D4EC550-A305-476F-8D06-2E5A13737D66}" type="pres">
      <dgm:prSet presAssocID="{EE1E25C7-B8FA-4784-B277-62B4C41A1F8E}" presName="level3hierChild" presStyleCnt="0"/>
      <dgm:spPr/>
    </dgm:pt>
    <dgm:pt modelId="{1B49684C-4E3B-4833-8CD8-D935F767E2BC}" type="pres">
      <dgm:prSet presAssocID="{CB25F6FD-7DA6-4DCC-A754-51C901DCF575}" presName="conn2-1" presStyleLbl="parChTrans1D2" presStyleIdx="2" presStyleCnt="3"/>
      <dgm:spPr/>
      <dgm:t>
        <a:bodyPr/>
        <a:lstStyle/>
        <a:p>
          <a:endParaRPr lang="en-US"/>
        </a:p>
      </dgm:t>
    </dgm:pt>
    <dgm:pt modelId="{1E28A739-18D2-42DD-ADA4-DFE6740607F0}" type="pres">
      <dgm:prSet presAssocID="{CB25F6FD-7DA6-4DCC-A754-51C901DCF575}" presName="connTx" presStyleLbl="parChTrans1D2" presStyleIdx="2" presStyleCnt="3"/>
      <dgm:spPr/>
      <dgm:t>
        <a:bodyPr/>
        <a:lstStyle/>
        <a:p>
          <a:endParaRPr lang="en-US"/>
        </a:p>
      </dgm:t>
    </dgm:pt>
    <dgm:pt modelId="{D257E29E-ED00-4ED1-AB8B-6EDC99E4B675}" type="pres">
      <dgm:prSet presAssocID="{739A6505-10BA-40BC-B193-4022539850A4}" presName="root2" presStyleCnt="0"/>
      <dgm:spPr/>
    </dgm:pt>
    <dgm:pt modelId="{21B67DD4-D99C-441E-A900-1CF8E0672D66}" type="pres">
      <dgm:prSet presAssocID="{739A6505-10BA-40BC-B193-4022539850A4}" presName="LevelTwoTextNode" presStyleLbl="node2" presStyleIdx="2" presStyleCnt="3">
        <dgm:presLayoutVars>
          <dgm:chPref val="3"/>
        </dgm:presLayoutVars>
      </dgm:prSet>
      <dgm:spPr/>
      <dgm:t>
        <a:bodyPr/>
        <a:lstStyle/>
        <a:p>
          <a:endParaRPr lang="en-US"/>
        </a:p>
      </dgm:t>
    </dgm:pt>
    <dgm:pt modelId="{F3E1DD30-7E34-4FD5-87CC-927A73C03C9B}" type="pres">
      <dgm:prSet presAssocID="{739A6505-10BA-40BC-B193-4022539850A4}" presName="level3hierChild" presStyleCnt="0"/>
      <dgm:spPr/>
    </dgm:pt>
    <dgm:pt modelId="{D325F809-3B8C-4AF4-9DE5-502290A6E04A}" type="pres">
      <dgm:prSet presAssocID="{001D5F1A-9CD2-4306-A89F-31BEF35C7FF2}" presName="conn2-1" presStyleLbl="parChTrans1D3" presStyleIdx="1" presStyleCnt="2"/>
      <dgm:spPr/>
      <dgm:t>
        <a:bodyPr/>
        <a:lstStyle/>
        <a:p>
          <a:endParaRPr lang="en-US"/>
        </a:p>
      </dgm:t>
    </dgm:pt>
    <dgm:pt modelId="{1E885A33-C3B8-489D-9645-58BE9C023080}" type="pres">
      <dgm:prSet presAssocID="{001D5F1A-9CD2-4306-A89F-31BEF35C7FF2}" presName="connTx" presStyleLbl="parChTrans1D3" presStyleIdx="1" presStyleCnt="2"/>
      <dgm:spPr/>
      <dgm:t>
        <a:bodyPr/>
        <a:lstStyle/>
        <a:p>
          <a:endParaRPr lang="en-US"/>
        </a:p>
      </dgm:t>
    </dgm:pt>
    <dgm:pt modelId="{1B091E5C-5630-4CFF-ADC4-AE2014E833CE}" type="pres">
      <dgm:prSet presAssocID="{7ECD1C8A-B205-48B6-A456-D4F7BCB0557A}" presName="root2" presStyleCnt="0"/>
      <dgm:spPr/>
    </dgm:pt>
    <dgm:pt modelId="{76CA52EE-29D1-417C-B7E9-A31DDC95A01D}" type="pres">
      <dgm:prSet presAssocID="{7ECD1C8A-B205-48B6-A456-D4F7BCB0557A}" presName="LevelTwoTextNode" presStyleLbl="node3" presStyleIdx="1" presStyleCnt="2">
        <dgm:presLayoutVars>
          <dgm:chPref val="3"/>
        </dgm:presLayoutVars>
      </dgm:prSet>
      <dgm:spPr/>
      <dgm:t>
        <a:bodyPr/>
        <a:lstStyle/>
        <a:p>
          <a:endParaRPr lang="en-US"/>
        </a:p>
      </dgm:t>
    </dgm:pt>
    <dgm:pt modelId="{BC3F180B-C46B-4BCC-B22E-40457ED69E1F}" type="pres">
      <dgm:prSet presAssocID="{7ECD1C8A-B205-48B6-A456-D4F7BCB0557A}" presName="level3hierChild" presStyleCnt="0"/>
      <dgm:spPr/>
    </dgm:pt>
  </dgm:ptLst>
  <dgm:cxnLst>
    <dgm:cxn modelId="{79F9D394-1507-4400-83E2-EDD999A29DDD}" type="presOf" srcId="{739A6505-10BA-40BC-B193-4022539850A4}" destId="{21B67DD4-D99C-441E-A900-1CF8E0672D66}" srcOrd="0" destOrd="0" presId="urn:microsoft.com/office/officeart/2008/layout/HorizontalMultiLevelHierarchy"/>
    <dgm:cxn modelId="{1A8B3AC8-1375-4911-9FE5-20709BFAF825}" type="presOf" srcId="{EE1E25C7-B8FA-4784-B277-62B4C41A1F8E}" destId="{CB051494-CA28-4A46-8B45-4AF1E73A6600}" srcOrd="0" destOrd="0" presId="urn:microsoft.com/office/officeart/2008/layout/HorizontalMultiLevelHierarchy"/>
    <dgm:cxn modelId="{39578C4C-1229-433E-88BE-3D538C7D48E1}" type="presOf" srcId="{7ECD1C8A-B205-48B6-A456-D4F7BCB0557A}" destId="{76CA52EE-29D1-417C-B7E9-A31DDC95A01D}" srcOrd="0" destOrd="0" presId="urn:microsoft.com/office/officeart/2008/layout/HorizontalMultiLevelHierarchy"/>
    <dgm:cxn modelId="{8F41E8D9-4A2C-4309-A76F-BBA4996EC014}" srcId="{E3BF19BB-7E36-43C2-A58C-19049DDAD7F6}" destId="{739A6505-10BA-40BC-B193-4022539850A4}" srcOrd="2" destOrd="0" parTransId="{CB25F6FD-7DA6-4DCC-A754-51C901DCF575}" sibTransId="{08C06D0B-8ECE-477B-89BB-F2FEB50FC7E9}"/>
    <dgm:cxn modelId="{50F6D2DD-2E72-436B-85C0-7B664DB79E43}" srcId="{941C52DB-DE5A-41E5-AFBF-F989878FCDE1}" destId="{1F1F82E5-0FB5-48F5-BD52-273952251A51}" srcOrd="0" destOrd="0" parTransId="{0A001DDE-DEAE-46A3-A82B-FC0E0A53826A}" sibTransId="{F14E06A6-A491-4B55-B082-6CBC47F32DA0}"/>
    <dgm:cxn modelId="{6FB15939-ED63-481B-B7D5-35D9686E5C1E}" type="presOf" srcId="{CB25F6FD-7DA6-4DCC-A754-51C901DCF575}" destId="{1E28A739-18D2-42DD-ADA4-DFE6740607F0}" srcOrd="1" destOrd="0" presId="urn:microsoft.com/office/officeart/2008/layout/HorizontalMultiLevelHierarchy"/>
    <dgm:cxn modelId="{8B6FE26B-E76B-4747-9AEB-E292D9F1D663}" type="presOf" srcId="{941C52DB-DE5A-41E5-AFBF-F989878FCDE1}" destId="{2A829476-2555-4584-9B6C-A23E5FD825D2}" srcOrd="0" destOrd="0" presId="urn:microsoft.com/office/officeart/2008/layout/HorizontalMultiLevelHierarchy"/>
    <dgm:cxn modelId="{8D3C81F5-0B0E-45EA-BECA-87E675C7801A}" type="presOf" srcId="{40CAE507-7A05-4994-AF37-BB8A3080F4BA}" destId="{1F4AC910-496F-4054-B41E-A95926733646}" srcOrd="1" destOrd="0" presId="urn:microsoft.com/office/officeart/2008/layout/HorizontalMultiLevelHierarchy"/>
    <dgm:cxn modelId="{9A615321-7908-401D-8910-FCA2D6F51BCC}" type="presOf" srcId="{E3BF19BB-7E36-43C2-A58C-19049DDAD7F6}" destId="{60322E3C-D59F-4C12-86C5-E0CDCC8A8B29}" srcOrd="0" destOrd="0" presId="urn:microsoft.com/office/officeart/2008/layout/HorizontalMultiLevelHierarchy"/>
    <dgm:cxn modelId="{C001B5B8-36FF-4E76-B074-C00065713922}" type="presOf" srcId="{0D111725-2FC1-422B-A431-43ECC435C5B2}" destId="{7D038E8B-6A8A-490E-958C-5A41E1182FE6}" srcOrd="1" destOrd="0" presId="urn:microsoft.com/office/officeart/2008/layout/HorizontalMultiLevelHierarchy"/>
    <dgm:cxn modelId="{4DB1EF40-85D7-43AB-B32D-B795449A7162}" srcId="{E3BF19BB-7E36-43C2-A58C-19049DDAD7F6}" destId="{941C52DB-DE5A-41E5-AFBF-F989878FCDE1}" srcOrd="0" destOrd="0" parTransId="{40CAE507-7A05-4994-AF37-BB8A3080F4BA}" sibTransId="{00F53EE9-F9AE-4DF1-9065-48C0BF30D2DE}"/>
    <dgm:cxn modelId="{F2394B96-CFAC-40B0-A8AE-C4FEC1BE77DC}" type="presOf" srcId="{001D5F1A-9CD2-4306-A89F-31BEF35C7FF2}" destId="{D325F809-3B8C-4AF4-9DE5-502290A6E04A}" srcOrd="0" destOrd="0" presId="urn:microsoft.com/office/officeart/2008/layout/HorizontalMultiLevelHierarchy"/>
    <dgm:cxn modelId="{54700CD8-86B3-4DB9-800E-36729C23F231}" type="presOf" srcId="{CB25F6FD-7DA6-4DCC-A754-51C901DCF575}" destId="{1B49684C-4E3B-4833-8CD8-D935F767E2BC}" srcOrd="0" destOrd="0" presId="urn:microsoft.com/office/officeart/2008/layout/HorizontalMultiLevelHierarchy"/>
    <dgm:cxn modelId="{9C66F294-0DB2-4212-A410-49827E2BA5FF}" type="presOf" srcId="{40CAE507-7A05-4994-AF37-BB8A3080F4BA}" destId="{3A6D660D-B4C6-4939-A12E-752974D5F945}" srcOrd="0" destOrd="0" presId="urn:microsoft.com/office/officeart/2008/layout/HorizontalMultiLevelHierarchy"/>
    <dgm:cxn modelId="{A32E0730-003B-49C8-BC9B-7FC08F361936}" type="presOf" srcId="{0A001DDE-DEAE-46A3-A82B-FC0E0A53826A}" destId="{CB23656C-CC92-4ABE-A15F-C6C877515533}" srcOrd="1" destOrd="0" presId="urn:microsoft.com/office/officeart/2008/layout/HorizontalMultiLevelHierarchy"/>
    <dgm:cxn modelId="{8DF6DE5B-AFAF-43ED-AA6F-3343F2246BB7}" type="presOf" srcId="{0D111725-2FC1-422B-A431-43ECC435C5B2}" destId="{198C2469-CBE9-400E-8C77-CCC1ECB52E8C}" srcOrd="0" destOrd="0" presId="urn:microsoft.com/office/officeart/2008/layout/HorizontalMultiLevelHierarchy"/>
    <dgm:cxn modelId="{F6125493-31E0-44EB-8CA4-D9E51462CED4}" srcId="{B897ABAC-8635-449A-86F6-319408C7F337}" destId="{E3BF19BB-7E36-43C2-A58C-19049DDAD7F6}" srcOrd="0" destOrd="0" parTransId="{2F94A41A-5F0B-44A9-B0F9-B397FAB32C32}" sibTransId="{E91F69DC-E073-4CF5-9486-F685283AF5C7}"/>
    <dgm:cxn modelId="{BA5AD15E-A0D4-4CE5-BAEC-B060972AFAED}" type="presOf" srcId="{1F1F82E5-0FB5-48F5-BD52-273952251A51}" destId="{4D1C9E7D-03A6-49C8-9FD4-349B6E25C5C3}" srcOrd="0" destOrd="0" presId="urn:microsoft.com/office/officeart/2008/layout/HorizontalMultiLevelHierarchy"/>
    <dgm:cxn modelId="{BC8F7A1A-5041-4222-8E3D-F113C9AB130D}" srcId="{E3BF19BB-7E36-43C2-A58C-19049DDAD7F6}" destId="{EE1E25C7-B8FA-4784-B277-62B4C41A1F8E}" srcOrd="1" destOrd="0" parTransId="{0D111725-2FC1-422B-A431-43ECC435C5B2}" sibTransId="{FC3EC11A-EBDA-4D0F-B474-984CF6F5FDE0}"/>
    <dgm:cxn modelId="{F7CB5263-F697-4B8E-B56F-F7F8C27CAC59}" type="presOf" srcId="{001D5F1A-9CD2-4306-A89F-31BEF35C7FF2}" destId="{1E885A33-C3B8-489D-9645-58BE9C023080}" srcOrd="1" destOrd="0" presId="urn:microsoft.com/office/officeart/2008/layout/HorizontalMultiLevelHierarchy"/>
    <dgm:cxn modelId="{A6FC314A-58FC-4E58-9A9F-7F0217A0A62F}" type="presOf" srcId="{0A001DDE-DEAE-46A3-A82B-FC0E0A53826A}" destId="{371C0902-07AE-4F5B-B2E9-EBA770874081}" srcOrd="0" destOrd="0" presId="urn:microsoft.com/office/officeart/2008/layout/HorizontalMultiLevelHierarchy"/>
    <dgm:cxn modelId="{C57D1BAA-90B8-49BB-A427-1332841E9A45}" srcId="{739A6505-10BA-40BC-B193-4022539850A4}" destId="{7ECD1C8A-B205-48B6-A456-D4F7BCB0557A}" srcOrd="0" destOrd="0" parTransId="{001D5F1A-9CD2-4306-A89F-31BEF35C7FF2}" sibTransId="{F1A1ED27-B89E-416B-8779-51A360E1516F}"/>
    <dgm:cxn modelId="{E7BF924F-5534-40E3-8EFF-8DC35FB6AE76}" type="presOf" srcId="{B897ABAC-8635-449A-86F6-319408C7F337}" destId="{2C7E4F5D-8D93-4D84-AD74-10F670D3CF0F}" srcOrd="0" destOrd="0" presId="urn:microsoft.com/office/officeart/2008/layout/HorizontalMultiLevelHierarchy"/>
    <dgm:cxn modelId="{FE9BDDD7-262C-4721-9867-A90ACAB80DCE}" type="presParOf" srcId="{2C7E4F5D-8D93-4D84-AD74-10F670D3CF0F}" destId="{C2FACE54-FFC3-4D72-B98D-DFDC361D86D0}" srcOrd="0" destOrd="0" presId="urn:microsoft.com/office/officeart/2008/layout/HorizontalMultiLevelHierarchy"/>
    <dgm:cxn modelId="{177C1662-FF05-480A-90A5-F8FD7E61FD4F}" type="presParOf" srcId="{C2FACE54-FFC3-4D72-B98D-DFDC361D86D0}" destId="{60322E3C-D59F-4C12-86C5-E0CDCC8A8B29}" srcOrd="0" destOrd="0" presId="urn:microsoft.com/office/officeart/2008/layout/HorizontalMultiLevelHierarchy"/>
    <dgm:cxn modelId="{2AC520F0-DAF7-4FAC-BBA9-13C7E5C40FBA}" type="presParOf" srcId="{C2FACE54-FFC3-4D72-B98D-DFDC361D86D0}" destId="{803E12B4-EB02-46D3-8369-577A0185C0BF}" srcOrd="1" destOrd="0" presId="urn:microsoft.com/office/officeart/2008/layout/HorizontalMultiLevelHierarchy"/>
    <dgm:cxn modelId="{21981554-9786-481B-8316-659DC7AF9883}" type="presParOf" srcId="{803E12B4-EB02-46D3-8369-577A0185C0BF}" destId="{3A6D660D-B4C6-4939-A12E-752974D5F945}" srcOrd="0" destOrd="0" presId="urn:microsoft.com/office/officeart/2008/layout/HorizontalMultiLevelHierarchy"/>
    <dgm:cxn modelId="{1E1272BD-4504-475E-8948-1C9D5E64C016}" type="presParOf" srcId="{3A6D660D-B4C6-4939-A12E-752974D5F945}" destId="{1F4AC910-496F-4054-B41E-A95926733646}" srcOrd="0" destOrd="0" presId="urn:microsoft.com/office/officeart/2008/layout/HorizontalMultiLevelHierarchy"/>
    <dgm:cxn modelId="{E25BE3C7-0B75-4B2A-9BE0-B767A432A941}" type="presParOf" srcId="{803E12B4-EB02-46D3-8369-577A0185C0BF}" destId="{82663593-BB37-4F6A-B6DA-97D7AFFD6CA2}" srcOrd="1" destOrd="0" presId="urn:microsoft.com/office/officeart/2008/layout/HorizontalMultiLevelHierarchy"/>
    <dgm:cxn modelId="{46C905DD-885B-4836-B792-B9088B111EDD}" type="presParOf" srcId="{82663593-BB37-4F6A-B6DA-97D7AFFD6CA2}" destId="{2A829476-2555-4584-9B6C-A23E5FD825D2}" srcOrd="0" destOrd="0" presId="urn:microsoft.com/office/officeart/2008/layout/HorizontalMultiLevelHierarchy"/>
    <dgm:cxn modelId="{ABAF9D54-D587-4EF7-8B71-07880D7DE987}" type="presParOf" srcId="{82663593-BB37-4F6A-B6DA-97D7AFFD6CA2}" destId="{15B85BB4-B7F2-44F7-9FBF-41604EA73CF3}" srcOrd="1" destOrd="0" presId="urn:microsoft.com/office/officeart/2008/layout/HorizontalMultiLevelHierarchy"/>
    <dgm:cxn modelId="{CDB2AF8E-9376-4930-B895-3AAE0157FAEE}" type="presParOf" srcId="{15B85BB4-B7F2-44F7-9FBF-41604EA73CF3}" destId="{371C0902-07AE-4F5B-B2E9-EBA770874081}" srcOrd="0" destOrd="0" presId="urn:microsoft.com/office/officeart/2008/layout/HorizontalMultiLevelHierarchy"/>
    <dgm:cxn modelId="{C392672A-9DB6-480D-BF39-64D9D8F7EAD9}" type="presParOf" srcId="{371C0902-07AE-4F5B-B2E9-EBA770874081}" destId="{CB23656C-CC92-4ABE-A15F-C6C877515533}" srcOrd="0" destOrd="0" presId="urn:microsoft.com/office/officeart/2008/layout/HorizontalMultiLevelHierarchy"/>
    <dgm:cxn modelId="{FD4E86D7-4A27-4F4E-8022-A5606CA931D4}" type="presParOf" srcId="{15B85BB4-B7F2-44F7-9FBF-41604EA73CF3}" destId="{78D306B4-4A4B-401F-89E9-5F9950089F8C}" srcOrd="1" destOrd="0" presId="urn:microsoft.com/office/officeart/2008/layout/HorizontalMultiLevelHierarchy"/>
    <dgm:cxn modelId="{52DD4A85-85A2-4AA1-AEB9-EEC9FDC4CA20}" type="presParOf" srcId="{78D306B4-4A4B-401F-89E9-5F9950089F8C}" destId="{4D1C9E7D-03A6-49C8-9FD4-349B6E25C5C3}" srcOrd="0" destOrd="0" presId="urn:microsoft.com/office/officeart/2008/layout/HorizontalMultiLevelHierarchy"/>
    <dgm:cxn modelId="{D48E8882-C79A-47CA-857F-73C2C8F35E1E}" type="presParOf" srcId="{78D306B4-4A4B-401F-89E9-5F9950089F8C}" destId="{542FA5EE-A1C0-4D4C-8DC5-AAA7E0D9AB30}" srcOrd="1" destOrd="0" presId="urn:microsoft.com/office/officeart/2008/layout/HorizontalMultiLevelHierarchy"/>
    <dgm:cxn modelId="{3B73095C-5B06-44C8-8BA5-16DE35C4E86D}" type="presParOf" srcId="{803E12B4-EB02-46D3-8369-577A0185C0BF}" destId="{198C2469-CBE9-400E-8C77-CCC1ECB52E8C}" srcOrd="2" destOrd="0" presId="urn:microsoft.com/office/officeart/2008/layout/HorizontalMultiLevelHierarchy"/>
    <dgm:cxn modelId="{959F6252-07EF-4B18-AAF2-CD0B42270166}" type="presParOf" srcId="{198C2469-CBE9-400E-8C77-CCC1ECB52E8C}" destId="{7D038E8B-6A8A-490E-958C-5A41E1182FE6}" srcOrd="0" destOrd="0" presId="urn:microsoft.com/office/officeart/2008/layout/HorizontalMultiLevelHierarchy"/>
    <dgm:cxn modelId="{F4751D70-3AF2-456A-9F2F-CCAF68D1D9C8}" type="presParOf" srcId="{803E12B4-EB02-46D3-8369-577A0185C0BF}" destId="{59947E3C-6F69-4A30-8968-6518076227B3}" srcOrd="3" destOrd="0" presId="urn:microsoft.com/office/officeart/2008/layout/HorizontalMultiLevelHierarchy"/>
    <dgm:cxn modelId="{0CD2C77A-B9AB-4601-A9C3-A2F3D98CBF2C}" type="presParOf" srcId="{59947E3C-6F69-4A30-8968-6518076227B3}" destId="{CB051494-CA28-4A46-8B45-4AF1E73A6600}" srcOrd="0" destOrd="0" presId="urn:microsoft.com/office/officeart/2008/layout/HorizontalMultiLevelHierarchy"/>
    <dgm:cxn modelId="{EADD269F-C981-4322-B410-FD3433D3E89C}" type="presParOf" srcId="{59947E3C-6F69-4A30-8968-6518076227B3}" destId="{0D4EC550-A305-476F-8D06-2E5A13737D66}" srcOrd="1" destOrd="0" presId="urn:microsoft.com/office/officeart/2008/layout/HorizontalMultiLevelHierarchy"/>
    <dgm:cxn modelId="{C8CF71DC-5C67-437A-81AC-39EFADCF3AE6}" type="presParOf" srcId="{803E12B4-EB02-46D3-8369-577A0185C0BF}" destId="{1B49684C-4E3B-4833-8CD8-D935F767E2BC}" srcOrd="4" destOrd="0" presId="urn:microsoft.com/office/officeart/2008/layout/HorizontalMultiLevelHierarchy"/>
    <dgm:cxn modelId="{CDA645B2-6231-4018-AEFD-754079EFEEBD}" type="presParOf" srcId="{1B49684C-4E3B-4833-8CD8-D935F767E2BC}" destId="{1E28A739-18D2-42DD-ADA4-DFE6740607F0}" srcOrd="0" destOrd="0" presId="urn:microsoft.com/office/officeart/2008/layout/HorizontalMultiLevelHierarchy"/>
    <dgm:cxn modelId="{4AE8D0A7-5BE1-47D6-9F64-8B85A1A74597}" type="presParOf" srcId="{803E12B4-EB02-46D3-8369-577A0185C0BF}" destId="{D257E29E-ED00-4ED1-AB8B-6EDC99E4B675}" srcOrd="5" destOrd="0" presId="urn:microsoft.com/office/officeart/2008/layout/HorizontalMultiLevelHierarchy"/>
    <dgm:cxn modelId="{9F7D2886-416A-4135-9B68-BCADF1B0E746}" type="presParOf" srcId="{D257E29E-ED00-4ED1-AB8B-6EDC99E4B675}" destId="{21B67DD4-D99C-441E-A900-1CF8E0672D66}" srcOrd="0" destOrd="0" presId="urn:microsoft.com/office/officeart/2008/layout/HorizontalMultiLevelHierarchy"/>
    <dgm:cxn modelId="{846A2A00-609E-41A2-AF25-D78B412E194F}" type="presParOf" srcId="{D257E29E-ED00-4ED1-AB8B-6EDC99E4B675}" destId="{F3E1DD30-7E34-4FD5-87CC-927A73C03C9B}" srcOrd="1" destOrd="0" presId="urn:microsoft.com/office/officeart/2008/layout/HorizontalMultiLevelHierarchy"/>
    <dgm:cxn modelId="{DBCE7F52-CB62-4BFA-962D-A9E2B3D24631}" type="presParOf" srcId="{F3E1DD30-7E34-4FD5-87CC-927A73C03C9B}" destId="{D325F809-3B8C-4AF4-9DE5-502290A6E04A}" srcOrd="0" destOrd="0" presId="urn:microsoft.com/office/officeart/2008/layout/HorizontalMultiLevelHierarchy"/>
    <dgm:cxn modelId="{8F016AD2-D3CC-4537-A04E-4C00769092C8}" type="presParOf" srcId="{D325F809-3B8C-4AF4-9DE5-502290A6E04A}" destId="{1E885A33-C3B8-489D-9645-58BE9C023080}" srcOrd="0" destOrd="0" presId="urn:microsoft.com/office/officeart/2008/layout/HorizontalMultiLevelHierarchy"/>
    <dgm:cxn modelId="{38DB7CDB-28C4-406E-9DB9-751ED537E57E}" type="presParOf" srcId="{F3E1DD30-7E34-4FD5-87CC-927A73C03C9B}" destId="{1B091E5C-5630-4CFF-ADC4-AE2014E833CE}" srcOrd="1" destOrd="0" presId="urn:microsoft.com/office/officeart/2008/layout/HorizontalMultiLevelHierarchy"/>
    <dgm:cxn modelId="{B9C63DAB-E050-4EB4-AC88-AB7C4291A3B1}" type="presParOf" srcId="{1B091E5C-5630-4CFF-ADC4-AE2014E833CE}" destId="{76CA52EE-29D1-417C-B7E9-A31DDC95A01D}" srcOrd="0" destOrd="0" presId="urn:microsoft.com/office/officeart/2008/layout/HorizontalMultiLevelHierarchy"/>
    <dgm:cxn modelId="{16344D07-9264-4465-AE9B-2CE0F4ED73C0}" type="presParOf" srcId="{1B091E5C-5630-4CFF-ADC4-AE2014E833CE}" destId="{BC3F180B-C46B-4BCC-B22E-40457ED69E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B8408E-7025-42AE-99D5-0DD464BDF768}" type="doc">
      <dgm:prSet loTypeId="urn:microsoft.com/office/officeart/2008/layout/HorizontalMultiLevelHierarchy" loCatId="hierarchy" qsTypeId="urn:microsoft.com/office/officeart/2005/8/quickstyle/simple5" qsCatId="simple" csTypeId="urn:microsoft.com/office/officeart/2005/8/colors/accent1_2" csCatId="accent1" phldr="1"/>
      <dgm:spPr/>
      <dgm:t>
        <a:bodyPr/>
        <a:lstStyle/>
        <a:p>
          <a:endParaRPr lang="en-US"/>
        </a:p>
      </dgm:t>
    </dgm:pt>
    <dgm:pt modelId="{503D6461-F273-4930-9906-42269751CE13}">
      <dgm:prSet phldrT="[Text]"/>
      <dgm:spPr/>
      <dgm:t>
        <a:bodyPr/>
        <a:lstStyle/>
        <a:p>
          <a:pPr rtl="0"/>
          <a:r>
            <a:rPr lang="en-US" dirty="0" smtClean="0"/>
            <a:t>Sarcomas</a:t>
          </a:r>
          <a:endParaRPr lang="en-US" dirty="0"/>
        </a:p>
      </dgm:t>
    </dgm:pt>
    <dgm:pt modelId="{D5071F96-FB90-4A32-8328-74A18A747C29}" type="parTrans" cxnId="{7A57D9B9-7D5B-4898-96BD-9DA37033AE81}">
      <dgm:prSet/>
      <dgm:spPr/>
      <dgm:t>
        <a:bodyPr/>
        <a:lstStyle/>
        <a:p>
          <a:endParaRPr lang="en-US"/>
        </a:p>
      </dgm:t>
    </dgm:pt>
    <dgm:pt modelId="{5493573A-979E-4CC0-8CAE-F8293CB83123}" type="sibTrans" cxnId="{7A57D9B9-7D5B-4898-96BD-9DA37033AE81}">
      <dgm:prSet/>
      <dgm:spPr/>
      <dgm:t>
        <a:bodyPr/>
        <a:lstStyle/>
        <a:p>
          <a:endParaRPr lang="en-US"/>
        </a:p>
      </dgm:t>
    </dgm:pt>
    <dgm:pt modelId="{134E805F-478E-482D-9F9A-B90AB82F8060}">
      <dgm:prSet phldrT="[Text]"/>
      <dgm:spPr/>
      <dgm:t>
        <a:bodyPr/>
        <a:lstStyle/>
        <a:p>
          <a:pPr rtl="0"/>
          <a:r>
            <a:rPr lang="en-US" b="1" i="0" u="none" dirty="0" smtClean="0"/>
            <a:t>Osteosarcoma</a:t>
          </a:r>
          <a:endParaRPr lang="en-US" dirty="0"/>
        </a:p>
      </dgm:t>
    </dgm:pt>
    <dgm:pt modelId="{9ED337A7-A89D-459F-91BB-90C2A7205A06}" type="parTrans" cxnId="{AE2A5526-D938-4199-B233-342DE3E8DBAB}">
      <dgm:prSet/>
      <dgm:spPr/>
      <dgm:t>
        <a:bodyPr/>
        <a:lstStyle/>
        <a:p>
          <a:endParaRPr lang="en-US"/>
        </a:p>
      </dgm:t>
    </dgm:pt>
    <dgm:pt modelId="{21A8C9C2-77AA-4D72-8E05-A2D5F3E05444}" type="sibTrans" cxnId="{AE2A5526-D938-4199-B233-342DE3E8DBAB}">
      <dgm:prSet/>
      <dgm:spPr/>
      <dgm:t>
        <a:bodyPr/>
        <a:lstStyle/>
        <a:p>
          <a:endParaRPr lang="en-US"/>
        </a:p>
      </dgm:t>
    </dgm:pt>
    <dgm:pt modelId="{95B477C9-24C4-413E-A447-969D8661ABD2}">
      <dgm:prSet/>
      <dgm:spPr/>
      <dgm:t>
        <a:bodyPr/>
        <a:lstStyle/>
        <a:p>
          <a:pPr rtl="0"/>
          <a:r>
            <a:rPr lang="en-US" b="1" i="0" u="none" dirty="0" err="1" smtClean="0"/>
            <a:t>Fibrosarcoma</a:t>
          </a:r>
          <a:endParaRPr lang="en-US" b="0" i="0" u="none" dirty="0"/>
        </a:p>
      </dgm:t>
    </dgm:pt>
    <dgm:pt modelId="{A5344498-7DB7-4C1D-80AA-B45FE1F86F85}" type="parTrans" cxnId="{6A0595F1-8850-470E-9B5E-D2F6803C3940}">
      <dgm:prSet/>
      <dgm:spPr/>
      <dgm:t>
        <a:bodyPr/>
        <a:lstStyle/>
        <a:p>
          <a:endParaRPr lang="en-US"/>
        </a:p>
      </dgm:t>
    </dgm:pt>
    <dgm:pt modelId="{E022D5ED-C1ED-4B72-B266-2861AC7D4A07}" type="sibTrans" cxnId="{6A0595F1-8850-470E-9B5E-D2F6803C3940}">
      <dgm:prSet/>
      <dgm:spPr/>
      <dgm:t>
        <a:bodyPr/>
        <a:lstStyle/>
        <a:p>
          <a:endParaRPr lang="en-US"/>
        </a:p>
      </dgm:t>
    </dgm:pt>
    <dgm:pt modelId="{A866144A-8C85-4670-AC6E-F829065A0B0C}">
      <dgm:prSet/>
      <dgm:spPr/>
      <dgm:t>
        <a:bodyPr/>
        <a:lstStyle/>
        <a:p>
          <a:pPr rtl="0"/>
          <a:r>
            <a:rPr lang="en-US" b="1" i="0" u="none" dirty="0" err="1" smtClean="0"/>
            <a:t>Osteochondrosarcoma</a:t>
          </a:r>
          <a:endParaRPr lang="en-US" b="0" i="0" u="none" dirty="0"/>
        </a:p>
      </dgm:t>
    </dgm:pt>
    <dgm:pt modelId="{A27369C7-CE4B-4DD6-866D-D64A0AEF1CAE}" type="parTrans" cxnId="{250097BB-6F54-427E-A8B7-1538EE277498}">
      <dgm:prSet/>
      <dgm:spPr/>
      <dgm:t>
        <a:bodyPr/>
        <a:lstStyle/>
        <a:p>
          <a:endParaRPr lang="en-US"/>
        </a:p>
      </dgm:t>
    </dgm:pt>
    <dgm:pt modelId="{8690DAAA-8D20-4597-9252-64F129B4181E}" type="sibTrans" cxnId="{250097BB-6F54-427E-A8B7-1538EE277498}">
      <dgm:prSet/>
      <dgm:spPr/>
      <dgm:t>
        <a:bodyPr/>
        <a:lstStyle/>
        <a:p>
          <a:endParaRPr lang="en-US"/>
        </a:p>
      </dgm:t>
    </dgm:pt>
    <dgm:pt modelId="{BB245CA1-3C79-4BDD-BEC7-695912DC4F69}" type="pres">
      <dgm:prSet presAssocID="{CAB8408E-7025-42AE-99D5-0DD464BDF768}" presName="Name0" presStyleCnt="0">
        <dgm:presLayoutVars>
          <dgm:chPref val="1"/>
          <dgm:dir/>
          <dgm:animOne val="branch"/>
          <dgm:animLvl val="lvl"/>
          <dgm:resizeHandles val="exact"/>
        </dgm:presLayoutVars>
      </dgm:prSet>
      <dgm:spPr/>
      <dgm:t>
        <a:bodyPr/>
        <a:lstStyle/>
        <a:p>
          <a:endParaRPr lang="en-US"/>
        </a:p>
      </dgm:t>
    </dgm:pt>
    <dgm:pt modelId="{33E2B3FD-18F0-4D8D-8095-992898CED90D}" type="pres">
      <dgm:prSet presAssocID="{503D6461-F273-4930-9906-42269751CE13}" presName="root1" presStyleCnt="0"/>
      <dgm:spPr/>
    </dgm:pt>
    <dgm:pt modelId="{2E0DE584-B7E4-4AEA-928C-F4933A466AAF}" type="pres">
      <dgm:prSet presAssocID="{503D6461-F273-4930-9906-42269751CE13}" presName="LevelOneTextNode" presStyleLbl="node0" presStyleIdx="0" presStyleCnt="1">
        <dgm:presLayoutVars>
          <dgm:chPref val="3"/>
        </dgm:presLayoutVars>
      </dgm:prSet>
      <dgm:spPr/>
      <dgm:t>
        <a:bodyPr/>
        <a:lstStyle/>
        <a:p>
          <a:endParaRPr lang="en-US"/>
        </a:p>
      </dgm:t>
    </dgm:pt>
    <dgm:pt modelId="{FE3717FE-5FEA-4A10-AA21-945831A47CFA}" type="pres">
      <dgm:prSet presAssocID="{503D6461-F273-4930-9906-42269751CE13}" presName="level2hierChild" presStyleCnt="0"/>
      <dgm:spPr/>
    </dgm:pt>
    <dgm:pt modelId="{F0AABF0C-C349-4FDD-B298-92E915464597}" type="pres">
      <dgm:prSet presAssocID="{9ED337A7-A89D-459F-91BB-90C2A7205A06}" presName="conn2-1" presStyleLbl="parChTrans1D2" presStyleIdx="0" presStyleCnt="3"/>
      <dgm:spPr/>
      <dgm:t>
        <a:bodyPr/>
        <a:lstStyle/>
        <a:p>
          <a:endParaRPr lang="en-US"/>
        </a:p>
      </dgm:t>
    </dgm:pt>
    <dgm:pt modelId="{337413E9-EBB1-4C51-BA09-A0846B7C66BE}" type="pres">
      <dgm:prSet presAssocID="{9ED337A7-A89D-459F-91BB-90C2A7205A06}" presName="connTx" presStyleLbl="parChTrans1D2" presStyleIdx="0" presStyleCnt="3"/>
      <dgm:spPr/>
      <dgm:t>
        <a:bodyPr/>
        <a:lstStyle/>
        <a:p>
          <a:endParaRPr lang="en-US"/>
        </a:p>
      </dgm:t>
    </dgm:pt>
    <dgm:pt modelId="{99688F1E-C3CB-44F8-AE4F-F52AAB711B10}" type="pres">
      <dgm:prSet presAssocID="{134E805F-478E-482D-9F9A-B90AB82F8060}" presName="root2" presStyleCnt="0"/>
      <dgm:spPr/>
    </dgm:pt>
    <dgm:pt modelId="{280D3294-5BC5-48D4-BB15-A24348AB63FB}" type="pres">
      <dgm:prSet presAssocID="{134E805F-478E-482D-9F9A-B90AB82F8060}" presName="LevelTwoTextNode" presStyleLbl="node2" presStyleIdx="0" presStyleCnt="3">
        <dgm:presLayoutVars>
          <dgm:chPref val="3"/>
        </dgm:presLayoutVars>
      </dgm:prSet>
      <dgm:spPr/>
      <dgm:t>
        <a:bodyPr/>
        <a:lstStyle/>
        <a:p>
          <a:endParaRPr lang="en-US"/>
        </a:p>
      </dgm:t>
    </dgm:pt>
    <dgm:pt modelId="{3E44331C-7262-489F-BB6A-8E432B9C51E3}" type="pres">
      <dgm:prSet presAssocID="{134E805F-478E-482D-9F9A-B90AB82F8060}" presName="level3hierChild" presStyleCnt="0"/>
      <dgm:spPr/>
    </dgm:pt>
    <dgm:pt modelId="{D2681FC3-47DE-4566-A49D-045B57F3471E}" type="pres">
      <dgm:prSet presAssocID="{A5344498-7DB7-4C1D-80AA-B45FE1F86F85}" presName="conn2-1" presStyleLbl="parChTrans1D2" presStyleIdx="1" presStyleCnt="3"/>
      <dgm:spPr/>
      <dgm:t>
        <a:bodyPr/>
        <a:lstStyle/>
        <a:p>
          <a:endParaRPr lang="en-US"/>
        </a:p>
      </dgm:t>
    </dgm:pt>
    <dgm:pt modelId="{3CB85E7E-36C3-45B2-BA61-6F8F5642FEB1}" type="pres">
      <dgm:prSet presAssocID="{A5344498-7DB7-4C1D-80AA-B45FE1F86F85}" presName="connTx" presStyleLbl="parChTrans1D2" presStyleIdx="1" presStyleCnt="3"/>
      <dgm:spPr/>
      <dgm:t>
        <a:bodyPr/>
        <a:lstStyle/>
        <a:p>
          <a:endParaRPr lang="en-US"/>
        </a:p>
      </dgm:t>
    </dgm:pt>
    <dgm:pt modelId="{CED5F460-9D13-40BB-A256-0A1EB560F85B}" type="pres">
      <dgm:prSet presAssocID="{95B477C9-24C4-413E-A447-969D8661ABD2}" presName="root2" presStyleCnt="0"/>
      <dgm:spPr/>
    </dgm:pt>
    <dgm:pt modelId="{6780143A-4C5A-448E-9BB4-5D9B5603825B}" type="pres">
      <dgm:prSet presAssocID="{95B477C9-24C4-413E-A447-969D8661ABD2}" presName="LevelTwoTextNode" presStyleLbl="node2" presStyleIdx="1" presStyleCnt="3">
        <dgm:presLayoutVars>
          <dgm:chPref val="3"/>
        </dgm:presLayoutVars>
      </dgm:prSet>
      <dgm:spPr/>
      <dgm:t>
        <a:bodyPr/>
        <a:lstStyle/>
        <a:p>
          <a:endParaRPr lang="en-US"/>
        </a:p>
      </dgm:t>
    </dgm:pt>
    <dgm:pt modelId="{DF8F295F-CF56-44C6-A7BE-EEA3BD538320}" type="pres">
      <dgm:prSet presAssocID="{95B477C9-24C4-413E-A447-969D8661ABD2}" presName="level3hierChild" presStyleCnt="0"/>
      <dgm:spPr/>
    </dgm:pt>
    <dgm:pt modelId="{014DE321-2EE4-40E0-BC23-6779B84FD2E5}" type="pres">
      <dgm:prSet presAssocID="{A27369C7-CE4B-4DD6-866D-D64A0AEF1CAE}" presName="conn2-1" presStyleLbl="parChTrans1D2" presStyleIdx="2" presStyleCnt="3"/>
      <dgm:spPr/>
      <dgm:t>
        <a:bodyPr/>
        <a:lstStyle/>
        <a:p>
          <a:endParaRPr lang="en-US"/>
        </a:p>
      </dgm:t>
    </dgm:pt>
    <dgm:pt modelId="{7D8190FD-F004-47DD-9ED0-4DECEBEF5956}" type="pres">
      <dgm:prSet presAssocID="{A27369C7-CE4B-4DD6-866D-D64A0AEF1CAE}" presName="connTx" presStyleLbl="parChTrans1D2" presStyleIdx="2" presStyleCnt="3"/>
      <dgm:spPr/>
      <dgm:t>
        <a:bodyPr/>
        <a:lstStyle/>
        <a:p>
          <a:endParaRPr lang="en-US"/>
        </a:p>
      </dgm:t>
    </dgm:pt>
    <dgm:pt modelId="{E73C3DD8-E97C-4FEF-9D43-1F8E3FAC7D16}" type="pres">
      <dgm:prSet presAssocID="{A866144A-8C85-4670-AC6E-F829065A0B0C}" presName="root2" presStyleCnt="0"/>
      <dgm:spPr/>
    </dgm:pt>
    <dgm:pt modelId="{9D1D1D21-FE41-403B-8813-DEA88D383D44}" type="pres">
      <dgm:prSet presAssocID="{A866144A-8C85-4670-AC6E-F829065A0B0C}" presName="LevelTwoTextNode" presStyleLbl="node2" presStyleIdx="2" presStyleCnt="3">
        <dgm:presLayoutVars>
          <dgm:chPref val="3"/>
        </dgm:presLayoutVars>
      </dgm:prSet>
      <dgm:spPr/>
      <dgm:t>
        <a:bodyPr/>
        <a:lstStyle/>
        <a:p>
          <a:endParaRPr lang="en-US"/>
        </a:p>
      </dgm:t>
    </dgm:pt>
    <dgm:pt modelId="{459E990C-3C34-4053-AB0C-2E4DBEA8F153}" type="pres">
      <dgm:prSet presAssocID="{A866144A-8C85-4670-AC6E-F829065A0B0C}" presName="level3hierChild" presStyleCnt="0"/>
      <dgm:spPr/>
    </dgm:pt>
  </dgm:ptLst>
  <dgm:cxnLst>
    <dgm:cxn modelId="{0092359D-91C3-49E6-8790-15526CB960EA}" type="presOf" srcId="{A27369C7-CE4B-4DD6-866D-D64A0AEF1CAE}" destId="{014DE321-2EE4-40E0-BC23-6779B84FD2E5}" srcOrd="0" destOrd="0" presId="urn:microsoft.com/office/officeart/2008/layout/HorizontalMultiLevelHierarchy"/>
    <dgm:cxn modelId="{92C0D56E-3A42-495D-9C5F-81B7D7C9F0B5}" type="presOf" srcId="{A5344498-7DB7-4C1D-80AA-B45FE1F86F85}" destId="{D2681FC3-47DE-4566-A49D-045B57F3471E}" srcOrd="0" destOrd="0" presId="urn:microsoft.com/office/officeart/2008/layout/HorizontalMultiLevelHierarchy"/>
    <dgm:cxn modelId="{AE2A5526-D938-4199-B233-342DE3E8DBAB}" srcId="{503D6461-F273-4930-9906-42269751CE13}" destId="{134E805F-478E-482D-9F9A-B90AB82F8060}" srcOrd="0" destOrd="0" parTransId="{9ED337A7-A89D-459F-91BB-90C2A7205A06}" sibTransId="{21A8C9C2-77AA-4D72-8E05-A2D5F3E05444}"/>
    <dgm:cxn modelId="{7034CCD2-E6FB-46FC-9A3B-89950ACC1CE3}" type="presOf" srcId="{95B477C9-24C4-413E-A447-969D8661ABD2}" destId="{6780143A-4C5A-448E-9BB4-5D9B5603825B}" srcOrd="0" destOrd="0" presId="urn:microsoft.com/office/officeart/2008/layout/HorizontalMultiLevelHierarchy"/>
    <dgm:cxn modelId="{FAB2F205-C676-49D1-9EB6-21329BFC1BAC}" type="presOf" srcId="{CAB8408E-7025-42AE-99D5-0DD464BDF768}" destId="{BB245CA1-3C79-4BDD-BEC7-695912DC4F69}" srcOrd="0" destOrd="0" presId="urn:microsoft.com/office/officeart/2008/layout/HorizontalMultiLevelHierarchy"/>
    <dgm:cxn modelId="{4D2E4C0A-7CE9-4DA3-BB87-D71175D9223D}" type="presOf" srcId="{134E805F-478E-482D-9F9A-B90AB82F8060}" destId="{280D3294-5BC5-48D4-BB15-A24348AB63FB}" srcOrd="0" destOrd="0" presId="urn:microsoft.com/office/officeart/2008/layout/HorizontalMultiLevelHierarchy"/>
    <dgm:cxn modelId="{7A57D9B9-7D5B-4898-96BD-9DA37033AE81}" srcId="{CAB8408E-7025-42AE-99D5-0DD464BDF768}" destId="{503D6461-F273-4930-9906-42269751CE13}" srcOrd="0" destOrd="0" parTransId="{D5071F96-FB90-4A32-8328-74A18A747C29}" sibTransId="{5493573A-979E-4CC0-8CAE-F8293CB83123}"/>
    <dgm:cxn modelId="{CD93CEF8-7E28-422B-B0CC-9851895D4923}" type="presOf" srcId="{A27369C7-CE4B-4DD6-866D-D64A0AEF1CAE}" destId="{7D8190FD-F004-47DD-9ED0-4DECEBEF5956}" srcOrd="1" destOrd="0" presId="urn:microsoft.com/office/officeart/2008/layout/HorizontalMultiLevelHierarchy"/>
    <dgm:cxn modelId="{CF3FA1D4-36A0-46AB-8D0D-88DA460FC896}" type="presOf" srcId="{A866144A-8C85-4670-AC6E-F829065A0B0C}" destId="{9D1D1D21-FE41-403B-8813-DEA88D383D44}" srcOrd="0" destOrd="0" presId="urn:microsoft.com/office/officeart/2008/layout/HorizontalMultiLevelHierarchy"/>
    <dgm:cxn modelId="{EF05A3A9-BDB7-4D64-9C6B-AE0A5E9EF3DE}" type="presOf" srcId="{9ED337A7-A89D-459F-91BB-90C2A7205A06}" destId="{F0AABF0C-C349-4FDD-B298-92E915464597}" srcOrd="0" destOrd="0" presId="urn:microsoft.com/office/officeart/2008/layout/HorizontalMultiLevelHierarchy"/>
    <dgm:cxn modelId="{66928330-79DF-4883-82F9-B77B99371A01}" type="presOf" srcId="{503D6461-F273-4930-9906-42269751CE13}" destId="{2E0DE584-B7E4-4AEA-928C-F4933A466AAF}" srcOrd="0" destOrd="0" presId="urn:microsoft.com/office/officeart/2008/layout/HorizontalMultiLevelHierarchy"/>
    <dgm:cxn modelId="{2D8CB588-F387-45AE-AEED-23BCD4A56F3E}" type="presOf" srcId="{A5344498-7DB7-4C1D-80AA-B45FE1F86F85}" destId="{3CB85E7E-36C3-45B2-BA61-6F8F5642FEB1}" srcOrd="1" destOrd="0" presId="urn:microsoft.com/office/officeart/2008/layout/HorizontalMultiLevelHierarchy"/>
    <dgm:cxn modelId="{D5228E29-0135-4D96-A69B-12212762A13F}" type="presOf" srcId="{9ED337A7-A89D-459F-91BB-90C2A7205A06}" destId="{337413E9-EBB1-4C51-BA09-A0846B7C66BE}" srcOrd="1" destOrd="0" presId="urn:microsoft.com/office/officeart/2008/layout/HorizontalMultiLevelHierarchy"/>
    <dgm:cxn modelId="{6A0595F1-8850-470E-9B5E-D2F6803C3940}" srcId="{503D6461-F273-4930-9906-42269751CE13}" destId="{95B477C9-24C4-413E-A447-969D8661ABD2}" srcOrd="1" destOrd="0" parTransId="{A5344498-7DB7-4C1D-80AA-B45FE1F86F85}" sibTransId="{E022D5ED-C1ED-4B72-B266-2861AC7D4A07}"/>
    <dgm:cxn modelId="{250097BB-6F54-427E-A8B7-1538EE277498}" srcId="{503D6461-F273-4930-9906-42269751CE13}" destId="{A866144A-8C85-4670-AC6E-F829065A0B0C}" srcOrd="2" destOrd="0" parTransId="{A27369C7-CE4B-4DD6-866D-D64A0AEF1CAE}" sibTransId="{8690DAAA-8D20-4597-9252-64F129B4181E}"/>
    <dgm:cxn modelId="{C8690218-F904-47BC-A5CC-05E474ED63B1}" type="presParOf" srcId="{BB245CA1-3C79-4BDD-BEC7-695912DC4F69}" destId="{33E2B3FD-18F0-4D8D-8095-992898CED90D}" srcOrd="0" destOrd="0" presId="urn:microsoft.com/office/officeart/2008/layout/HorizontalMultiLevelHierarchy"/>
    <dgm:cxn modelId="{A3C49C2F-9158-4C2A-8500-F9BEA34F8C0C}" type="presParOf" srcId="{33E2B3FD-18F0-4D8D-8095-992898CED90D}" destId="{2E0DE584-B7E4-4AEA-928C-F4933A466AAF}" srcOrd="0" destOrd="0" presId="urn:microsoft.com/office/officeart/2008/layout/HorizontalMultiLevelHierarchy"/>
    <dgm:cxn modelId="{048F1FC7-30EB-45BF-ABF8-4E0FE49FF176}" type="presParOf" srcId="{33E2B3FD-18F0-4D8D-8095-992898CED90D}" destId="{FE3717FE-5FEA-4A10-AA21-945831A47CFA}" srcOrd="1" destOrd="0" presId="urn:microsoft.com/office/officeart/2008/layout/HorizontalMultiLevelHierarchy"/>
    <dgm:cxn modelId="{69B9E78A-5A6D-4C85-AE9A-E27EC027750A}" type="presParOf" srcId="{FE3717FE-5FEA-4A10-AA21-945831A47CFA}" destId="{F0AABF0C-C349-4FDD-B298-92E915464597}" srcOrd="0" destOrd="0" presId="urn:microsoft.com/office/officeart/2008/layout/HorizontalMultiLevelHierarchy"/>
    <dgm:cxn modelId="{029CBB11-0DF6-43B9-A688-D802644F9F29}" type="presParOf" srcId="{F0AABF0C-C349-4FDD-B298-92E915464597}" destId="{337413E9-EBB1-4C51-BA09-A0846B7C66BE}" srcOrd="0" destOrd="0" presId="urn:microsoft.com/office/officeart/2008/layout/HorizontalMultiLevelHierarchy"/>
    <dgm:cxn modelId="{4C701507-A11B-4408-A85E-87F915067CCE}" type="presParOf" srcId="{FE3717FE-5FEA-4A10-AA21-945831A47CFA}" destId="{99688F1E-C3CB-44F8-AE4F-F52AAB711B10}" srcOrd="1" destOrd="0" presId="urn:microsoft.com/office/officeart/2008/layout/HorizontalMultiLevelHierarchy"/>
    <dgm:cxn modelId="{BCF97782-0849-403C-ACD2-26E001BDA8B4}" type="presParOf" srcId="{99688F1E-C3CB-44F8-AE4F-F52AAB711B10}" destId="{280D3294-5BC5-48D4-BB15-A24348AB63FB}" srcOrd="0" destOrd="0" presId="urn:microsoft.com/office/officeart/2008/layout/HorizontalMultiLevelHierarchy"/>
    <dgm:cxn modelId="{66C3CA50-17CA-4E56-8F20-F3C9C84436A9}" type="presParOf" srcId="{99688F1E-C3CB-44F8-AE4F-F52AAB711B10}" destId="{3E44331C-7262-489F-BB6A-8E432B9C51E3}" srcOrd="1" destOrd="0" presId="urn:microsoft.com/office/officeart/2008/layout/HorizontalMultiLevelHierarchy"/>
    <dgm:cxn modelId="{B1E65D6A-FF04-4527-9770-EB1B81009FB2}" type="presParOf" srcId="{FE3717FE-5FEA-4A10-AA21-945831A47CFA}" destId="{D2681FC3-47DE-4566-A49D-045B57F3471E}" srcOrd="2" destOrd="0" presId="urn:microsoft.com/office/officeart/2008/layout/HorizontalMultiLevelHierarchy"/>
    <dgm:cxn modelId="{F9AA0DB6-F9BD-4455-BE4B-5B6669344FA2}" type="presParOf" srcId="{D2681FC3-47DE-4566-A49D-045B57F3471E}" destId="{3CB85E7E-36C3-45B2-BA61-6F8F5642FEB1}" srcOrd="0" destOrd="0" presId="urn:microsoft.com/office/officeart/2008/layout/HorizontalMultiLevelHierarchy"/>
    <dgm:cxn modelId="{C85ABBCE-8CFB-45AC-BC83-EA8E46F96292}" type="presParOf" srcId="{FE3717FE-5FEA-4A10-AA21-945831A47CFA}" destId="{CED5F460-9D13-40BB-A256-0A1EB560F85B}" srcOrd="3" destOrd="0" presId="urn:microsoft.com/office/officeart/2008/layout/HorizontalMultiLevelHierarchy"/>
    <dgm:cxn modelId="{3656395C-F804-44E5-BFD3-6F9ACCC30B60}" type="presParOf" srcId="{CED5F460-9D13-40BB-A256-0A1EB560F85B}" destId="{6780143A-4C5A-448E-9BB4-5D9B5603825B}" srcOrd="0" destOrd="0" presId="urn:microsoft.com/office/officeart/2008/layout/HorizontalMultiLevelHierarchy"/>
    <dgm:cxn modelId="{DE6B6EDA-4A98-45BE-97C2-FEA50563F2E8}" type="presParOf" srcId="{CED5F460-9D13-40BB-A256-0A1EB560F85B}" destId="{DF8F295F-CF56-44C6-A7BE-EEA3BD538320}" srcOrd="1" destOrd="0" presId="urn:microsoft.com/office/officeart/2008/layout/HorizontalMultiLevelHierarchy"/>
    <dgm:cxn modelId="{5F2603BA-CBF4-4BD2-B683-19BE8D5A4E37}" type="presParOf" srcId="{FE3717FE-5FEA-4A10-AA21-945831A47CFA}" destId="{014DE321-2EE4-40E0-BC23-6779B84FD2E5}" srcOrd="4" destOrd="0" presId="urn:microsoft.com/office/officeart/2008/layout/HorizontalMultiLevelHierarchy"/>
    <dgm:cxn modelId="{EB0BF2BB-5946-4B48-8D82-FAF0740700DF}" type="presParOf" srcId="{014DE321-2EE4-40E0-BC23-6779B84FD2E5}" destId="{7D8190FD-F004-47DD-9ED0-4DECEBEF5956}" srcOrd="0" destOrd="0" presId="urn:microsoft.com/office/officeart/2008/layout/HorizontalMultiLevelHierarchy"/>
    <dgm:cxn modelId="{CC252BD4-8371-49EB-9E62-187A66A0B673}" type="presParOf" srcId="{FE3717FE-5FEA-4A10-AA21-945831A47CFA}" destId="{E73C3DD8-E97C-4FEF-9D43-1F8E3FAC7D16}" srcOrd="5" destOrd="0" presId="urn:microsoft.com/office/officeart/2008/layout/HorizontalMultiLevelHierarchy"/>
    <dgm:cxn modelId="{141EA79B-50B4-4AE6-AFD9-0D5BDCCC2201}" type="presParOf" srcId="{E73C3DD8-E97C-4FEF-9D43-1F8E3FAC7D16}" destId="{9D1D1D21-FE41-403B-8813-DEA88D383D44}" srcOrd="0" destOrd="0" presId="urn:microsoft.com/office/officeart/2008/layout/HorizontalMultiLevelHierarchy"/>
    <dgm:cxn modelId="{B40A3E77-E4D3-4F23-BCAF-A675AB1F8480}" type="presParOf" srcId="{E73C3DD8-E97C-4FEF-9D43-1F8E3FAC7D16}" destId="{459E990C-3C34-4053-AB0C-2E4DBEA8F153}"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9F02D8-A69D-4516-BFCC-DC4250F762B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40DF969-BB28-4982-B27B-299F5068C80F}">
      <dgm:prSet/>
      <dgm:spPr/>
      <dgm:t>
        <a:bodyPr/>
        <a:lstStyle/>
        <a:p>
          <a:pPr rtl="0"/>
          <a:r>
            <a:rPr lang="en-US" smtClean="0"/>
            <a:t>Palpable mass underneath the skin of the abdomen</a:t>
          </a:r>
          <a:endParaRPr lang="en-US"/>
        </a:p>
      </dgm:t>
    </dgm:pt>
    <dgm:pt modelId="{048D7E4E-494F-4F68-A6B7-DD2AAC061B7A}" type="parTrans" cxnId="{49066A1B-401D-4DCB-ABDC-66E19DEF78A7}">
      <dgm:prSet/>
      <dgm:spPr/>
      <dgm:t>
        <a:bodyPr/>
        <a:lstStyle/>
        <a:p>
          <a:endParaRPr lang="en-US"/>
        </a:p>
      </dgm:t>
    </dgm:pt>
    <dgm:pt modelId="{B4381CDD-2F9C-4F54-B553-D78E15B96F27}" type="sibTrans" cxnId="{49066A1B-401D-4DCB-ABDC-66E19DEF78A7}">
      <dgm:prSet/>
      <dgm:spPr/>
      <dgm:t>
        <a:bodyPr/>
        <a:lstStyle/>
        <a:p>
          <a:endParaRPr lang="en-US"/>
        </a:p>
      </dgm:t>
    </dgm:pt>
    <dgm:pt modelId="{FFE341F0-5DC5-415E-B4C8-C3DFE3A7B08D}">
      <dgm:prSet/>
      <dgm:spPr/>
      <dgm:t>
        <a:bodyPr/>
        <a:lstStyle/>
        <a:p>
          <a:pPr rtl="0"/>
          <a:r>
            <a:rPr lang="en-US" smtClean="0"/>
            <a:t>A single mass or multiple masses</a:t>
          </a:r>
          <a:endParaRPr lang="en-US"/>
        </a:p>
      </dgm:t>
    </dgm:pt>
    <dgm:pt modelId="{E1B7FBD4-3324-43C4-8EE3-6745C2DD780D}" type="parTrans" cxnId="{369BDE25-0503-4EC0-AC9E-A4BD2E70661B}">
      <dgm:prSet/>
      <dgm:spPr/>
      <dgm:t>
        <a:bodyPr/>
        <a:lstStyle/>
        <a:p>
          <a:endParaRPr lang="en-US"/>
        </a:p>
      </dgm:t>
    </dgm:pt>
    <dgm:pt modelId="{CF8EF6A9-070B-4931-B23E-7BBE889A872D}" type="sibTrans" cxnId="{369BDE25-0503-4EC0-AC9E-A4BD2E70661B}">
      <dgm:prSet/>
      <dgm:spPr/>
      <dgm:t>
        <a:bodyPr/>
        <a:lstStyle/>
        <a:p>
          <a:endParaRPr lang="en-US"/>
        </a:p>
      </dgm:t>
    </dgm:pt>
    <dgm:pt modelId="{92F32655-58BC-4266-BB9D-2871DD125AE4}">
      <dgm:prSet/>
      <dgm:spPr/>
      <dgm:t>
        <a:bodyPr/>
        <a:lstStyle/>
        <a:p>
          <a:pPr rtl="0"/>
          <a:r>
            <a:rPr lang="en-US" smtClean="0"/>
            <a:t>The majority (greater than 65%) of mammary tumors develop in the fourth and fifth mammary glands</a:t>
          </a:r>
          <a:endParaRPr lang="en-US"/>
        </a:p>
      </dgm:t>
    </dgm:pt>
    <dgm:pt modelId="{AB6358EA-07CF-400F-AE3A-1BFF8470B63A}" type="parTrans" cxnId="{154907B6-B92F-43AF-998F-1C6D24FEAA37}">
      <dgm:prSet/>
      <dgm:spPr/>
      <dgm:t>
        <a:bodyPr/>
        <a:lstStyle/>
        <a:p>
          <a:endParaRPr lang="en-US"/>
        </a:p>
      </dgm:t>
    </dgm:pt>
    <dgm:pt modelId="{658EC51B-35E5-4009-8F31-20EAB711DE31}" type="sibTrans" cxnId="{154907B6-B92F-43AF-998F-1C6D24FEAA37}">
      <dgm:prSet/>
      <dgm:spPr/>
      <dgm:t>
        <a:bodyPr/>
        <a:lstStyle/>
        <a:p>
          <a:endParaRPr lang="en-US"/>
        </a:p>
      </dgm:t>
    </dgm:pt>
    <dgm:pt modelId="{749FACC4-21E3-4D3F-98BC-0D4B131772F5}" type="pres">
      <dgm:prSet presAssocID="{099F02D8-A69D-4516-BFCC-DC4250F762B4}" presName="linear" presStyleCnt="0">
        <dgm:presLayoutVars>
          <dgm:animLvl val="lvl"/>
          <dgm:resizeHandles val="exact"/>
        </dgm:presLayoutVars>
      </dgm:prSet>
      <dgm:spPr/>
      <dgm:t>
        <a:bodyPr/>
        <a:lstStyle/>
        <a:p>
          <a:endParaRPr lang="en-US"/>
        </a:p>
      </dgm:t>
    </dgm:pt>
    <dgm:pt modelId="{00DFC49B-7655-44D6-9084-E4F5F02ACE0C}" type="pres">
      <dgm:prSet presAssocID="{740DF969-BB28-4982-B27B-299F5068C80F}" presName="parentText" presStyleLbl="node1" presStyleIdx="0" presStyleCnt="3">
        <dgm:presLayoutVars>
          <dgm:chMax val="0"/>
          <dgm:bulletEnabled val="1"/>
        </dgm:presLayoutVars>
      </dgm:prSet>
      <dgm:spPr/>
      <dgm:t>
        <a:bodyPr/>
        <a:lstStyle/>
        <a:p>
          <a:endParaRPr lang="en-US"/>
        </a:p>
      </dgm:t>
    </dgm:pt>
    <dgm:pt modelId="{5FA2BA34-2704-4DD1-8920-17BBE9E04101}" type="pres">
      <dgm:prSet presAssocID="{B4381CDD-2F9C-4F54-B553-D78E15B96F27}" presName="spacer" presStyleCnt="0"/>
      <dgm:spPr/>
    </dgm:pt>
    <dgm:pt modelId="{3F6F2E87-34B8-4AA1-A06D-21CC0B7C1847}" type="pres">
      <dgm:prSet presAssocID="{FFE341F0-5DC5-415E-B4C8-C3DFE3A7B08D}" presName="parentText" presStyleLbl="node1" presStyleIdx="1" presStyleCnt="3">
        <dgm:presLayoutVars>
          <dgm:chMax val="0"/>
          <dgm:bulletEnabled val="1"/>
        </dgm:presLayoutVars>
      </dgm:prSet>
      <dgm:spPr/>
      <dgm:t>
        <a:bodyPr/>
        <a:lstStyle/>
        <a:p>
          <a:endParaRPr lang="en-US"/>
        </a:p>
      </dgm:t>
    </dgm:pt>
    <dgm:pt modelId="{30A29051-7A61-4FEE-BA65-C895DD5CDCAE}" type="pres">
      <dgm:prSet presAssocID="{CF8EF6A9-070B-4931-B23E-7BBE889A872D}" presName="spacer" presStyleCnt="0"/>
      <dgm:spPr/>
    </dgm:pt>
    <dgm:pt modelId="{6CCCDB89-36A7-4B09-9415-5B949A03CA3D}" type="pres">
      <dgm:prSet presAssocID="{92F32655-58BC-4266-BB9D-2871DD125AE4}" presName="parentText" presStyleLbl="node1" presStyleIdx="2" presStyleCnt="3">
        <dgm:presLayoutVars>
          <dgm:chMax val="0"/>
          <dgm:bulletEnabled val="1"/>
        </dgm:presLayoutVars>
      </dgm:prSet>
      <dgm:spPr/>
      <dgm:t>
        <a:bodyPr/>
        <a:lstStyle/>
        <a:p>
          <a:endParaRPr lang="en-US"/>
        </a:p>
      </dgm:t>
    </dgm:pt>
  </dgm:ptLst>
  <dgm:cxnLst>
    <dgm:cxn modelId="{49066A1B-401D-4DCB-ABDC-66E19DEF78A7}" srcId="{099F02D8-A69D-4516-BFCC-DC4250F762B4}" destId="{740DF969-BB28-4982-B27B-299F5068C80F}" srcOrd="0" destOrd="0" parTransId="{048D7E4E-494F-4F68-A6B7-DD2AAC061B7A}" sibTransId="{B4381CDD-2F9C-4F54-B553-D78E15B96F27}"/>
    <dgm:cxn modelId="{154907B6-B92F-43AF-998F-1C6D24FEAA37}" srcId="{099F02D8-A69D-4516-BFCC-DC4250F762B4}" destId="{92F32655-58BC-4266-BB9D-2871DD125AE4}" srcOrd="2" destOrd="0" parTransId="{AB6358EA-07CF-400F-AE3A-1BFF8470B63A}" sibTransId="{658EC51B-35E5-4009-8F31-20EAB711DE31}"/>
    <dgm:cxn modelId="{7F909905-AF67-4DDD-9676-AA3CF5FCCC98}" type="presOf" srcId="{FFE341F0-5DC5-415E-B4C8-C3DFE3A7B08D}" destId="{3F6F2E87-34B8-4AA1-A06D-21CC0B7C1847}" srcOrd="0" destOrd="0" presId="urn:microsoft.com/office/officeart/2005/8/layout/vList2"/>
    <dgm:cxn modelId="{296B5EF7-C34F-4643-80D6-5C5196F82495}" type="presOf" srcId="{099F02D8-A69D-4516-BFCC-DC4250F762B4}" destId="{749FACC4-21E3-4D3F-98BC-0D4B131772F5}" srcOrd="0" destOrd="0" presId="urn:microsoft.com/office/officeart/2005/8/layout/vList2"/>
    <dgm:cxn modelId="{94CBD59F-1E3E-4E30-9417-862370C642CC}" type="presOf" srcId="{92F32655-58BC-4266-BB9D-2871DD125AE4}" destId="{6CCCDB89-36A7-4B09-9415-5B949A03CA3D}" srcOrd="0" destOrd="0" presId="urn:microsoft.com/office/officeart/2005/8/layout/vList2"/>
    <dgm:cxn modelId="{369BDE25-0503-4EC0-AC9E-A4BD2E70661B}" srcId="{099F02D8-A69D-4516-BFCC-DC4250F762B4}" destId="{FFE341F0-5DC5-415E-B4C8-C3DFE3A7B08D}" srcOrd="1" destOrd="0" parTransId="{E1B7FBD4-3324-43C4-8EE3-6745C2DD780D}" sibTransId="{CF8EF6A9-070B-4931-B23E-7BBE889A872D}"/>
    <dgm:cxn modelId="{93B995FE-82E4-4C6C-96C7-B3D452AE7850}" type="presOf" srcId="{740DF969-BB28-4982-B27B-299F5068C80F}" destId="{00DFC49B-7655-44D6-9084-E4F5F02ACE0C}" srcOrd="0" destOrd="0" presId="urn:microsoft.com/office/officeart/2005/8/layout/vList2"/>
    <dgm:cxn modelId="{DCFDB40C-9F1B-4213-A8E8-E8253622AC3B}" type="presParOf" srcId="{749FACC4-21E3-4D3F-98BC-0D4B131772F5}" destId="{00DFC49B-7655-44D6-9084-E4F5F02ACE0C}" srcOrd="0" destOrd="0" presId="urn:microsoft.com/office/officeart/2005/8/layout/vList2"/>
    <dgm:cxn modelId="{FB88E681-52F1-4C2E-B6FD-B45553160D42}" type="presParOf" srcId="{749FACC4-21E3-4D3F-98BC-0D4B131772F5}" destId="{5FA2BA34-2704-4DD1-8920-17BBE9E04101}" srcOrd="1" destOrd="0" presId="urn:microsoft.com/office/officeart/2005/8/layout/vList2"/>
    <dgm:cxn modelId="{13722D77-813B-48EC-A235-BDDA7CDE7CDD}" type="presParOf" srcId="{749FACC4-21E3-4D3F-98BC-0D4B131772F5}" destId="{3F6F2E87-34B8-4AA1-A06D-21CC0B7C1847}" srcOrd="2" destOrd="0" presId="urn:microsoft.com/office/officeart/2005/8/layout/vList2"/>
    <dgm:cxn modelId="{B2CD900D-AE54-4CDD-BAA3-04FA04106962}" type="presParOf" srcId="{749FACC4-21E3-4D3F-98BC-0D4B131772F5}" destId="{30A29051-7A61-4FEE-BA65-C895DD5CDCAE}" srcOrd="3" destOrd="0" presId="urn:microsoft.com/office/officeart/2005/8/layout/vList2"/>
    <dgm:cxn modelId="{79F93E5C-FF8A-4E61-93F5-400D4BBDD6C5}" type="presParOf" srcId="{749FACC4-21E3-4D3F-98BC-0D4B131772F5}" destId="{6CCCDB89-36A7-4B09-9415-5B949A03CA3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A71C23-AE8A-4B72-8CDE-F6B8873FD4A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7A6A088-DD76-42E3-8C1C-D44E92904B14}">
      <dgm:prSet/>
      <dgm:spPr/>
      <dgm:t>
        <a:bodyPr/>
        <a:lstStyle/>
        <a:p>
          <a:pPr rtl="0"/>
          <a:r>
            <a:rPr lang="en-US" smtClean="0"/>
            <a:t>Benign tumors are often small, well-circumscribed, and firm</a:t>
          </a:r>
          <a:endParaRPr lang="en-US"/>
        </a:p>
      </dgm:t>
    </dgm:pt>
    <dgm:pt modelId="{5FFEF8DD-9416-4A33-82EC-89E60D5AB67B}" type="parTrans" cxnId="{09B2DF6B-247C-4644-BAC7-D26E00D04895}">
      <dgm:prSet/>
      <dgm:spPr/>
      <dgm:t>
        <a:bodyPr/>
        <a:lstStyle/>
        <a:p>
          <a:endParaRPr lang="en-US"/>
        </a:p>
      </dgm:t>
    </dgm:pt>
    <dgm:pt modelId="{521AE643-246E-490F-A707-D1CB4A52077E}" type="sibTrans" cxnId="{09B2DF6B-247C-4644-BAC7-D26E00D04895}">
      <dgm:prSet/>
      <dgm:spPr/>
      <dgm:t>
        <a:bodyPr/>
        <a:lstStyle/>
        <a:p>
          <a:endParaRPr lang="en-US"/>
        </a:p>
      </dgm:t>
    </dgm:pt>
    <dgm:pt modelId="{944ADCF2-7EA8-4B92-8269-4D9947C9C1E5}">
      <dgm:prSet/>
      <dgm:spPr/>
      <dgm:t>
        <a:bodyPr/>
        <a:lstStyle/>
        <a:p>
          <a:pPr rtl="0"/>
          <a:r>
            <a:rPr lang="en-US" smtClean="0"/>
            <a:t>Malignant tumors exhibit more aggressive behavior, such as:</a:t>
          </a:r>
          <a:endParaRPr lang="en-US"/>
        </a:p>
      </dgm:t>
    </dgm:pt>
    <dgm:pt modelId="{5AC419CD-B733-4581-BDB1-B3F5E3E6C268}" type="parTrans" cxnId="{1AAA4B8A-5688-4853-B130-9953447A669A}">
      <dgm:prSet/>
      <dgm:spPr/>
      <dgm:t>
        <a:bodyPr/>
        <a:lstStyle/>
        <a:p>
          <a:endParaRPr lang="en-US"/>
        </a:p>
      </dgm:t>
    </dgm:pt>
    <dgm:pt modelId="{85068BD6-BF13-494E-A76A-6497C272B3DA}" type="sibTrans" cxnId="{1AAA4B8A-5688-4853-B130-9953447A669A}">
      <dgm:prSet/>
      <dgm:spPr/>
      <dgm:t>
        <a:bodyPr/>
        <a:lstStyle/>
        <a:p>
          <a:endParaRPr lang="en-US"/>
        </a:p>
      </dgm:t>
    </dgm:pt>
    <dgm:pt modelId="{EB664F59-1BA8-4EEA-9064-1C3155084B3E}">
      <dgm:prSet/>
      <dgm:spPr/>
      <dgm:t>
        <a:bodyPr/>
        <a:lstStyle/>
        <a:p>
          <a:pPr rtl="0"/>
          <a:r>
            <a:rPr lang="en-US" smtClean="0"/>
            <a:t>rapid growth,</a:t>
          </a:r>
          <a:endParaRPr lang="en-US"/>
        </a:p>
      </dgm:t>
    </dgm:pt>
    <dgm:pt modelId="{4D1797C4-23CC-4DFA-9845-3C05C5E945DA}" type="parTrans" cxnId="{66AB827A-4378-4066-9111-BCFF85390E73}">
      <dgm:prSet/>
      <dgm:spPr/>
      <dgm:t>
        <a:bodyPr/>
        <a:lstStyle/>
        <a:p>
          <a:endParaRPr lang="en-US"/>
        </a:p>
      </dgm:t>
    </dgm:pt>
    <dgm:pt modelId="{D652244E-6F6A-4FE7-838C-7490821B2F9D}" type="sibTrans" cxnId="{66AB827A-4378-4066-9111-BCFF85390E73}">
      <dgm:prSet/>
      <dgm:spPr/>
      <dgm:t>
        <a:bodyPr/>
        <a:lstStyle/>
        <a:p>
          <a:endParaRPr lang="en-US"/>
        </a:p>
      </dgm:t>
    </dgm:pt>
    <dgm:pt modelId="{BED377FA-9660-4958-8321-C177DF4C883D}">
      <dgm:prSet/>
      <dgm:spPr/>
      <dgm:t>
        <a:bodyPr/>
        <a:lstStyle/>
        <a:p>
          <a:pPr rtl="0"/>
          <a:r>
            <a:rPr lang="en-US" smtClean="0"/>
            <a:t>poorly defined borders,</a:t>
          </a:r>
          <a:endParaRPr lang="en-US"/>
        </a:p>
      </dgm:t>
    </dgm:pt>
    <dgm:pt modelId="{932D93C5-7D13-467B-A445-439EDDF2C229}" type="parTrans" cxnId="{EA544410-7F8B-4238-92F4-8B4878358554}">
      <dgm:prSet/>
      <dgm:spPr/>
      <dgm:t>
        <a:bodyPr/>
        <a:lstStyle/>
        <a:p>
          <a:endParaRPr lang="en-US"/>
        </a:p>
      </dgm:t>
    </dgm:pt>
    <dgm:pt modelId="{0B78508F-A201-4AEB-A445-350D93CD7E65}" type="sibTrans" cxnId="{EA544410-7F8B-4238-92F4-8B4878358554}">
      <dgm:prSet/>
      <dgm:spPr/>
      <dgm:t>
        <a:bodyPr/>
        <a:lstStyle/>
        <a:p>
          <a:endParaRPr lang="en-US"/>
        </a:p>
      </dgm:t>
    </dgm:pt>
    <dgm:pt modelId="{62171B51-AF84-40CD-A7E0-D0A5A1EC7D79}">
      <dgm:prSet/>
      <dgm:spPr/>
      <dgm:t>
        <a:bodyPr/>
        <a:lstStyle/>
        <a:p>
          <a:pPr rtl="0"/>
          <a:r>
            <a:rPr lang="en-US" smtClean="0"/>
            <a:t>fixation to skin or underlying tissue, and </a:t>
          </a:r>
          <a:endParaRPr lang="en-US"/>
        </a:p>
      </dgm:t>
    </dgm:pt>
    <dgm:pt modelId="{E3C379F8-75CD-442A-9481-8C96CD0BAB2A}" type="parTrans" cxnId="{13219B89-D691-4DE2-B376-88E44A7160BB}">
      <dgm:prSet/>
      <dgm:spPr/>
      <dgm:t>
        <a:bodyPr/>
        <a:lstStyle/>
        <a:p>
          <a:endParaRPr lang="en-US"/>
        </a:p>
      </dgm:t>
    </dgm:pt>
    <dgm:pt modelId="{D1733C97-63F7-4432-878C-A9932665AF83}" type="sibTrans" cxnId="{13219B89-D691-4DE2-B376-88E44A7160BB}">
      <dgm:prSet/>
      <dgm:spPr/>
      <dgm:t>
        <a:bodyPr/>
        <a:lstStyle/>
        <a:p>
          <a:endParaRPr lang="en-US"/>
        </a:p>
      </dgm:t>
    </dgm:pt>
    <dgm:pt modelId="{D868DF69-ECBB-4F06-8C6F-E77ACD32C70D}">
      <dgm:prSet/>
      <dgm:spPr/>
      <dgm:t>
        <a:bodyPr/>
        <a:lstStyle/>
        <a:p>
          <a:pPr rtl="0"/>
          <a:r>
            <a:rPr lang="en-US" smtClean="0"/>
            <a:t>inflammation or ulceration.</a:t>
          </a:r>
          <a:br>
            <a:rPr lang="en-US" smtClean="0"/>
          </a:br>
          <a:endParaRPr lang="en-US"/>
        </a:p>
      </dgm:t>
    </dgm:pt>
    <dgm:pt modelId="{6BBB9FCE-8181-4C26-8B88-47EA0FCF9E61}" type="parTrans" cxnId="{F1D19D1A-37CB-45DD-B241-B238FCC35E2F}">
      <dgm:prSet/>
      <dgm:spPr/>
      <dgm:t>
        <a:bodyPr/>
        <a:lstStyle/>
        <a:p>
          <a:endParaRPr lang="en-US"/>
        </a:p>
      </dgm:t>
    </dgm:pt>
    <dgm:pt modelId="{1E888ECF-A592-457B-AA19-46386273A039}" type="sibTrans" cxnId="{F1D19D1A-37CB-45DD-B241-B238FCC35E2F}">
      <dgm:prSet/>
      <dgm:spPr/>
      <dgm:t>
        <a:bodyPr/>
        <a:lstStyle/>
        <a:p>
          <a:endParaRPr lang="en-US"/>
        </a:p>
      </dgm:t>
    </dgm:pt>
    <dgm:pt modelId="{00CCE175-B69A-4951-B4C8-19121AAE8239}" type="pres">
      <dgm:prSet presAssocID="{E0A71C23-AE8A-4B72-8CDE-F6B8873FD4A9}" presName="linear" presStyleCnt="0">
        <dgm:presLayoutVars>
          <dgm:animLvl val="lvl"/>
          <dgm:resizeHandles val="exact"/>
        </dgm:presLayoutVars>
      </dgm:prSet>
      <dgm:spPr/>
      <dgm:t>
        <a:bodyPr/>
        <a:lstStyle/>
        <a:p>
          <a:endParaRPr lang="en-US"/>
        </a:p>
      </dgm:t>
    </dgm:pt>
    <dgm:pt modelId="{73C428C0-FD26-4630-804E-442AABAEC658}" type="pres">
      <dgm:prSet presAssocID="{27A6A088-DD76-42E3-8C1C-D44E92904B14}" presName="parentText" presStyleLbl="node1" presStyleIdx="0" presStyleCnt="2">
        <dgm:presLayoutVars>
          <dgm:chMax val="0"/>
          <dgm:bulletEnabled val="1"/>
        </dgm:presLayoutVars>
      </dgm:prSet>
      <dgm:spPr/>
      <dgm:t>
        <a:bodyPr/>
        <a:lstStyle/>
        <a:p>
          <a:endParaRPr lang="en-US"/>
        </a:p>
      </dgm:t>
    </dgm:pt>
    <dgm:pt modelId="{BA311A91-2424-4C23-A537-712FFE48CFCA}" type="pres">
      <dgm:prSet presAssocID="{521AE643-246E-490F-A707-D1CB4A52077E}" presName="spacer" presStyleCnt="0"/>
      <dgm:spPr/>
    </dgm:pt>
    <dgm:pt modelId="{CB9F9B8F-170B-4376-A21B-2A03B3DF1488}" type="pres">
      <dgm:prSet presAssocID="{944ADCF2-7EA8-4B92-8269-4D9947C9C1E5}" presName="parentText" presStyleLbl="node1" presStyleIdx="1" presStyleCnt="2">
        <dgm:presLayoutVars>
          <dgm:chMax val="0"/>
          <dgm:bulletEnabled val="1"/>
        </dgm:presLayoutVars>
      </dgm:prSet>
      <dgm:spPr/>
      <dgm:t>
        <a:bodyPr/>
        <a:lstStyle/>
        <a:p>
          <a:endParaRPr lang="en-US"/>
        </a:p>
      </dgm:t>
    </dgm:pt>
    <dgm:pt modelId="{19F290DB-8C45-46D8-9569-A199D9F77DA1}" type="pres">
      <dgm:prSet presAssocID="{944ADCF2-7EA8-4B92-8269-4D9947C9C1E5}" presName="childText" presStyleLbl="revTx" presStyleIdx="0" presStyleCnt="1">
        <dgm:presLayoutVars>
          <dgm:bulletEnabled val="1"/>
        </dgm:presLayoutVars>
      </dgm:prSet>
      <dgm:spPr/>
      <dgm:t>
        <a:bodyPr/>
        <a:lstStyle/>
        <a:p>
          <a:endParaRPr lang="en-US"/>
        </a:p>
      </dgm:t>
    </dgm:pt>
  </dgm:ptLst>
  <dgm:cxnLst>
    <dgm:cxn modelId="{09B2DF6B-247C-4644-BAC7-D26E00D04895}" srcId="{E0A71C23-AE8A-4B72-8CDE-F6B8873FD4A9}" destId="{27A6A088-DD76-42E3-8C1C-D44E92904B14}" srcOrd="0" destOrd="0" parTransId="{5FFEF8DD-9416-4A33-82EC-89E60D5AB67B}" sibTransId="{521AE643-246E-490F-A707-D1CB4A52077E}"/>
    <dgm:cxn modelId="{41B088E2-97EE-4B2D-98D9-4C49F67D0531}" type="presOf" srcId="{62171B51-AF84-40CD-A7E0-D0A5A1EC7D79}" destId="{19F290DB-8C45-46D8-9569-A199D9F77DA1}" srcOrd="0" destOrd="2" presId="urn:microsoft.com/office/officeart/2005/8/layout/vList2"/>
    <dgm:cxn modelId="{65D9B790-1C24-418C-94EB-8238514648FA}" type="presOf" srcId="{944ADCF2-7EA8-4B92-8269-4D9947C9C1E5}" destId="{CB9F9B8F-170B-4376-A21B-2A03B3DF1488}" srcOrd="0" destOrd="0" presId="urn:microsoft.com/office/officeart/2005/8/layout/vList2"/>
    <dgm:cxn modelId="{DA037758-C211-450C-A57C-9FC2087A76BD}" type="presOf" srcId="{27A6A088-DD76-42E3-8C1C-D44E92904B14}" destId="{73C428C0-FD26-4630-804E-442AABAEC658}" srcOrd="0" destOrd="0" presId="urn:microsoft.com/office/officeart/2005/8/layout/vList2"/>
    <dgm:cxn modelId="{081BF8F8-D81B-4156-BE06-1687714ABE42}" type="presOf" srcId="{E0A71C23-AE8A-4B72-8CDE-F6B8873FD4A9}" destId="{00CCE175-B69A-4951-B4C8-19121AAE8239}" srcOrd="0" destOrd="0" presId="urn:microsoft.com/office/officeart/2005/8/layout/vList2"/>
    <dgm:cxn modelId="{EA544410-7F8B-4238-92F4-8B4878358554}" srcId="{944ADCF2-7EA8-4B92-8269-4D9947C9C1E5}" destId="{BED377FA-9660-4958-8321-C177DF4C883D}" srcOrd="1" destOrd="0" parTransId="{932D93C5-7D13-467B-A445-439EDDF2C229}" sibTransId="{0B78508F-A201-4AEB-A445-350D93CD7E65}"/>
    <dgm:cxn modelId="{C3EDB939-44E5-4413-84D0-1E956647AD4C}" type="presOf" srcId="{EB664F59-1BA8-4EEA-9064-1C3155084B3E}" destId="{19F290DB-8C45-46D8-9569-A199D9F77DA1}" srcOrd="0" destOrd="0" presId="urn:microsoft.com/office/officeart/2005/8/layout/vList2"/>
    <dgm:cxn modelId="{13219B89-D691-4DE2-B376-88E44A7160BB}" srcId="{944ADCF2-7EA8-4B92-8269-4D9947C9C1E5}" destId="{62171B51-AF84-40CD-A7E0-D0A5A1EC7D79}" srcOrd="2" destOrd="0" parTransId="{E3C379F8-75CD-442A-9481-8C96CD0BAB2A}" sibTransId="{D1733C97-63F7-4432-878C-A9932665AF83}"/>
    <dgm:cxn modelId="{383FDF16-D37F-42A7-8C09-3F39F2DA79C7}" type="presOf" srcId="{BED377FA-9660-4958-8321-C177DF4C883D}" destId="{19F290DB-8C45-46D8-9569-A199D9F77DA1}" srcOrd="0" destOrd="1" presId="urn:microsoft.com/office/officeart/2005/8/layout/vList2"/>
    <dgm:cxn modelId="{1AAA4B8A-5688-4853-B130-9953447A669A}" srcId="{E0A71C23-AE8A-4B72-8CDE-F6B8873FD4A9}" destId="{944ADCF2-7EA8-4B92-8269-4D9947C9C1E5}" srcOrd="1" destOrd="0" parTransId="{5AC419CD-B733-4581-BDB1-B3F5E3E6C268}" sibTransId="{85068BD6-BF13-494E-A76A-6497C272B3DA}"/>
    <dgm:cxn modelId="{66AB827A-4378-4066-9111-BCFF85390E73}" srcId="{944ADCF2-7EA8-4B92-8269-4D9947C9C1E5}" destId="{EB664F59-1BA8-4EEA-9064-1C3155084B3E}" srcOrd="0" destOrd="0" parTransId="{4D1797C4-23CC-4DFA-9845-3C05C5E945DA}" sibTransId="{D652244E-6F6A-4FE7-838C-7490821B2F9D}"/>
    <dgm:cxn modelId="{A5D67961-DFE9-431B-9F18-CA1C5864E349}" type="presOf" srcId="{D868DF69-ECBB-4F06-8C6F-E77ACD32C70D}" destId="{19F290DB-8C45-46D8-9569-A199D9F77DA1}" srcOrd="0" destOrd="3" presId="urn:microsoft.com/office/officeart/2005/8/layout/vList2"/>
    <dgm:cxn modelId="{F1D19D1A-37CB-45DD-B241-B238FCC35E2F}" srcId="{944ADCF2-7EA8-4B92-8269-4D9947C9C1E5}" destId="{D868DF69-ECBB-4F06-8C6F-E77ACD32C70D}" srcOrd="3" destOrd="0" parTransId="{6BBB9FCE-8181-4C26-8B88-47EA0FCF9E61}" sibTransId="{1E888ECF-A592-457B-AA19-46386273A039}"/>
    <dgm:cxn modelId="{83D5E76D-7E3F-4BAE-A689-E0F5A15EE90C}" type="presParOf" srcId="{00CCE175-B69A-4951-B4C8-19121AAE8239}" destId="{73C428C0-FD26-4630-804E-442AABAEC658}" srcOrd="0" destOrd="0" presId="urn:microsoft.com/office/officeart/2005/8/layout/vList2"/>
    <dgm:cxn modelId="{4594210B-1BED-4112-93CD-2DFD7535AF7A}" type="presParOf" srcId="{00CCE175-B69A-4951-B4C8-19121AAE8239}" destId="{BA311A91-2424-4C23-A537-712FFE48CFCA}" srcOrd="1" destOrd="0" presId="urn:microsoft.com/office/officeart/2005/8/layout/vList2"/>
    <dgm:cxn modelId="{8F882C3B-F668-4286-AA7D-0B332963BDEA}" type="presParOf" srcId="{00CCE175-B69A-4951-B4C8-19121AAE8239}" destId="{CB9F9B8F-170B-4376-A21B-2A03B3DF1488}" srcOrd="2" destOrd="0" presId="urn:microsoft.com/office/officeart/2005/8/layout/vList2"/>
    <dgm:cxn modelId="{6AA237F3-CC60-4393-9898-33D6CC799650}" type="presParOf" srcId="{00CCE175-B69A-4951-B4C8-19121AAE8239}" destId="{19F290DB-8C45-46D8-9569-A199D9F77DA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4AFBD0-B2C5-45C6-9F9C-071708ED0D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F6839EF-C61F-4A63-8205-BE5E009F403D}">
      <dgm:prSet/>
      <dgm:spPr/>
      <dgm:t>
        <a:bodyPr/>
        <a:lstStyle/>
        <a:p>
          <a:pPr rtl="0"/>
          <a:r>
            <a:rPr lang="en-US" smtClean="0"/>
            <a:t>Appearance and location of tumour</a:t>
          </a:r>
          <a:endParaRPr lang="en-US"/>
        </a:p>
      </dgm:t>
    </dgm:pt>
    <dgm:pt modelId="{534B075F-4260-4E0C-A03E-A119BCA48B95}" type="parTrans" cxnId="{82FADAE5-7040-43D1-86D8-19A1A0BB7823}">
      <dgm:prSet/>
      <dgm:spPr/>
      <dgm:t>
        <a:bodyPr/>
        <a:lstStyle/>
        <a:p>
          <a:endParaRPr lang="en-US"/>
        </a:p>
      </dgm:t>
    </dgm:pt>
    <dgm:pt modelId="{C0B09BAD-3E70-45E8-A8D3-D0760F57F252}" type="sibTrans" cxnId="{82FADAE5-7040-43D1-86D8-19A1A0BB7823}">
      <dgm:prSet/>
      <dgm:spPr/>
      <dgm:t>
        <a:bodyPr/>
        <a:lstStyle/>
        <a:p>
          <a:endParaRPr lang="en-US"/>
        </a:p>
      </dgm:t>
    </dgm:pt>
    <dgm:pt modelId="{CD7DFE1D-39D3-4D0B-AFA5-8D813DFD8C5E}">
      <dgm:prSet/>
      <dgm:spPr/>
      <dgm:t>
        <a:bodyPr/>
        <a:lstStyle/>
        <a:p>
          <a:pPr rtl="0"/>
          <a:r>
            <a:rPr lang="en-US" smtClean="0"/>
            <a:t>Thorough evaluation of all mammary glands, lymph nodes</a:t>
          </a:r>
          <a:endParaRPr lang="en-US"/>
        </a:p>
      </dgm:t>
    </dgm:pt>
    <dgm:pt modelId="{54F1EFB4-AB7B-4FDD-A8C4-CC9FCAAD1807}" type="parTrans" cxnId="{C0F8D87F-80CD-493F-A680-A8D196FEFDEA}">
      <dgm:prSet/>
      <dgm:spPr/>
      <dgm:t>
        <a:bodyPr/>
        <a:lstStyle/>
        <a:p>
          <a:endParaRPr lang="en-US"/>
        </a:p>
      </dgm:t>
    </dgm:pt>
    <dgm:pt modelId="{777C68AE-13AD-4D78-B164-C8DE9D0112D2}" type="sibTrans" cxnId="{C0F8D87F-80CD-493F-A680-A8D196FEFDEA}">
      <dgm:prSet/>
      <dgm:spPr/>
      <dgm:t>
        <a:bodyPr/>
        <a:lstStyle/>
        <a:p>
          <a:endParaRPr lang="en-US"/>
        </a:p>
      </dgm:t>
    </dgm:pt>
    <dgm:pt modelId="{48B9EB5D-FEB8-4D24-AB75-FFF85198894A}">
      <dgm:prSet/>
      <dgm:spPr/>
      <dgm:t>
        <a:bodyPr/>
        <a:lstStyle/>
        <a:p>
          <a:pPr rtl="0"/>
          <a:r>
            <a:rPr lang="en-US" smtClean="0"/>
            <a:t>Auscultation of lungs</a:t>
          </a:r>
          <a:endParaRPr lang="en-US"/>
        </a:p>
      </dgm:t>
    </dgm:pt>
    <dgm:pt modelId="{8183B582-CA50-43A9-B015-7FDD511BC162}" type="parTrans" cxnId="{4208AE91-D22A-4A75-884C-2F6891F3055D}">
      <dgm:prSet/>
      <dgm:spPr/>
      <dgm:t>
        <a:bodyPr/>
        <a:lstStyle/>
        <a:p>
          <a:endParaRPr lang="en-US"/>
        </a:p>
      </dgm:t>
    </dgm:pt>
    <dgm:pt modelId="{960EC36C-6C83-462D-9D65-F2F2743EDD05}" type="sibTrans" cxnId="{4208AE91-D22A-4A75-884C-2F6891F3055D}">
      <dgm:prSet/>
      <dgm:spPr/>
      <dgm:t>
        <a:bodyPr/>
        <a:lstStyle/>
        <a:p>
          <a:endParaRPr lang="en-US"/>
        </a:p>
      </dgm:t>
    </dgm:pt>
    <dgm:pt modelId="{B983F840-2F34-4684-BA1F-148D14133B72}">
      <dgm:prSet/>
      <dgm:spPr/>
      <dgm:t>
        <a:bodyPr/>
        <a:lstStyle/>
        <a:p>
          <a:pPr rtl="0"/>
          <a:r>
            <a:rPr lang="en-US" smtClean="0"/>
            <a:t>Lameness examination</a:t>
          </a:r>
          <a:endParaRPr lang="en-US"/>
        </a:p>
      </dgm:t>
    </dgm:pt>
    <dgm:pt modelId="{791538A9-5832-42DE-B89D-C6CF0E0DF49D}" type="parTrans" cxnId="{F22DC976-C499-4401-95BF-5A59F8A2A1CD}">
      <dgm:prSet/>
      <dgm:spPr/>
      <dgm:t>
        <a:bodyPr/>
        <a:lstStyle/>
        <a:p>
          <a:endParaRPr lang="en-US"/>
        </a:p>
      </dgm:t>
    </dgm:pt>
    <dgm:pt modelId="{F61693FB-0A35-4589-B9BF-5B34648C3CC2}" type="sibTrans" cxnId="{F22DC976-C499-4401-95BF-5A59F8A2A1CD}">
      <dgm:prSet/>
      <dgm:spPr/>
      <dgm:t>
        <a:bodyPr/>
        <a:lstStyle/>
        <a:p>
          <a:endParaRPr lang="en-US"/>
        </a:p>
      </dgm:t>
    </dgm:pt>
    <dgm:pt modelId="{5FD0A9C6-0105-4B41-ACE9-E973AC76FE6D}">
      <dgm:prSet/>
      <dgm:spPr/>
      <dgm:t>
        <a:bodyPr/>
        <a:lstStyle/>
        <a:p>
          <a:pPr rtl="0"/>
          <a:r>
            <a:rPr lang="en-US" smtClean="0"/>
            <a:t>FNA discouraged</a:t>
          </a:r>
          <a:endParaRPr lang="en-US"/>
        </a:p>
      </dgm:t>
    </dgm:pt>
    <dgm:pt modelId="{3A1E8E8D-FB7F-4E82-B803-C4729BE5023B}" type="parTrans" cxnId="{0650108D-D3EA-4149-95B2-27492D68953A}">
      <dgm:prSet/>
      <dgm:spPr/>
      <dgm:t>
        <a:bodyPr/>
        <a:lstStyle/>
        <a:p>
          <a:endParaRPr lang="en-US"/>
        </a:p>
      </dgm:t>
    </dgm:pt>
    <dgm:pt modelId="{9B3F7D10-45ED-494C-849F-578457541A34}" type="sibTrans" cxnId="{0650108D-D3EA-4149-95B2-27492D68953A}">
      <dgm:prSet/>
      <dgm:spPr/>
      <dgm:t>
        <a:bodyPr/>
        <a:lstStyle/>
        <a:p>
          <a:endParaRPr lang="en-US"/>
        </a:p>
      </dgm:t>
    </dgm:pt>
    <dgm:pt modelId="{A1A38063-1DCD-457F-B1A3-CD368E00B953}" type="pres">
      <dgm:prSet presAssocID="{834AFBD0-B2C5-45C6-9F9C-071708ED0D89}" presName="linear" presStyleCnt="0">
        <dgm:presLayoutVars>
          <dgm:animLvl val="lvl"/>
          <dgm:resizeHandles val="exact"/>
        </dgm:presLayoutVars>
      </dgm:prSet>
      <dgm:spPr/>
      <dgm:t>
        <a:bodyPr/>
        <a:lstStyle/>
        <a:p>
          <a:endParaRPr lang="en-US"/>
        </a:p>
      </dgm:t>
    </dgm:pt>
    <dgm:pt modelId="{5FEC36FC-06D6-4124-A5C7-CCF153E09AF2}" type="pres">
      <dgm:prSet presAssocID="{EF6839EF-C61F-4A63-8205-BE5E009F403D}" presName="parentText" presStyleLbl="node1" presStyleIdx="0" presStyleCnt="5">
        <dgm:presLayoutVars>
          <dgm:chMax val="0"/>
          <dgm:bulletEnabled val="1"/>
        </dgm:presLayoutVars>
      </dgm:prSet>
      <dgm:spPr/>
      <dgm:t>
        <a:bodyPr/>
        <a:lstStyle/>
        <a:p>
          <a:endParaRPr lang="en-US"/>
        </a:p>
      </dgm:t>
    </dgm:pt>
    <dgm:pt modelId="{E78F678A-17C8-446A-B9AD-B462EBA4FE6E}" type="pres">
      <dgm:prSet presAssocID="{C0B09BAD-3E70-45E8-A8D3-D0760F57F252}" presName="spacer" presStyleCnt="0"/>
      <dgm:spPr/>
    </dgm:pt>
    <dgm:pt modelId="{7565261C-C689-4DC3-B9B0-B47BEE3CE2BB}" type="pres">
      <dgm:prSet presAssocID="{CD7DFE1D-39D3-4D0B-AFA5-8D813DFD8C5E}" presName="parentText" presStyleLbl="node1" presStyleIdx="1" presStyleCnt="5">
        <dgm:presLayoutVars>
          <dgm:chMax val="0"/>
          <dgm:bulletEnabled val="1"/>
        </dgm:presLayoutVars>
      </dgm:prSet>
      <dgm:spPr/>
      <dgm:t>
        <a:bodyPr/>
        <a:lstStyle/>
        <a:p>
          <a:endParaRPr lang="en-US"/>
        </a:p>
      </dgm:t>
    </dgm:pt>
    <dgm:pt modelId="{9C085D0C-1181-4975-B577-A8C7333CA164}" type="pres">
      <dgm:prSet presAssocID="{777C68AE-13AD-4D78-B164-C8DE9D0112D2}" presName="spacer" presStyleCnt="0"/>
      <dgm:spPr/>
    </dgm:pt>
    <dgm:pt modelId="{A8676C02-D379-45C1-B339-E49613026044}" type="pres">
      <dgm:prSet presAssocID="{48B9EB5D-FEB8-4D24-AB75-FFF85198894A}" presName="parentText" presStyleLbl="node1" presStyleIdx="2" presStyleCnt="5">
        <dgm:presLayoutVars>
          <dgm:chMax val="0"/>
          <dgm:bulletEnabled val="1"/>
        </dgm:presLayoutVars>
      </dgm:prSet>
      <dgm:spPr/>
      <dgm:t>
        <a:bodyPr/>
        <a:lstStyle/>
        <a:p>
          <a:endParaRPr lang="en-US"/>
        </a:p>
      </dgm:t>
    </dgm:pt>
    <dgm:pt modelId="{1267A2E1-4876-4E40-90F2-CE74E643C395}" type="pres">
      <dgm:prSet presAssocID="{960EC36C-6C83-462D-9D65-F2F2743EDD05}" presName="spacer" presStyleCnt="0"/>
      <dgm:spPr/>
    </dgm:pt>
    <dgm:pt modelId="{E4177F07-45F0-49E5-9AA8-40AB81819C37}" type="pres">
      <dgm:prSet presAssocID="{B983F840-2F34-4684-BA1F-148D14133B72}" presName="parentText" presStyleLbl="node1" presStyleIdx="3" presStyleCnt="5">
        <dgm:presLayoutVars>
          <dgm:chMax val="0"/>
          <dgm:bulletEnabled val="1"/>
        </dgm:presLayoutVars>
      </dgm:prSet>
      <dgm:spPr/>
      <dgm:t>
        <a:bodyPr/>
        <a:lstStyle/>
        <a:p>
          <a:endParaRPr lang="en-US"/>
        </a:p>
      </dgm:t>
    </dgm:pt>
    <dgm:pt modelId="{6C4BFB9B-C5D9-4C8A-8EE5-D8CE41ED7B22}" type="pres">
      <dgm:prSet presAssocID="{F61693FB-0A35-4589-B9BF-5B34648C3CC2}" presName="spacer" presStyleCnt="0"/>
      <dgm:spPr/>
    </dgm:pt>
    <dgm:pt modelId="{4CE224B6-0FBC-4720-A21F-577B10A30A82}" type="pres">
      <dgm:prSet presAssocID="{5FD0A9C6-0105-4B41-ACE9-E973AC76FE6D}" presName="parentText" presStyleLbl="node1" presStyleIdx="4" presStyleCnt="5">
        <dgm:presLayoutVars>
          <dgm:chMax val="0"/>
          <dgm:bulletEnabled val="1"/>
        </dgm:presLayoutVars>
      </dgm:prSet>
      <dgm:spPr/>
      <dgm:t>
        <a:bodyPr/>
        <a:lstStyle/>
        <a:p>
          <a:endParaRPr lang="en-US"/>
        </a:p>
      </dgm:t>
    </dgm:pt>
  </dgm:ptLst>
  <dgm:cxnLst>
    <dgm:cxn modelId="{F22DC976-C499-4401-95BF-5A59F8A2A1CD}" srcId="{834AFBD0-B2C5-45C6-9F9C-071708ED0D89}" destId="{B983F840-2F34-4684-BA1F-148D14133B72}" srcOrd="3" destOrd="0" parTransId="{791538A9-5832-42DE-B89D-C6CF0E0DF49D}" sibTransId="{F61693FB-0A35-4589-B9BF-5B34648C3CC2}"/>
    <dgm:cxn modelId="{0650108D-D3EA-4149-95B2-27492D68953A}" srcId="{834AFBD0-B2C5-45C6-9F9C-071708ED0D89}" destId="{5FD0A9C6-0105-4B41-ACE9-E973AC76FE6D}" srcOrd="4" destOrd="0" parTransId="{3A1E8E8D-FB7F-4E82-B803-C4729BE5023B}" sibTransId="{9B3F7D10-45ED-494C-849F-578457541A34}"/>
    <dgm:cxn modelId="{C0F8D87F-80CD-493F-A680-A8D196FEFDEA}" srcId="{834AFBD0-B2C5-45C6-9F9C-071708ED0D89}" destId="{CD7DFE1D-39D3-4D0B-AFA5-8D813DFD8C5E}" srcOrd="1" destOrd="0" parTransId="{54F1EFB4-AB7B-4FDD-A8C4-CC9FCAAD1807}" sibTransId="{777C68AE-13AD-4D78-B164-C8DE9D0112D2}"/>
    <dgm:cxn modelId="{51C80B01-FC96-4345-84C2-745C6B86B20E}" type="presOf" srcId="{48B9EB5D-FEB8-4D24-AB75-FFF85198894A}" destId="{A8676C02-D379-45C1-B339-E49613026044}" srcOrd="0" destOrd="0" presId="urn:microsoft.com/office/officeart/2005/8/layout/vList2"/>
    <dgm:cxn modelId="{4208AE91-D22A-4A75-884C-2F6891F3055D}" srcId="{834AFBD0-B2C5-45C6-9F9C-071708ED0D89}" destId="{48B9EB5D-FEB8-4D24-AB75-FFF85198894A}" srcOrd="2" destOrd="0" parTransId="{8183B582-CA50-43A9-B015-7FDD511BC162}" sibTransId="{960EC36C-6C83-462D-9D65-F2F2743EDD05}"/>
    <dgm:cxn modelId="{82FADAE5-7040-43D1-86D8-19A1A0BB7823}" srcId="{834AFBD0-B2C5-45C6-9F9C-071708ED0D89}" destId="{EF6839EF-C61F-4A63-8205-BE5E009F403D}" srcOrd="0" destOrd="0" parTransId="{534B075F-4260-4E0C-A03E-A119BCA48B95}" sibTransId="{C0B09BAD-3E70-45E8-A8D3-D0760F57F252}"/>
    <dgm:cxn modelId="{4A58450F-889B-48F5-9516-35A9224E713B}" type="presOf" srcId="{CD7DFE1D-39D3-4D0B-AFA5-8D813DFD8C5E}" destId="{7565261C-C689-4DC3-B9B0-B47BEE3CE2BB}" srcOrd="0" destOrd="0" presId="urn:microsoft.com/office/officeart/2005/8/layout/vList2"/>
    <dgm:cxn modelId="{263FFC64-F619-460D-B1BB-02B99519E055}" type="presOf" srcId="{B983F840-2F34-4684-BA1F-148D14133B72}" destId="{E4177F07-45F0-49E5-9AA8-40AB81819C37}" srcOrd="0" destOrd="0" presId="urn:microsoft.com/office/officeart/2005/8/layout/vList2"/>
    <dgm:cxn modelId="{2AA67BC2-AFD8-4F4B-9E18-E52B8759C9E4}" type="presOf" srcId="{834AFBD0-B2C5-45C6-9F9C-071708ED0D89}" destId="{A1A38063-1DCD-457F-B1A3-CD368E00B953}" srcOrd="0" destOrd="0" presId="urn:microsoft.com/office/officeart/2005/8/layout/vList2"/>
    <dgm:cxn modelId="{EC3F1B2C-8EBA-4844-BBE2-5D3B5F9D54F7}" type="presOf" srcId="{5FD0A9C6-0105-4B41-ACE9-E973AC76FE6D}" destId="{4CE224B6-0FBC-4720-A21F-577B10A30A82}" srcOrd="0" destOrd="0" presId="urn:microsoft.com/office/officeart/2005/8/layout/vList2"/>
    <dgm:cxn modelId="{A0912621-9499-41C6-8787-17DF412C67B6}" type="presOf" srcId="{EF6839EF-C61F-4A63-8205-BE5E009F403D}" destId="{5FEC36FC-06D6-4124-A5C7-CCF153E09AF2}" srcOrd="0" destOrd="0" presId="urn:microsoft.com/office/officeart/2005/8/layout/vList2"/>
    <dgm:cxn modelId="{58E1E6FC-CD13-42E8-ACDF-F66C6362C295}" type="presParOf" srcId="{A1A38063-1DCD-457F-B1A3-CD368E00B953}" destId="{5FEC36FC-06D6-4124-A5C7-CCF153E09AF2}" srcOrd="0" destOrd="0" presId="urn:microsoft.com/office/officeart/2005/8/layout/vList2"/>
    <dgm:cxn modelId="{829C436C-D8EE-4578-BD30-04D813800606}" type="presParOf" srcId="{A1A38063-1DCD-457F-B1A3-CD368E00B953}" destId="{E78F678A-17C8-446A-B9AD-B462EBA4FE6E}" srcOrd="1" destOrd="0" presId="urn:microsoft.com/office/officeart/2005/8/layout/vList2"/>
    <dgm:cxn modelId="{4BD0460A-8C8C-4B70-B52C-E740D83F095A}" type="presParOf" srcId="{A1A38063-1DCD-457F-B1A3-CD368E00B953}" destId="{7565261C-C689-4DC3-B9B0-B47BEE3CE2BB}" srcOrd="2" destOrd="0" presId="urn:microsoft.com/office/officeart/2005/8/layout/vList2"/>
    <dgm:cxn modelId="{5BFA6B08-9B3A-4E98-A844-F59CB58C2FD0}" type="presParOf" srcId="{A1A38063-1DCD-457F-B1A3-CD368E00B953}" destId="{9C085D0C-1181-4975-B577-A8C7333CA164}" srcOrd="3" destOrd="0" presId="urn:microsoft.com/office/officeart/2005/8/layout/vList2"/>
    <dgm:cxn modelId="{127C678C-7E0F-4171-9B92-DBBD4FC09DE5}" type="presParOf" srcId="{A1A38063-1DCD-457F-B1A3-CD368E00B953}" destId="{A8676C02-D379-45C1-B339-E49613026044}" srcOrd="4" destOrd="0" presId="urn:microsoft.com/office/officeart/2005/8/layout/vList2"/>
    <dgm:cxn modelId="{DCC1A188-1973-4640-B58E-2F9F88A4F065}" type="presParOf" srcId="{A1A38063-1DCD-457F-B1A3-CD368E00B953}" destId="{1267A2E1-4876-4E40-90F2-CE74E643C395}" srcOrd="5" destOrd="0" presId="urn:microsoft.com/office/officeart/2005/8/layout/vList2"/>
    <dgm:cxn modelId="{EBB87428-26F0-4907-807C-BD5B008834C1}" type="presParOf" srcId="{A1A38063-1DCD-457F-B1A3-CD368E00B953}" destId="{E4177F07-45F0-49E5-9AA8-40AB81819C37}" srcOrd="6" destOrd="0" presId="urn:microsoft.com/office/officeart/2005/8/layout/vList2"/>
    <dgm:cxn modelId="{C084C875-D22C-4895-BC5A-493B19FA4C5A}" type="presParOf" srcId="{A1A38063-1DCD-457F-B1A3-CD368E00B953}" destId="{6C4BFB9B-C5D9-4C8A-8EE5-D8CE41ED7B22}" srcOrd="7" destOrd="0" presId="urn:microsoft.com/office/officeart/2005/8/layout/vList2"/>
    <dgm:cxn modelId="{D5E60547-86CF-4811-B2B7-748A1375EC27}" type="presParOf" srcId="{A1A38063-1DCD-457F-B1A3-CD368E00B953}" destId="{4CE224B6-0FBC-4720-A21F-577B10A30A8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B8A539-47DC-4F2E-B074-232436D52A1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EF89871-A13F-4FEA-8541-1A3AEF2D32CB}">
      <dgm:prSet/>
      <dgm:spPr/>
      <dgm:t>
        <a:bodyPr/>
        <a:lstStyle/>
        <a:p>
          <a:pPr rtl="0"/>
          <a:r>
            <a:rPr lang="en-US" smtClean="0"/>
            <a:t>Mast cell tumors</a:t>
          </a:r>
          <a:endParaRPr lang="en-US"/>
        </a:p>
      </dgm:t>
    </dgm:pt>
    <dgm:pt modelId="{63E3D862-63C1-4432-96C9-6CFB8522E163}" type="parTrans" cxnId="{72DEEA52-D270-4F81-ABD5-D2C846EEBD2D}">
      <dgm:prSet/>
      <dgm:spPr/>
      <dgm:t>
        <a:bodyPr/>
        <a:lstStyle/>
        <a:p>
          <a:endParaRPr lang="en-US"/>
        </a:p>
      </dgm:t>
    </dgm:pt>
    <dgm:pt modelId="{7CC13350-3F56-4B6C-8E37-FCE3633309E4}" type="sibTrans" cxnId="{72DEEA52-D270-4F81-ABD5-D2C846EEBD2D}">
      <dgm:prSet/>
      <dgm:spPr/>
      <dgm:t>
        <a:bodyPr/>
        <a:lstStyle/>
        <a:p>
          <a:endParaRPr lang="en-US"/>
        </a:p>
      </dgm:t>
    </dgm:pt>
    <dgm:pt modelId="{F4F6D45B-FF4F-44C1-8599-D39560A75FA9}">
      <dgm:prSet/>
      <dgm:spPr/>
      <dgm:t>
        <a:bodyPr/>
        <a:lstStyle/>
        <a:p>
          <a:pPr rtl="0"/>
          <a:r>
            <a:rPr lang="en-US" smtClean="0"/>
            <a:t>Soft tissue sarcomas </a:t>
          </a:r>
          <a:endParaRPr lang="en-US"/>
        </a:p>
      </dgm:t>
    </dgm:pt>
    <dgm:pt modelId="{3EFC4BC5-19BB-4D58-97FF-80FBD0C76B1D}" type="parTrans" cxnId="{B5F216F8-08AD-4573-AC91-F400F4D46E48}">
      <dgm:prSet/>
      <dgm:spPr/>
      <dgm:t>
        <a:bodyPr/>
        <a:lstStyle/>
        <a:p>
          <a:endParaRPr lang="en-US"/>
        </a:p>
      </dgm:t>
    </dgm:pt>
    <dgm:pt modelId="{C647B11E-2028-431B-B2F0-183BDC5D62FB}" type="sibTrans" cxnId="{B5F216F8-08AD-4573-AC91-F400F4D46E48}">
      <dgm:prSet/>
      <dgm:spPr/>
      <dgm:t>
        <a:bodyPr/>
        <a:lstStyle/>
        <a:p>
          <a:endParaRPr lang="en-US"/>
        </a:p>
      </dgm:t>
    </dgm:pt>
    <dgm:pt modelId="{5B764741-D9BE-46B2-8492-4A6ACCFBF210}">
      <dgm:prSet/>
      <dgm:spPr/>
      <dgm:t>
        <a:bodyPr/>
        <a:lstStyle/>
        <a:p>
          <a:pPr rtl="0"/>
          <a:r>
            <a:rPr lang="en-US" smtClean="0"/>
            <a:t>Epithelial inclusion cysts.</a:t>
          </a:r>
          <a:endParaRPr lang="en-US"/>
        </a:p>
      </dgm:t>
    </dgm:pt>
    <dgm:pt modelId="{015E47D9-E2CD-4ECE-AF83-A3E7B0071D7E}" type="parTrans" cxnId="{8D934C92-7888-454B-8155-62D637785717}">
      <dgm:prSet/>
      <dgm:spPr/>
      <dgm:t>
        <a:bodyPr/>
        <a:lstStyle/>
        <a:p>
          <a:endParaRPr lang="en-US"/>
        </a:p>
      </dgm:t>
    </dgm:pt>
    <dgm:pt modelId="{EEC795A0-EBA4-4829-8304-F1DD68C67252}" type="sibTrans" cxnId="{8D934C92-7888-454B-8155-62D637785717}">
      <dgm:prSet/>
      <dgm:spPr/>
      <dgm:t>
        <a:bodyPr/>
        <a:lstStyle/>
        <a:p>
          <a:endParaRPr lang="en-US"/>
        </a:p>
      </dgm:t>
    </dgm:pt>
    <dgm:pt modelId="{B8A303E3-CA2D-477E-A187-5E0F30C06B40}">
      <dgm:prSet/>
      <dgm:spPr/>
      <dgm:t>
        <a:bodyPr/>
        <a:lstStyle/>
        <a:p>
          <a:pPr rtl="0"/>
          <a:r>
            <a:rPr lang="en-US" smtClean="0"/>
            <a:t>Mastitis </a:t>
          </a:r>
          <a:endParaRPr lang="en-US"/>
        </a:p>
      </dgm:t>
    </dgm:pt>
    <dgm:pt modelId="{7A34CD8A-8FD3-448E-881B-784D53DA624B}" type="parTrans" cxnId="{A2A56029-4CA4-49F7-B70B-818C59CBC0E8}">
      <dgm:prSet/>
      <dgm:spPr/>
      <dgm:t>
        <a:bodyPr/>
        <a:lstStyle/>
        <a:p>
          <a:endParaRPr lang="en-US"/>
        </a:p>
      </dgm:t>
    </dgm:pt>
    <dgm:pt modelId="{8D745284-AAF6-4273-A4C0-4CBE20B85982}" type="sibTrans" cxnId="{A2A56029-4CA4-49F7-B70B-818C59CBC0E8}">
      <dgm:prSet/>
      <dgm:spPr/>
      <dgm:t>
        <a:bodyPr/>
        <a:lstStyle/>
        <a:p>
          <a:endParaRPr lang="en-US"/>
        </a:p>
      </dgm:t>
    </dgm:pt>
    <dgm:pt modelId="{71B10569-FAAA-4966-90B5-B9F794869574}">
      <dgm:prSet/>
      <dgm:spPr/>
      <dgm:t>
        <a:bodyPr/>
        <a:lstStyle/>
        <a:p>
          <a:pPr rtl="0"/>
          <a:r>
            <a:rPr lang="en-US" smtClean="0"/>
            <a:t>Dermatologic disease (i.e., atopy or other allergies). </a:t>
          </a:r>
          <a:endParaRPr lang="en-US"/>
        </a:p>
      </dgm:t>
    </dgm:pt>
    <dgm:pt modelId="{44328E53-0CAB-4B2F-8962-720146CE0FDD}" type="parTrans" cxnId="{92599C9C-D1F3-4A29-95CF-43FCDB76E70D}">
      <dgm:prSet/>
      <dgm:spPr/>
      <dgm:t>
        <a:bodyPr/>
        <a:lstStyle/>
        <a:p>
          <a:endParaRPr lang="en-US"/>
        </a:p>
      </dgm:t>
    </dgm:pt>
    <dgm:pt modelId="{8F29A948-C93E-49BD-A1C7-C291A20E1308}" type="sibTrans" cxnId="{92599C9C-D1F3-4A29-95CF-43FCDB76E70D}">
      <dgm:prSet/>
      <dgm:spPr/>
      <dgm:t>
        <a:bodyPr/>
        <a:lstStyle/>
        <a:p>
          <a:endParaRPr lang="en-US"/>
        </a:p>
      </dgm:t>
    </dgm:pt>
    <dgm:pt modelId="{4D4D1FB4-D57F-4933-A9E5-406D7B03115E}" type="pres">
      <dgm:prSet presAssocID="{70B8A539-47DC-4F2E-B074-232436D52A14}" presName="linear" presStyleCnt="0">
        <dgm:presLayoutVars>
          <dgm:animLvl val="lvl"/>
          <dgm:resizeHandles val="exact"/>
        </dgm:presLayoutVars>
      </dgm:prSet>
      <dgm:spPr/>
      <dgm:t>
        <a:bodyPr/>
        <a:lstStyle/>
        <a:p>
          <a:endParaRPr lang="en-US"/>
        </a:p>
      </dgm:t>
    </dgm:pt>
    <dgm:pt modelId="{393B6054-2C0B-4711-B2A2-10C68AFE4823}" type="pres">
      <dgm:prSet presAssocID="{CEF89871-A13F-4FEA-8541-1A3AEF2D32CB}" presName="parentText" presStyleLbl="node1" presStyleIdx="0" presStyleCnt="5">
        <dgm:presLayoutVars>
          <dgm:chMax val="0"/>
          <dgm:bulletEnabled val="1"/>
        </dgm:presLayoutVars>
      </dgm:prSet>
      <dgm:spPr/>
      <dgm:t>
        <a:bodyPr/>
        <a:lstStyle/>
        <a:p>
          <a:endParaRPr lang="en-US"/>
        </a:p>
      </dgm:t>
    </dgm:pt>
    <dgm:pt modelId="{26359C0E-327C-4927-B5D0-AE14B6CE4295}" type="pres">
      <dgm:prSet presAssocID="{7CC13350-3F56-4B6C-8E37-FCE3633309E4}" presName="spacer" presStyleCnt="0"/>
      <dgm:spPr/>
    </dgm:pt>
    <dgm:pt modelId="{4593D31F-1E51-4D7C-B4C4-7605A725D2F9}" type="pres">
      <dgm:prSet presAssocID="{F4F6D45B-FF4F-44C1-8599-D39560A75FA9}" presName="parentText" presStyleLbl="node1" presStyleIdx="1" presStyleCnt="5">
        <dgm:presLayoutVars>
          <dgm:chMax val="0"/>
          <dgm:bulletEnabled val="1"/>
        </dgm:presLayoutVars>
      </dgm:prSet>
      <dgm:spPr/>
      <dgm:t>
        <a:bodyPr/>
        <a:lstStyle/>
        <a:p>
          <a:endParaRPr lang="en-US"/>
        </a:p>
      </dgm:t>
    </dgm:pt>
    <dgm:pt modelId="{A2FA111A-768D-4149-A47D-A06C38558263}" type="pres">
      <dgm:prSet presAssocID="{C647B11E-2028-431B-B2F0-183BDC5D62FB}" presName="spacer" presStyleCnt="0"/>
      <dgm:spPr/>
    </dgm:pt>
    <dgm:pt modelId="{66967935-1BC0-4308-98EF-53F847E04ADC}" type="pres">
      <dgm:prSet presAssocID="{5B764741-D9BE-46B2-8492-4A6ACCFBF210}" presName="parentText" presStyleLbl="node1" presStyleIdx="2" presStyleCnt="5">
        <dgm:presLayoutVars>
          <dgm:chMax val="0"/>
          <dgm:bulletEnabled val="1"/>
        </dgm:presLayoutVars>
      </dgm:prSet>
      <dgm:spPr/>
      <dgm:t>
        <a:bodyPr/>
        <a:lstStyle/>
        <a:p>
          <a:endParaRPr lang="en-US"/>
        </a:p>
      </dgm:t>
    </dgm:pt>
    <dgm:pt modelId="{944F90FF-BDD9-4B5E-9A19-62177BFD9F8A}" type="pres">
      <dgm:prSet presAssocID="{EEC795A0-EBA4-4829-8304-F1DD68C67252}" presName="spacer" presStyleCnt="0"/>
      <dgm:spPr/>
    </dgm:pt>
    <dgm:pt modelId="{A04170D8-D787-4C55-A2F1-BEB9C9EF650E}" type="pres">
      <dgm:prSet presAssocID="{B8A303E3-CA2D-477E-A187-5E0F30C06B40}" presName="parentText" presStyleLbl="node1" presStyleIdx="3" presStyleCnt="5">
        <dgm:presLayoutVars>
          <dgm:chMax val="0"/>
          <dgm:bulletEnabled val="1"/>
        </dgm:presLayoutVars>
      </dgm:prSet>
      <dgm:spPr/>
      <dgm:t>
        <a:bodyPr/>
        <a:lstStyle/>
        <a:p>
          <a:endParaRPr lang="en-US"/>
        </a:p>
      </dgm:t>
    </dgm:pt>
    <dgm:pt modelId="{AFFA2D41-FE4E-42B1-9097-FB7972E4CD44}" type="pres">
      <dgm:prSet presAssocID="{8D745284-AAF6-4273-A4C0-4CBE20B85982}" presName="spacer" presStyleCnt="0"/>
      <dgm:spPr/>
    </dgm:pt>
    <dgm:pt modelId="{1FFCDDAA-E59A-4E84-BF66-88F4B5B1FD73}" type="pres">
      <dgm:prSet presAssocID="{71B10569-FAAA-4966-90B5-B9F794869574}" presName="parentText" presStyleLbl="node1" presStyleIdx="4" presStyleCnt="5">
        <dgm:presLayoutVars>
          <dgm:chMax val="0"/>
          <dgm:bulletEnabled val="1"/>
        </dgm:presLayoutVars>
      </dgm:prSet>
      <dgm:spPr/>
      <dgm:t>
        <a:bodyPr/>
        <a:lstStyle/>
        <a:p>
          <a:endParaRPr lang="en-US"/>
        </a:p>
      </dgm:t>
    </dgm:pt>
  </dgm:ptLst>
  <dgm:cxnLst>
    <dgm:cxn modelId="{C23CA50C-997A-413B-961D-33BF533AFAB7}" type="presOf" srcId="{CEF89871-A13F-4FEA-8541-1A3AEF2D32CB}" destId="{393B6054-2C0B-4711-B2A2-10C68AFE4823}" srcOrd="0" destOrd="0" presId="urn:microsoft.com/office/officeart/2005/8/layout/vList2"/>
    <dgm:cxn modelId="{C7615FC7-3A01-44C1-95F1-C237EAC91101}" type="presOf" srcId="{B8A303E3-CA2D-477E-A187-5E0F30C06B40}" destId="{A04170D8-D787-4C55-A2F1-BEB9C9EF650E}" srcOrd="0" destOrd="0" presId="urn:microsoft.com/office/officeart/2005/8/layout/vList2"/>
    <dgm:cxn modelId="{8D934C92-7888-454B-8155-62D637785717}" srcId="{70B8A539-47DC-4F2E-B074-232436D52A14}" destId="{5B764741-D9BE-46B2-8492-4A6ACCFBF210}" srcOrd="2" destOrd="0" parTransId="{015E47D9-E2CD-4ECE-AF83-A3E7B0071D7E}" sibTransId="{EEC795A0-EBA4-4829-8304-F1DD68C67252}"/>
    <dgm:cxn modelId="{72DEEA52-D270-4F81-ABD5-D2C846EEBD2D}" srcId="{70B8A539-47DC-4F2E-B074-232436D52A14}" destId="{CEF89871-A13F-4FEA-8541-1A3AEF2D32CB}" srcOrd="0" destOrd="0" parTransId="{63E3D862-63C1-4432-96C9-6CFB8522E163}" sibTransId="{7CC13350-3F56-4B6C-8E37-FCE3633309E4}"/>
    <dgm:cxn modelId="{8E90505F-BBA8-4C40-B3B4-B065F9DDD410}" type="presOf" srcId="{70B8A539-47DC-4F2E-B074-232436D52A14}" destId="{4D4D1FB4-D57F-4933-A9E5-406D7B03115E}" srcOrd="0" destOrd="0" presId="urn:microsoft.com/office/officeart/2005/8/layout/vList2"/>
    <dgm:cxn modelId="{24F42DF0-FAD9-4DF4-BBFB-1DD118327B91}" type="presOf" srcId="{F4F6D45B-FF4F-44C1-8599-D39560A75FA9}" destId="{4593D31F-1E51-4D7C-B4C4-7605A725D2F9}" srcOrd="0" destOrd="0" presId="urn:microsoft.com/office/officeart/2005/8/layout/vList2"/>
    <dgm:cxn modelId="{92599C9C-D1F3-4A29-95CF-43FCDB76E70D}" srcId="{70B8A539-47DC-4F2E-B074-232436D52A14}" destId="{71B10569-FAAA-4966-90B5-B9F794869574}" srcOrd="4" destOrd="0" parTransId="{44328E53-0CAB-4B2F-8962-720146CE0FDD}" sibTransId="{8F29A948-C93E-49BD-A1C7-C291A20E1308}"/>
    <dgm:cxn modelId="{B9BDB06F-98EE-453F-B3A9-B1F079F5F347}" type="presOf" srcId="{5B764741-D9BE-46B2-8492-4A6ACCFBF210}" destId="{66967935-1BC0-4308-98EF-53F847E04ADC}" srcOrd="0" destOrd="0" presId="urn:microsoft.com/office/officeart/2005/8/layout/vList2"/>
    <dgm:cxn modelId="{B5F216F8-08AD-4573-AC91-F400F4D46E48}" srcId="{70B8A539-47DC-4F2E-B074-232436D52A14}" destId="{F4F6D45B-FF4F-44C1-8599-D39560A75FA9}" srcOrd="1" destOrd="0" parTransId="{3EFC4BC5-19BB-4D58-97FF-80FBD0C76B1D}" sibTransId="{C647B11E-2028-431B-B2F0-183BDC5D62FB}"/>
    <dgm:cxn modelId="{2BFCCD77-B9E4-4CC9-8702-2A5FF4CA0A24}" type="presOf" srcId="{71B10569-FAAA-4966-90B5-B9F794869574}" destId="{1FFCDDAA-E59A-4E84-BF66-88F4B5B1FD73}" srcOrd="0" destOrd="0" presId="urn:microsoft.com/office/officeart/2005/8/layout/vList2"/>
    <dgm:cxn modelId="{A2A56029-4CA4-49F7-B70B-818C59CBC0E8}" srcId="{70B8A539-47DC-4F2E-B074-232436D52A14}" destId="{B8A303E3-CA2D-477E-A187-5E0F30C06B40}" srcOrd="3" destOrd="0" parTransId="{7A34CD8A-8FD3-448E-881B-784D53DA624B}" sibTransId="{8D745284-AAF6-4273-A4C0-4CBE20B85982}"/>
    <dgm:cxn modelId="{B4DBE0AE-0062-4245-ABC5-7CB98E077096}" type="presParOf" srcId="{4D4D1FB4-D57F-4933-A9E5-406D7B03115E}" destId="{393B6054-2C0B-4711-B2A2-10C68AFE4823}" srcOrd="0" destOrd="0" presId="urn:microsoft.com/office/officeart/2005/8/layout/vList2"/>
    <dgm:cxn modelId="{D3B2CBFE-801E-475A-A2D7-1634F99B2206}" type="presParOf" srcId="{4D4D1FB4-D57F-4933-A9E5-406D7B03115E}" destId="{26359C0E-327C-4927-B5D0-AE14B6CE4295}" srcOrd="1" destOrd="0" presId="urn:microsoft.com/office/officeart/2005/8/layout/vList2"/>
    <dgm:cxn modelId="{556960A6-7D44-4294-9E95-FD2290822354}" type="presParOf" srcId="{4D4D1FB4-D57F-4933-A9E5-406D7B03115E}" destId="{4593D31F-1E51-4D7C-B4C4-7605A725D2F9}" srcOrd="2" destOrd="0" presId="urn:microsoft.com/office/officeart/2005/8/layout/vList2"/>
    <dgm:cxn modelId="{DE3D7207-A963-465E-A33C-D8FDF7ABE1BE}" type="presParOf" srcId="{4D4D1FB4-D57F-4933-A9E5-406D7B03115E}" destId="{A2FA111A-768D-4149-A47D-A06C38558263}" srcOrd="3" destOrd="0" presId="urn:microsoft.com/office/officeart/2005/8/layout/vList2"/>
    <dgm:cxn modelId="{E55C74A6-4FFD-4EFA-9CF0-34215271F39A}" type="presParOf" srcId="{4D4D1FB4-D57F-4933-A9E5-406D7B03115E}" destId="{66967935-1BC0-4308-98EF-53F847E04ADC}" srcOrd="4" destOrd="0" presId="urn:microsoft.com/office/officeart/2005/8/layout/vList2"/>
    <dgm:cxn modelId="{B24DDDE6-7BE9-4F2F-B994-1241964175A0}" type="presParOf" srcId="{4D4D1FB4-D57F-4933-A9E5-406D7B03115E}" destId="{944F90FF-BDD9-4B5E-9A19-62177BFD9F8A}" srcOrd="5" destOrd="0" presId="urn:microsoft.com/office/officeart/2005/8/layout/vList2"/>
    <dgm:cxn modelId="{70BF043E-0605-40DF-9E30-443CDDD398F5}" type="presParOf" srcId="{4D4D1FB4-D57F-4933-A9E5-406D7B03115E}" destId="{A04170D8-D787-4C55-A2F1-BEB9C9EF650E}" srcOrd="6" destOrd="0" presId="urn:microsoft.com/office/officeart/2005/8/layout/vList2"/>
    <dgm:cxn modelId="{39537182-9DF5-487F-85A9-86B2C2679780}" type="presParOf" srcId="{4D4D1FB4-D57F-4933-A9E5-406D7B03115E}" destId="{AFFA2D41-FE4E-42B1-9097-FB7972E4CD44}" srcOrd="7" destOrd="0" presId="urn:microsoft.com/office/officeart/2005/8/layout/vList2"/>
    <dgm:cxn modelId="{EBCC0364-312B-472C-AE75-E2826B8964DD}" type="presParOf" srcId="{4D4D1FB4-D57F-4933-A9E5-406D7B03115E}" destId="{1FFCDDAA-E59A-4E84-BF66-88F4B5B1FD7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DFB55-F36B-45FE-8FF7-CA4128F0967A}">
      <dsp:nvSpPr>
        <dsp:cNvPr id="0" name=""/>
        <dsp:cNvSpPr/>
      </dsp:nvSpPr>
      <dsp:spPr>
        <a:xfrm>
          <a:off x="0" y="1183"/>
          <a:ext cx="8229600" cy="1072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Originate in the mammary gland</a:t>
          </a:r>
          <a:endParaRPr lang="en-US" sz="2700" kern="1200" dirty="0"/>
        </a:p>
      </dsp:txBody>
      <dsp:txXfrm>
        <a:off x="52359" y="53542"/>
        <a:ext cx="8124882" cy="967861"/>
      </dsp:txXfrm>
    </dsp:sp>
    <dsp:sp modelId="{A7F2665D-0F1F-4FC6-BEFF-CE83CD889010}">
      <dsp:nvSpPr>
        <dsp:cNvPr id="0" name=""/>
        <dsp:cNvSpPr/>
      </dsp:nvSpPr>
      <dsp:spPr>
        <a:xfrm>
          <a:off x="0" y="1151522"/>
          <a:ext cx="8229600" cy="1072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Older female dogs and cats</a:t>
          </a:r>
          <a:endParaRPr lang="en-US" sz="2700" kern="1200" dirty="0"/>
        </a:p>
      </dsp:txBody>
      <dsp:txXfrm>
        <a:off x="52359" y="1203881"/>
        <a:ext cx="8124882" cy="967861"/>
      </dsp:txXfrm>
    </dsp:sp>
    <dsp:sp modelId="{375AEAE5-D01B-4BB8-B57F-AD000B624D27}">
      <dsp:nvSpPr>
        <dsp:cNvPr id="0" name=""/>
        <dsp:cNvSpPr/>
      </dsp:nvSpPr>
      <dsp:spPr>
        <a:xfrm>
          <a:off x="0" y="2301861"/>
          <a:ext cx="8229600" cy="1072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Being intact increases the occurrence</a:t>
          </a:r>
          <a:endParaRPr lang="en-US" sz="2700" kern="1200" dirty="0"/>
        </a:p>
      </dsp:txBody>
      <dsp:txXfrm>
        <a:off x="52359" y="2354220"/>
        <a:ext cx="8124882" cy="967861"/>
      </dsp:txXfrm>
    </dsp:sp>
    <dsp:sp modelId="{83F580FF-7D8B-468D-9087-D91F047380C7}">
      <dsp:nvSpPr>
        <dsp:cNvPr id="0" name=""/>
        <dsp:cNvSpPr/>
      </dsp:nvSpPr>
      <dsp:spPr>
        <a:xfrm>
          <a:off x="0" y="3452200"/>
          <a:ext cx="8229600" cy="1072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Associated with teats and extend along the mammary chain</a:t>
          </a:r>
          <a:endParaRPr lang="en-US" sz="2700" kern="1200" dirty="0"/>
        </a:p>
      </dsp:txBody>
      <dsp:txXfrm>
        <a:off x="52359" y="3504559"/>
        <a:ext cx="8124882" cy="9678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3A4F7-7BB9-40A2-AB87-072C514F3589}">
      <dsp:nvSpPr>
        <dsp:cNvPr id="0" name=""/>
        <dsp:cNvSpPr/>
      </dsp:nvSpPr>
      <dsp:spPr>
        <a:xfrm>
          <a:off x="0" y="14511"/>
          <a:ext cx="8229600" cy="1031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kern="1200" smtClean="0"/>
            <a:t>Thoracic radiographs</a:t>
          </a:r>
          <a:endParaRPr lang="en-US" sz="4300" kern="1200"/>
        </a:p>
      </dsp:txBody>
      <dsp:txXfrm>
        <a:off x="50347" y="64858"/>
        <a:ext cx="8128906" cy="930660"/>
      </dsp:txXfrm>
    </dsp:sp>
    <dsp:sp modelId="{BE2B4206-4922-4305-B508-998EA5757030}">
      <dsp:nvSpPr>
        <dsp:cNvPr id="0" name=""/>
        <dsp:cNvSpPr/>
      </dsp:nvSpPr>
      <dsp:spPr>
        <a:xfrm>
          <a:off x="0" y="1169706"/>
          <a:ext cx="8229600" cy="1031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kern="1200" smtClean="0"/>
            <a:t>Complete blood count</a:t>
          </a:r>
          <a:endParaRPr lang="en-US" sz="4300" kern="1200"/>
        </a:p>
      </dsp:txBody>
      <dsp:txXfrm>
        <a:off x="50347" y="1220053"/>
        <a:ext cx="8128906" cy="930660"/>
      </dsp:txXfrm>
    </dsp:sp>
    <dsp:sp modelId="{72BE97B7-BB47-455C-B05A-0F37FA72A2B1}">
      <dsp:nvSpPr>
        <dsp:cNvPr id="0" name=""/>
        <dsp:cNvSpPr/>
      </dsp:nvSpPr>
      <dsp:spPr>
        <a:xfrm>
          <a:off x="0" y="2324901"/>
          <a:ext cx="8229600" cy="1031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kern="1200" smtClean="0"/>
            <a:t>Serum chemistry panel</a:t>
          </a:r>
          <a:endParaRPr lang="en-US" sz="4300" kern="1200"/>
        </a:p>
      </dsp:txBody>
      <dsp:txXfrm>
        <a:off x="50347" y="2375248"/>
        <a:ext cx="8128906" cy="930660"/>
      </dsp:txXfrm>
    </dsp:sp>
    <dsp:sp modelId="{C41519FF-9093-477F-8530-357EBC437567}">
      <dsp:nvSpPr>
        <dsp:cNvPr id="0" name=""/>
        <dsp:cNvSpPr/>
      </dsp:nvSpPr>
      <dsp:spPr>
        <a:xfrm>
          <a:off x="0" y="3480096"/>
          <a:ext cx="8229600" cy="10313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rtl="0">
            <a:lnSpc>
              <a:spcPct val="90000"/>
            </a:lnSpc>
            <a:spcBef>
              <a:spcPct val="0"/>
            </a:spcBef>
            <a:spcAft>
              <a:spcPct val="35000"/>
            </a:spcAft>
          </a:pPr>
          <a:r>
            <a:rPr lang="en-US" sz="4300" kern="1200" smtClean="0"/>
            <a:t>Urinalysis</a:t>
          </a:r>
          <a:endParaRPr lang="en-US" sz="4300" kern="1200"/>
        </a:p>
      </dsp:txBody>
      <dsp:txXfrm>
        <a:off x="50347" y="3530443"/>
        <a:ext cx="8128906" cy="9306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36F3A-7E77-4D3E-BB35-28C65633A8FE}">
      <dsp:nvSpPr>
        <dsp:cNvPr id="0" name=""/>
        <dsp:cNvSpPr/>
      </dsp:nvSpPr>
      <dsp:spPr>
        <a:xfrm>
          <a:off x="0" y="291306"/>
          <a:ext cx="82296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Surgical excision is the treatment of choice</a:t>
          </a:r>
          <a:endParaRPr lang="en-US" sz="3000" kern="1200"/>
        </a:p>
      </dsp:txBody>
      <dsp:txXfrm>
        <a:off x="35125" y="326431"/>
        <a:ext cx="8159350" cy="649299"/>
      </dsp:txXfrm>
    </dsp:sp>
    <dsp:sp modelId="{E12CF832-3154-438C-A35D-B60B2F2EB9B8}">
      <dsp:nvSpPr>
        <dsp:cNvPr id="0" name=""/>
        <dsp:cNvSpPr/>
      </dsp:nvSpPr>
      <dsp:spPr>
        <a:xfrm>
          <a:off x="0" y="1097256"/>
          <a:ext cx="82296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Chest X rays taken prior to surgery</a:t>
          </a:r>
          <a:endParaRPr lang="en-US" sz="3000" kern="1200"/>
        </a:p>
      </dsp:txBody>
      <dsp:txXfrm>
        <a:off x="35125" y="1132381"/>
        <a:ext cx="8159350" cy="649299"/>
      </dsp:txXfrm>
    </dsp:sp>
    <dsp:sp modelId="{79E4588F-6B35-423D-A8E9-50C4A3526433}">
      <dsp:nvSpPr>
        <dsp:cNvPr id="0" name=""/>
        <dsp:cNvSpPr/>
      </dsp:nvSpPr>
      <dsp:spPr>
        <a:xfrm>
          <a:off x="0" y="1903206"/>
          <a:ext cx="82296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Removal with wide margins</a:t>
          </a:r>
          <a:endParaRPr lang="en-US" sz="3000" kern="1200"/>
        </a:p>
      </dsp:txBody>
      <dsp:txXfrm>
        <a:off x="35125" y="1938331"/>
        <a:ext cx="8159350" cy="649299"/>
      </dsp:txXfrm>
    </dsp:sp>
    <dsp:sp modelId="{74F366C4-D97B-4D0B-B3BB-48334BB48090}">
      <dsp:nvSpPr>
        <dsp:cNvPr id="0" name=""/>
        <dsp:cNvSpPr/>
      </dsp:nvSpPr>
      <dsp:spPr>
        <a:xfrm>
          <a:off x="0" y="2709156"/>
          <a:ext cx="82296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Spaying recommended along with tumour excision</a:t>
          </a:r>
          <a:endParaRPr lang="en-US" sz="3000" kern="1200" dirty="0"/>
        </a:p>
      </dsp:txBody>
      <dsp:txXfrm>
        <a:off x="35125" y="2744281"/>
        <a:ext cx="8159350" cy="649299"/>
      </dsp:txXfrm>
    </dsp:sp>
    <dsp:sp modelId="{C201F966-5D05-4C74-9EE8-92B42444DBFB}">
      <dsp:nvSpPr>
        <dsp:cNvPr id="0" name=""/>
        <dsp:cNvSpPr/>
      </dsp:nvSpPr>
      <dsp:spPr>
        <a:xfrm>
          <a:off x="0" y="3515106"/>
          <a:ext cx="82296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Chemotherapy rarely used</a:t>
          </a:r>
          <a:endParaRPr lang="en-US" sz="3000" kern="1200"/>
        </a:p>
      </dsp:txBody>
      <dsp:txXfrm>
        <a:off x="35125" y="3550231"/>
        <a:ext cx="8159350" cy="6492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CC992-01CF-4A20-9AEA-764A7A9A0174}">
      <dsp:nvSpPr>
        <dsp:cNvPr id="0" name=""/>
        <dsp:cNvSpPr/>
      </dsp:nvSpPr>
      <dsp:spPr>
        <a:xfrm>
          <a:off x="0" y="76319"/>
          <a:ext cx="822960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smtClean="0"/>
            <a:t>Five pairs of mammary glands</a:t>
          </a:r>
          <a:endParaRPr lang="en-US" sz="3100" kern="1200"/>
        </a:p>
      </dsp:txBody>
      <dsp:txXfrm>
        <a:off x="36296" y="112615"/>
        <a:ext cx="8157008" cy="670943"/>
      </dsp:txXfrm>
    </dsp:sp>
    <dsp:sp modelId="{C29726EE-E756-443F-A8D9-A3E5A2A489BA}">
      <dsp:nvSpPr>
        <dsp:cNvPr id="0" name=""/>
        <dsp:cNvSpPr/>
      </dsp:nvSpPr>
      <dsp:spPr>
        <a:xfrm>
          <a:off x="0" y="909134"/>
          <a:ext cx="822960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smtClean="0"/>
            <a:t>Lymphatic drainage by </a:t>
          </a:r>
          <a:endParaRPr lang="en-US" sz="3100" kern="1200"/>
        </a:p>
      </dsp:txBody>
      <dsp:txXfrm>
        <a:off x="36296" y="945430"/>
        <a:ext cx="8157008" cy="670943"/>
      </dsp:txXfrm>
    </dsp:sp>
    <dsp:sp modelId="{21F80D9F-5CF3-41C7-9D6B-B5B99979DA68}">
      <dsp:nvSpPr>
        <dsp:cNvPr id="0" name=""/>
        <dsp:cNvSpPr/>
      </dsp:nvSpPr>
      <dsp:spPr>
        <a:xfrm>
          <a:off x="0" y="1652669"/>
          <a:ext cx="8229600" cy="20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smtClean="0"/>
            <a:t>Axillary </a:t>
          </a:r>
          <a:endParaRPr lang="en-US" sz="2400" kern="1200"/>
        </a:p>
        <a:p>
          <a:pPr marL="228600" lvl="1" indent="-228600" algn="l" defTabSz="1066800" rtl="0">
            <a:lnSpc>
              <a:spcPct val="90000"/>
            </a:lnSpc>
            <a:spcBef>
              <a:spcPct val="0"/>
            </a:spcBef>
            <a:spcAft>
              <a:spcPct val="20000"/>
            </a:spcAft>
            <a:buChar char="••"/>
          </a:pPr>
          <a:r>
            <a:rPr lang="en-US" sz="2400" kern="1200" smtClean="0"/>
            <a:t>Superior inguinal</a:t>
          </a:r>
          <a:endParaRPr lang="en-US" sz="2400" kern="1200"/>
        </a:p>
        <a:p>
          <a:pPr marL="228600" lvl="1" indent="-228600" algn="l" defTabSz="1066800" rtl="0">
            <a:lnSpc>
              <a:spcPct val="90000"/>
            </a:lnSpc>
            <a:spcBef>
              <a:spcPct val="0"/>
            </a:spcBef>
            <a:spcAft>
              <a:spcPct val="20000"/>
            </a:spcAft>
            <a:buChar char="••"/>
          </a:pPr>
          <a:r>
            <a:rPr lang="en-US" sz="2400" kern="1200" smtClean="0"/>
            <a:t>Inguinal</a:t>
          </a:r>
          <a:endParaRPr lang="en-US" sz="2400" kern="1200"/>
        </a:p>
        <a:p>
          <a:pPr marL="228600" lvl="1" indent="-228600" algn="l" defTabSz="1066800" rtl="0">
            <a:lnSpc>
              <a:spcPct val="90000"/>
            </a:lnSpc>
            <a:spcBef>
              <a:spcPct val="0"/>
            </a:spcBef>
            <a:spcAft>
              <a:spcPct val="20000"/>
            </a:spcAft>
            <a:buChar char="••"/>
          </a:pPr>
          <a:r>
            <a:rPr lang="en-US" sz="2400" kern="1200" smtClean="0"/>
            <a:t>Sublumbar</a:t>
          </a:r>
          <a:endParaRPr lang="en-US" sz="2400" kern="1200"/>
        </a:p>
        <a:p>
          <a:pPr marL="228600" lvl="1" indent="-228600" algn="l" defTabSz="1066800" rtl="0">
            <a:lnSpc>
              <a:spcPct val="90000"/>
            </a:lnSpc>
            <a:spcBef>
              <a:spcPct val="0"/>
            </a:spcBef>
            <a:spcAft>
              <a:spcPct val="20000"/>
            </a:spcAft>
            <a:buChar char="••"/>
          </a:pPr>
          <a:r>
            <a:rPr lang="en-US" sz="2400" kern="1200" smtClean="0"/>
            <a:t>Anterior mediastinal</a:t>
          </a:r>
          <a:endParaRPr lang="en-US" sz="2400" kern="1200"/>
        </a:p>
      </dsp:txBody>
      <dsp:txXfrm>
        <a:off x="0" y="1652669"/>
        <a:ext cx="8229600" cy="2053440"/>
      </dsp:txXfrm>
    </dsp:sp>
    <dsp:sp modelId="{52634805-FD39-4C2B-8180-B0EC373D0368}">
      <dsp:nvSpPr>
        <dsp:cNvPr id="0" name=""/>
        <dsp:cNvSpPr/>
      </dsp:nvSpPr>
      <dsp:spPr>
        <a:xfrm>
          <a:off x="0" y="3706109"/>
          <a:ext cx="822960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smtClean="0"/>
            <a:t>Lymphatic communication</a:t>
          </a:r>
          <a:endParaRPr lang="en-US" sz="3100" kern="1200"/>
        </a:p>
      </dsp:txBody>
      <dsp:txXfrm>
        <a:off x="36296" y="3742405"/>
        <a:ext cx="8157008" cy="6709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B2E8D-454E-4194-BFF4-7BB2A5426F97}">
      <dsp:nvSpPr>
        <dsp:cNvPr id="0" name=""/>
        <dsp:cNvSpPr/>
      </dsp:nvSpPr>
      <dsp:spPr>
        <a:xfrm>
          <a:off x="0" y="15135"/>
          <a:ext cx="8229600" cy="1007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smtClean="0"/>
            <a:t>Blood supply:</a:t>
          </a:r>
          <a:endParaRPr lang="en-US" sz="4200" kern="1200"/>
        </a:p>
      </dsp:txBody>
      <dsp:txXfrm>
        <a:off x="49176" y="64311"/>
        <a:ext cx="8131248" cy="909018"/>
      </dsp:txXfrm>
    </dsp:sp>
    <dsp:sp modelId="{7E8D8576-E32B-44D5-91D3-B0E58C188A7D}">
      <dsp:nvSpPr>
        <dsp:cNvPr id="0" name=""/>
        <dsp:cNvSpPr/>
      </dsp:nvSpPr>
      <dsp:spPr>
        <a:xfrm>
          <a:off x="0" y="1022505"/>
          <a:ext cx="8229600"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3340" rIns="298704" bIns="53340" numCol="1" spcCol="1270" anchor="t" anchorCtr="0">
          <a:noAutofit/>
        </a:bodyPr>
        <a:lstStyle/>
        <a:p>
          <a:pPr marL="285750" lvl="1" indent="-285750" algn="l" defTabSz="1466850" rtl="0">
            <a:lnSpc>
              <a:spcPct val="90000"/>
            </a:lnSpc>
            <a:spcBef>
              <a:spcPct val="0"/>
            </a:spcBef>
            <a:spcAft>
              <a:spcPct val="20000"/>
            </a:spcAft>
            <a:buChar char="••"/>
          </a:pPr>
          <a:r>
            <a:rPr lang="en-US" sz="3300" kern="1200" smtClean="0"/>
            <a:t>Perforating sternal branches of internal thoracic artery</a:t>
          </a:r>
          <a:endParaRPr lang="en-US" sz="3300" kern="1200"/>
        </a:p>
        <a:p>
          <a:pPr marL="285750" lvl="1" indent="-285750" algn="l" defTabSz="1466850" rtl="0">
            <a:lnSpc>
              <a:spcPct val="90000"/>
            </a:lnSpc>
            <a:spcBef>
              <a:spcPct val="0"/>
            </a:spcBef>
            <a:spcAft>
              <a:spcPct val="20000"/>
            </a:spcAft>
            <a:buChar char="••"/>
          </a:pPr>
          <a:r>
            <a:rPr lang="en-US" sz="3300" kern="1200" smtClean="0"/>
            <a:t>Mammary branches of Epigastric arteries to Abdominal and inguinal glands</a:t>
          </a:r>
          <a:endParaRPr lang="en-US" sz="3300" kern="1200"/>
        </a:p>
      </dsp:txBody>
      <dsp:txXfrm>
        <a:off x="0" y="1022505"/>
        <a:ext cx="8229600" cy="20865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4ED44-CBD7-4133-8D4A-768EE6426CDB}">
      <dsp:nvSpPr>
        <dsp:cNvPr id="0" name=""/>
        <dsp:cNvSpPr/>
      </dsp:nvSpPr>
      <dsp:spPr>
        <a:xfrm>
          <a:off x="0" y="8219"/>
          <a:ext cx="8229600" cy="1352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Extent of surgery is not associated with improved survival</a:t>
          </a:r>
          <a:endParaRPr lang="en-US" sz="3400" kern="1200"/>
        </a:p>
      </dsp:txBody>
      <dsp:txXfrm>
        <a:off x="66025" y="74244"/>
        <a:ext cx="8097550" cy="1220470"/>
      </dsp:txXfrm>
    </dsp:sp>
    <dsp:sp modelId="{3D0BB69B-4016-49AE-AAA0-10CEA1E89D40}">
      <dsp:nvSpPr>
        <dsp:cNvPr id="0" name=""/>
        <dsp:cNvSpPr/>
      </dsp:nvSpPr>
      <dsp:spPr>
        <a:xfrm>
          <a:off x="0" y="1458660"/>
          <a:ext cx="8229600" cy="1352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May have theoretical implications based on lymphatic drainage for invasive tumours</a:t>
          </a:r>
          <a:endParaRPr lang="en-US" sz="3400" kern="1200"/>
        </a:p>
      </dsp:txBody>
      <dsp:txXfrm>
        <a:off x="66025" y="1524685"/>
        <a:ext cx="8097550" cy="12204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1830F-188F-455E-8E1C-F49C279195C5}">
      <dsp:nvSpPr>
        <dsp:cNvPr id="0" name=""/>
        <dsp:cNvSpPr/>
      </dsp:nvSpPr>
      <dsp:spPr>
        <a:xfrm rot="5400000">
          <a:off x="5160327" y="-2086455"/>
          <a:ext cx="87160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t> Removal of just the tumour</a:t>
          </a:r>
          <a:endParaRPr lang="en-US" sz="1700" kern="1200" dirty="0"/>
        </a:p>
      </dsp:txBody>
      <dsp:txXfrm rot="-5400000">
        <a:off x="2962656" y="153764"/>
        <a:ext cx="5224396" cy="786505"/>
      </dsp:txXfrm>
    </dsp:sp>
    <dsp:sp modelId="{5A77928B-62E1-4506-93F8-2516E58C8922}">
      <dsp:nvSpPr>
        <dsp:cNvPr id="0" name=""/>
        <dsp:cNvSpPr/>
      </dsp:nvSpPr>
      <dsp:spPr>
        <a:xfrm>
          <a:off x="0" y="2265"/>
          <a:ext cx="2962656"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kern="1200" dirty="0" smtClean="0"/>
            <a:t>Simple Lumpectomy</a:t>
          </a:r>
          <a:endParaRPr lang="en-US" sz="3100" kern="1200" dirty="0"/>
        </a:p>
      </dsp:txBody>
      <dsp:txXfrm>
        <a:off x="53185" y="55450"/>
        <a:ext cx="2856286" cy="983131"/>
      </dsp:txXfrm>
    </dsp:sp>
    <dsp:sp modelId="{8013393F-DB91-41AA-A2B6-181FA88E52E4}">
      <dsp:nvSpPr>
        <dsp:cNvPr id="0" name=""/>
        <dsp:cNvSpPr/>
      </dsp:nvSpPr>
      <dsp:spPr>
        <a:xfrm rot="5400000">
          <a:off x="5160327" y="-942478"/>
          <a:ext cx="87160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t>Removal of a single gland, when tumour is in the centre of the gland, more than 1cm </a:t>
          </a:r>
          <a:r>
            <a:rPr lang="en-US" sz="1700" kern="1200" dirty="0" err="1" smtClean="0"/>
            <a:t>dia</a:t>
          </a:r>
          <a:r>
            <a:rPr lang="en-US" sz="1700" kern="1200" dirty="0" smtClean="0"/>
            <a:t>, adherence to over or underlying skin or </a:t>
          </a:r>
          <a:r>
            <a:rPr lang="en-US" sz="1700" kern="1200" dirty="0" err="1" smtClean="0"/>
            <a:t>subcutis</a:t>
          </a:r>
          <a:endParaRPr lang="en-US" sz="1700" kern="1200" dirty="0"/>
        </a:p>
      </dsp:txBody>
      <dsp:txXfrm rot="-5400000">
        <a:off x="2962656" y="1297741"/>
        <a:ext cx="5224396" cy="786505"/>
      </dsp:txXfrm>
    </dsp:sp>
    <dsp:sp modelId="{F1080636-333E-4DFE-9A64-D48CC7650BBA}">
      <dsp:nvSpPr>
        <dsp:cNvPr id="0" name=""/>
        <dsp:cNvSpPr/>
      </dsp:nvSpPr>
      <dsp:spPr>
        <a:xfrm>
          <a:off x="0" y="1146242"/>
          <a:ext cx="2962656"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kern="1200" dirty="0" err="1" smtClean="0"/>
            <a:t>Mammectomy</a:t>
          </a:r>
          <a:endParaRPr lang="en-US" sz="3100" kern="1200" dirty="0"/>
        </a:p>
      </dsp:txBody>
      <dsp:txXfrm>
        <a:off x="53185" y="1199427"/>
        <a:ext cx="2856286" cy="983131"/>
      </dsp:txXfrm>
    </dsp:sp>
    <dsp:sp modelId="{48EDA883-38A6-4530-9230-2A46FA71E87A}">
      <dsp:nvSpPr>
        <dsp:cNvPr id="0" name=""/>
        <dsp:cNvSpPr/>
      </dsp:nvSpPr>
      <dsp:spPr>
        <a:xfrm rot="5400000">
          <a:off x="5160327" y="201497"/>
          <a:ext cx="87160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t>Removal of cranial (1</a:t>
          </a:r>
          <a:r>
            <a:rPr lang="en-US" sz="1700" kern="1200" baseline="30000" dirty="0" smtClean="0"/>
            <a:t>st</a:t>
          </a:r>
          <a:r>
            <a:rPr lang="en-US" sz="1700" kern="1200" dirty="0" smtClean="0"/>
            <a:t> to 3</a:t>
          </a:r>
          <a:r>
            <a:rPr lang="en-US" sz="1700" kern="1200" baseline="30000" dirty="0" smtClean="0"/>
            <a:t>rd)</a:t>
          </a:r>
          <a:r>
            <a:rPr lang="en-US" sz="1700" kern="1200" dirty="0" smtClean="0"/>
            <a:t> or caudal (3</a:t>
          </a:r>
          <a:r>
            <a:rPr lang="en-US" sz="1700" kern="1200" baseline="30000" dirty="0" smtClean="0"/>
            <a:t>rd</a:t>
          </a:r>
          <a:r>
            <a:rPr lang="en-US" sz="1700" kern="1200" dirty="0" smtClean="0"/>
            <a:t> to 5</a:t>
          </a:r>
          <a:r>
            <a:rPr lang="en-US" sz="1700" kern="1200" baseline="30000" dirty="0" smtClean="0"/>
            <a:t>th</a:t>
          </a:r>
          <a:r>
            <a:rPr lang="en-US" sz="1700" kern="1200" dirty="0" smtClean="0"/>
            <a:t> ) region segment of mammary chain, if consecutive glands are involved</a:t>
          </a:r>
          <a:endParaRPr lang="en-US" sz="1700" kern="1200" dirty="0"/>
        </a:p>
      </dsp:txBody>
      <dsp:txXfrm rot="-5400000">
        <a:off x="2962656" y="2441716"/>
        <a:ext cx="5224396" cy="786505"/>
      </dsp:txXfrm>
    </dsp:sp>
    <dsp:sp modelId="{EED242B7-ED94-4A18-AADE-DBD63336143A}">
      <dsp:nvSpPr>
        <dsp:cNvPr id="0" name=""/>
        <dsp:cNvSpPr/>
      </dsp:nvSpPr>
      <dsp:spPr>
        <a:xfrm>
          <a:off x="0" y="2290219"/>
          <a:ext cx="2962656"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kern="1200" dirty="0" smtClean="0"/>
            <a:t>Regional Mastectomy</a:t>
          </a:r>
          <a:endParaRPr lang="en-US" sz="3100" kern="1200" dirty="0"/>
        </a:p>
      </dsp:txBody>
      <dsp:txXfrm>
        <a:off x="53185" y="2343404"/>
        <a:ext cx="2856286" cy="983131"/>
      </dsp:txXfrm>
    </dsp:sp>
    <dsp:sp modelId="{2070C2D8-D4D9-498D-83C3-51A782040279}">
      <dsp:nvSpPr>
        <dsp:cNvPr id="0" name=""/>
        <dsp:cNvSpPr/>
      </dsp:nvSpPr>
      <dsp:spPr>
        <a:xfrm rot="5400000">
          <a:off x="5160327" y="1345474"/>
          <a:ext cx="871601"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smtClean="0"/>
            <a:t>Removal </a:t>
          </a:r>
          <a:r>
            <a:rPr lang="en-US" sz="1700" kern="1200" dirty="0" smtClean="0"/>
            <a:t>of entire mammary chain if multiple masses preclude individual gland removal or regional mastectomy</a:t>
          </a:r>
          <a:endParaRPr lang="en-US" sz="1700" kern="1200" dirty="0"/>
        </a:p>
      </dsp:txBody>
      <dsp:txXfrm rot="-5400000">
        <a:off x="2962656" y="3585693"/>
        <a:ext cx="5224396" cy="786505"/>
      </dsp:txXfrm>
    </dsp:sp>
    <dsp:sp modelId="{63C8F87F-B5B3-41E2-9CB1-E680666556DC}">
      <dsp:nvSpPr>
        <dsp:cNvPr id="0" name=""/>
        <dsp:cNvSpPr/>
      </dsp:nvSpPr>
      <dsp:spPr>
        <a:xfrm>
          <a:off x="0" y="3434195"/>
          <a:ext cx="2962656" cy="10895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rtl="0">
            <a:lnSpc>
              <a:spcPct val="90000"/>
            </a:lnSpc>
            <a:spcBef>
              <a:spcPct val="0"/>
            </a:spcBef>
            <a:spcAft>
              <a:spcPct val="35000"/>
            </a:spcAft>
          </a:pPr>
          <a:r>
            <a:rPr lang="en-US" sz="3100" kern="1200" dirty="0" smtClean="0"/>
            <a:t>Radical Mastectomy</a:t>
          </a:r>
          <a:endParaRPr lang="en-US" sz="3100" kern="1200" dirty="0"/>
        </a:p>
      </dsp:txBody>
      <dsp:txXfrm>
        <a:off x="53185" y="3487380"/>
        <a:ext cx="2856286" cy="9831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3DF41-C813-4C77-AC0A-B7B859A9DD4C}">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FA3DC7-5C21-4C4E-99C7-F2618D0CE2F2}">
      <dsp:nvSpPr>
        <dsp:cNvPr id="0" name=""/>
        <dsp:cNvSpPr/>
      </dsp:nvSpPr>
      <dsp:spPr>
        <a:xfrm>
          <a:off x="3616" y="1357788"/>
          <a:ext cx="15812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Skin incised</a:t>
          </a:r>
          <a:endParaRPr lang="en-US" sz="1600" kern="1200"/>
        </a:p>
      </dsp:txBody>
      <dsp:txXfrm>
        <a:off x="80805" y="1434977"/>
        <a:ext cx="1426846" cy="1656007"/>
      </dsp:txXfrm>
    </dsp:sp>
    <dsp:sp modelId="{AB191FE2-6A23-485F-A09B-4BC17E8F8704}">
      <dsp:nvSpPr>
        <dsp:cNvPr id="0" name=""/>
        <dsp:cNvSpPr/>
      </dsp:nvSpPr>
      <dsp:spPr>
        <a:xfrm>
          <a:off x="1663902" y="1357788"/>
          <a:ext cx="15812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Blunt dissection of tumour with rim of normal tissue</a:t>
          </a:r>
          <a:endParaRPr lang="en-US" sz="1600" kern="1200"/>
        </a:p>
      </dsp:txBody>
      <dsp:txXfrm>
        <a:off x="1741091" y="1434977"/>
        <a:ext cx="1426846" cy="1656007"/>
      </dsp:txXfrm>
    </dsp:sp>
    <dsp:sp modelId="{9227FF7B-B5FD-4514-86BE-7177F99757E9}">
      <dsp:nvSpPr>
        <dsp:cNvPr id="0" name=""/>
        <dsp:cNvSpPr/>
      </dsp:nvSpPr>
      <dsp:spPr>
        <a:xfrm>
          <a:off x="3324187" y="1357788"/>
          <a:ext cx="15812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Malignancy revealed in histopathology</a:t>
          </a:r>
          <a:endParaRPr lang="en-US" sz="1600" kern="1200"/>
        </a:p>
      </dsp:txBody>
      <dsp:txXfrm>
        <a:off x="3401376" y="1434977"/>
        <a:ext cx="1426846" cy="1656007"/>
      </dsp:txXfrm>
    </dsp:sp>
    <dsp:sp modelId="{0972B119-98C1-4B24-B589-C7C7C9FFD314}">
      <dsp:nvSpPr>
        <dsp:cNvPr id="0" name=""/>
        <dsp:cNvSpPr/>
      </dsp:nvSpPr>
      <dsp:spPr>
        <a:xfrm>
          <a:off x="4984473" y="1357788"/>
          <a:ext cx="15812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Surgical margins found unclean</a:t>
          </a:r>
          <a:endParaRPr lang="en-US" sz="1600" kern="1200"/>
        </a:p>
      </dsp:txBody>
      <dsp:txXfrm>
        <a:off x="5061662" y="1434977"/>
        <a:ext cx="1426846" cy="1656007"/>
      </dsp:txXfrm>
    </dsp:sp>
    <dsp:sp modelId="{E30394AA-6247-4815-8262-7575FD92466B}">
      <dsp:nvSpPr>
        <dsp:cNvPr id="0" name=""/>
        <dsp:cNvSpPr/>
      </dsp:nvSpPr>
      <dsp:spPr>
        <a:xfrm>
          <a:off x="6644759" y="1357788"/>
          <a:ext cx="1581224"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smtClean="0"/>
            <a:t>A second more aggressive surgery indicated</a:t>
          </a:r>
          <a:endParaRPr lang="en-US" sz="1600" kern="1200"/>
        </a:p>
      </dsp:txBody>
      <dsp:txXfrm>
        <a:off x="6721948" y="1434977"/>
        <a:ext cx="1426846" cy="165600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F51E9-EA93-47D9-AE09-96481162A4E7}">
      <dsp:nvSpPr>
        <dsp:cNvPr id="0" name=""/>
        <dsp:cNvSpPr/>
      </dsp:nvSpPr>
      <dsp:spPr>
        <a:xfrm>
          <a:off x="1142976"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4F4D14-0063-40F3-BFD5-AB6A9A7FDA13}">
      <dsp:nvSpPr>
        <dsp:cNvPr id="0" name=""/>
        <dsp:cNvSpPr/>
      </dsp:nvSpPr>
      <dsp:spPr>
        <a:xfrm>
          <a:off x="847974" y="1357788"/>
          <a:ext cx="3166467"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Elliptical incision around gland with 2cm margins from the tumour</a:t>
          </a:r>
          <a:endParaRPr lang="en-US" sz="2500" kern="1200" dirty="0"/>
        </a:p>
      </dsp:txBody>
      <dsp:txXfrm>
        <a:off x="936350" y="1446164"/>
        <a:ext cx="2989715" cy="1633633"/>
      </dsp:txXfrm>
    </dsp:sp>
    <dsp:sp modelId="{B141A15E-B327-4D91-8F7A-455679C2FE19}">
      <dsp:nvSpPr>
        <dsp:cNvPr id="0" name=""/>
        <dsp:cNvSpPr/>
      </dsp:nvSpPr>
      <dsp:spPr>
        <a:xfrm>
          <a:off x="4215158" y="1357788"/>
          <a:ext cx="3166467"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smtClean="0"/>
            <a:t>Skin, subcutis and superficial layer of abdominal wall fascia removed if involved</a:t>
          </a:r>
          <a:endParaRPr lang="en-US" sz="2500" kern="1200"/>
        </a:p>
      </dsp:txBody>
      <dsp:txXfrm>
        <a:off x="4303534" y="1446164"/>
        <a:ext cx="2989715" cy="163363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76495-2A17-4E50-A03E-41EA2D048877}">
      <dsp:nvSpPr>
        <dsp:cNvPr id="0" name=""/>
        <dsp:cNvSpPr/>
      </dsp:nvSpPr>
      <dsp:spPr>
        <a:xfrm>
          <a:off x="0" y="1199"/>
          <a:ext cx="8229600" cy="111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Includes removal of the glands and their lymphatic drainage in one unit</a:t>
          </a:r>
          <a:endParaRPr lang="en-US" sz="2800" kern="1200"/>
        </a:p>
      </dsp:txBody>
      <dsp:txXfrm>
        <a:off x="54373" y="55572"/>
        <a:ext cx="8120854" cy="1005094"/>
      </dsp:txXfrm>
    </dsp:sp>
    <dsp:sp modelId="{12104FF1-BA6C-49F6-A5FF-E0A4FC921FC8}">
      <dsp:nvSpPr>
        <dsp:cNvPr id="0" name=""/>
        <dsp:cNvSpPr/>
      </dsp:nvSpPr>
      <dsp:spPr>
        <a:xfrm>
          <a:off x="0" y="1195680"/>
          <a:ext cx="8229600" cy="111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Procedure similar to mammectomy</a:t>
          </a:r>
          <a:endParaRPr lang="en-US" sz="2800" kern="1200"/>
        </a:p>
      </dsp:txBody>
      <dsp:txXfrm>
        <a:off x="54373" y="1250053"/>
        <a:ext cx="8120854" cy="1005094"/>
      </dsp:txXfrm>
    </dsp:sp>
    <dsp:sp modelId="{7511DACB-66FC-41BE-890D-AF9064EE556A}">
      <dsp:nvSpPr>
        <dsp:cNvPr id="0" name=""/>
        <dsp:cNvSpPr/>
      </dsp:nvSpPr>
      <dsp:spPr>
        <a:xfrm>
          <a:off x="0" y="2390160"/>
          <a:ext cx="8229600" cy="111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Elliptical incision being carried over the entire region concerned</a:t>
          </a:r>
          <a:endParaRPr lang="en-US" sz="2800" kern="1200"/>
        </a:p>
      </dsp:txBody>
      <dsp:txXfrm>
        <a:off x="54373" y="2444533"/>
        <a:ext cx="8120854" cy="100509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05EBD-49BC-4F0E-AA4E-62F86223B634}">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61305B-564E-4399-B4A1-001466E68C78}">
      <dsp:nvSpPr>
        <dsp:cNvPr id="0" name=""/>
        <dsp:cNvSpPr/>
      </dsp:nvSpPr>
      <dsp:spPr>
        <a:xfrm>
          <a:off x="4118" y="1357788"/>
          <a:ext cx="198105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smtClean="0"/>
            <a:t>Elliptical incision around the entire chain of mammary glands to be removed</a:t>
          </a:r>
          <a:endParaRPr lang="en-US" sz="1700" kern="1200"/>
        </a:p>
      </dsp:txBody>
      <dsp:txXfrm>
        <a:off x="92494" y="1446164"/>
        <a:ext cx="1804299" cy="1633633"/>
      </dsp:txXfrm>
    </dsp:sp>
    <dsp:sp modelId="{C7328F58-9D54-45B3-AC86-F04100D72286}">
      <dsp:nvSpPr>
        <dsp:cNvPr id="0" name=""/>
        <dsp:cNvSpPr/>
      </dsp:nvSpPr>
      <dsp:spPr>
        <a:xfrm>
          <a:off x="2084222" y="1357788"/>
          <a:ext cx="198105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Caudal superficial </a:t>
          </a:r>
          <a:r>
            <a:rPr lang="en-US" sz="1700" kern="1200" dirty="0" err="1" smtClean="0"/>
            <a:t>epigastric</a:t>
          </a:r>
          <a:r>
            <a:rPr lang="en-US" sz="1700" kern="1200" dirty="0" smtClean="0"/>
            <a:t> artery and vein can be easily identified, isolated, ligated and divided.</a:t>
          </a:r>
          <a:endParaRPr lang="en-US" sz="1700" kern="1200" dirty="0"/>
        </a:p>
      </dsp:txBody>
      <dsp:txXfrm>
        <a:off x="2172598" y="1446164"/>
        <a:ext cx="1804299" cy="1633633"/>
      </dsp:txXfrm>
    </dsp:sp>
    <dsp:sp modelId="{71C6E388-1C23-4A78-86B2-B340231D4013}">
      <dsp:nvSpPr>
        <dsp:cNvPr id="0" name=""/>
        <dsp:cNvSpPr/>
      </dsp:nvSpPr>
      <dsp:spPr>
        <a:xfrm>
          <a:off x="4164326" y="1357788"/>
          <a:ext cx="198105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smtClean="0"/>
            <a:t>Ligature and electrocautery used to control haemorrhage</a:t>
          </a:r>
          <a:endParaRPr lang="en-US" sz="1700" kern="1200"/>
        </a:p>
      </dsp:txBody>
      <dsp:txXfrm>
        <a:off x="4252702" y="1446164"/>
        <a:ext cx="1804299" cy="1633633"/>
      </dsp:txXfrm>
    </dsp:sp>
    <dsp:sp modelId="{F538C72D-F4C9-400C-A149-C21DDEC11F6F}">
      <dsp:nvSpPr>
        <dsp:cNvPr id="0" name=""/>
        <dsp:cNvSpPr/>
      </dsp:nvSpPr>
      <dsp:spPr>
        <a:xfrm>
          <a:off x="6244430" y="1357788"/>
          <a:ext cx="198105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smtClean="0"/>
            <a:t>Tension free closure is essential to prevent dehiscence</a:t>
          </a:r>
          <a:endParaRPr lang="en-US" sz="1700" kern="1200"/>
        </a:p>
      </dsp:txBody>
      <dsp:txXfrm>
        <a:off x="6332806" y="1446164"/>
        <a:ext cx="1804299"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C65A0-433E-4761-BA50-40B403B22789}">
      <dsp:nvSpPr>
        <dsp:cNvPr id="0" name=""/>
        <dsp:cNvSpPr/>
      </dsp:nvSpPr>
      <dsp:spPr>
        <a:xfrm>
          <a:off x="0" y="224886"/>
          <a:ext cx="822960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smtClean="0"/>
            <a:t>In dog thrice that of breast cancer in women </a:t>
          </a:r>
          <a:endParaRPr lang="en-US" sz="3100" kern="1200" dirty="0"/>
        </a:p>
      </dsp:txBody>
      <dsp:txXfrm>
        <a:off x="36296" y="261182"/>
        <a:ext cx="8157008" cy="670943"/>
      </dsp:txXfrm>
    </dsp:sp>
    <dsp:sp modelId="{A17F5694-945F-4943-8595-8A774D03B3BC}">
      <dsp:nvSpPr>
        <dsp:cNvPr id="0" name=""/>
        <dsp:cNvSpPr/>
      </dsp:nvSpPr>
      <dsp:spPr>
        <a:xfrm>
          <a:off x="0" y="1057701"/>
          <a:ext cx="822960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smtClean="0"/>
            <a:t>Second most common tumors in dogs( after skin)</a:t>
          </a:r>
          <a:endParaRPr lang="en-US" sz="3100" kern="1200"/>
        </a:p>
      </dsp:txBody>
      <dsp:txXfrm>
        <a:off x="36296" y="1093997"/>
        <a:ext cx="8157008" cy="670943"/>
      </dsp:txXfrm>
    </dsp:sp>
    <dsp:sp modelId="{F149B739-BF0F-421D-899E-8CEEB075BDEA}">
      <dsp:nvSpPr>
        <dsp:cNvPr id="0" name=""/>
        <dsp:cNvSpPr/>
      </dsp:nvSpPr>
      <dsp:spPr>
        <a:xfrm>
          <a:off x="0" y="1890516"/>
          <a:ext cx="822960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smtClean="0"/>
            <a:t>Most common tumor in bitches</a:t>
          </a:r>
          <a:endParaRPr lang="en-US" sz="3100" kern="1200" dirty="0"/>
        </a:p>
      </dsp:txBody>
      <dsp:txXfrm>
        <a:off x="36296" y="1926812"/>
        <a:ext cx="8157008" cy="670943"/>
      </dsp:txXfrm>
    </dsp:sp>
    <dsp:sp modelId="{6014EB90-A4A3-4D38-B3E9-9088D57453CB}">
      <dsp:nvSpPr>
        <dsp:cNvPr id="0" name=""/>
        <dsp:cNvSpPr/>
      </dsp:nvSpPr>
      <dsp:spPr>
        <a:xfrm>
          <a:off x="0" y="2723331"/>
          <a:ext cx="822960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smtClean="0"/>
            <a:t>Lifetime risk to develop mammary tumors </a:t>
          </a:r>
          <a:endParaRPr lang="en-US" sz="3100" kern="1200" dirty="0"/>
        </a:p>
      </dsp:txBody>
      <dsp:txXfrm>
        <a:off x="36296" y="2759627"/>
        <a:ext cx="8157008" cy="670943"/>
      </dsp:txXfrm>
    </dsp:sp>
    <dsp:sp modelId="{FEE201BE-9B91-4E23-8470-1EBD74C240FE}">
      <dsp:nvSpPr>
        <dsp:cNvPr id="0" name=""/>
        <dsp:cNvSpPr/>
      </dsp:nvSpPr>
      <dsp:spPr>
        <a:xfrm>
          <a:off x="0" y="3466866"/>
          <a:ext cx="8229600" cy="83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smtClean="0"/>
            <a:t>Intact bitches-25%</a:t>
          </a:r>
          <a:endParaRPr lang="en-US" sz="2400" kern="1200" dirty="0"/>
        </a:p>
        <a:p>
          <a:pPr marL="228600" lvl="1" indent="-228600" algn="l" defTabSz="1066800" rtl="0">
            <a:lnSpc>
              <a:spcPct val="90000"/>
            </a:lnSpc>
            <a:spcBef>
              <a:spcPct val="0"/>
            </a:spcBef>
            <a:spcAft>
              <a:spcPct val="20000"/>
            </a:spcAft>
            <a:buChar char="••"/>
          </a:pPr>
          <a:r>
            <a:rPr lang="en-US" sz="2400" kern="1200" smtClean="0"/>
            <a:t>Males- </a:t>
          </a:r>
          <a:r>
            <a:rPr lang="en-US" sz="2400" kern="1200" dirty="0" smtClean="0"/>
            <a:t>1%</a:t>
          </a:r>
          <a:endParaRPr lang="en-US" sz="2400" kern="1200" dirty="0"/>
        </a:p>
      </dsp:txBody>
      <dsp:txXfrm>
        <a:off x="0" y="3466866"/>
        <a:ext cx="8229600" cy="8342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54C55-C774-47F3-A421-57A2C82EF40A}">
      <dsp:nvSpPr>
        <dsp:cNvPr id="0" name=""/>
        <dsp:cNvSpPr/>
      </dsp:nvSpPr>
      <dsp:spPr>
        <a:xfrm>
          <a:off x="0" y="5602"/>
          <a:ext cx="8305800" cy="1153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Ovarohysterectomy  performed along with tumour excision because:</a:t>
          </a:r>
          <a:endParaRPr lang="en-US" sz="2900" kern="1200"/>
        </a:p>
      </dsp:txBody>
      <dsp:txXfrm>
        <a:off x="56315" y="61917"/>
        <a:ext cx="8193170" cy="1040990"/>
      </dsp:txXfrm>
    </dsp:sp>
    <dsp:sp modelId="{602DD780-EBBF-49AA-AAD2-28FDB44B9FBB}">
      <dsp:nvSpPr>
        <dsp:cNvPr id="0" name=""/>
        <dsp:cNvSpPr/>
      </dsp:nvSpPr>
      <dsp:spPr>
        <a:xfrm>
          <a:off x="0" y="1159222"/>
          <a:ext cx="8305800" cy="111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en-US" sz="2300" kern="1200" smtClean="0"/>
            <a:t>To prevent pyometra</a:t>
          </a:r>
          <a:endParaRPr lang="en-US" sz="2300" kern="1200"/>
        </a:p>
        <a:p>
          <a:pPr marL="228600" lvl="1" indent="-228600" algn="l" defTabSz="1022350" rtl="0">
            <a:lnSpc>
              <a:spcPct val="90000"/>
            </a:lnSpc>
            <a:spcBef>
              <a:spcPct val="0"/>
            </a:spcBef>
            <a:spcAft>
              <a:spcPct val="20000"/>
            </a:spcAft>
            <a:buChar char="••"/>
          </a:pPr>
          <a:r>
            <a:rPr lang="en-US" sz="2300" kern="1200" dirty="0" smtClean="0"/>
            <a:t>Nearly 50% of mammary tumours contain receptors for </a:t>
          </a:r>
          <a:r>
            <a:rPr lang="en-US" sz="2300" kern="1200" dirty="0" err="1" smtClean="0"/>
            <a:t>oestrogens</a:t>
          </a:r>
          <a:endParaRPr lang="en-US" sz="2300" kern="1200" dirty="0"/>
        </a:p>
      </dsp:txBody>
      <dsp:txXfrm>
        <a:off x="0" y="1159222"/>
        <a:ext cx="8305800" cy="1110554"/>
      </dsp:txXfrm>
    </dsp:sp>
    <dsp:sp modelId="{EC82345D-1D58-4ADE-8F87-606B211F5854}">
      <dsp:nvSpPr>
        <dsp:cNvPr id="0" name=""/>
        <dsp:cNvSpPr/>
      </dsp:nvSpPr>
      <dsp:spPr>
        <a:xfrm>
          <a:off x="0" y="2269777"/>
          <a:ext cx="8305800" cy="1153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If concurrent ovarohysterectomy is elected, done prior to tumour excision.</a:t>
          </a:r>
          <a:endParaRPr lang="en-US" sz="2900" kern="1200"/>
        </a:p>
      </dsp:txBody>
      <dsp:txXfrm>
        <a:off x="56315" y="2326092"/>
        <a:ext cx="8193170" cy="104099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5B4C3-96EA-46C7-8711-28FF387F8DC5}">
      <dsp:nvSpPr>
        <dsp:cNvPr id="0" name=""/>
        <dsp:cNvSpPr/>
      </dsp:nvSpPr>
      <dsp:spPr>
        <a:xfrm>
          <a:off x="0" y="7932"/>
          <a:ext cx="8229600" cy="95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Advocated if one or more negative prognostic factors present</a:t>
          </a:r>
          <a:endParaRPr lang="en-US" sz="2400" kern="1200"/>
        </a:p>
      </dsp:txBody>
      <dsp:txXfrm>
        <a:off x="46541" y="54473"/>
        <a:ext cx="8136518" cy="860321"/>
      </dsp:txXfrm>
    </dsp:sp>
    <dsp:sp modelId="{F5C73A03-5B46-4BDF-98C0-FC081865DF4D}">
      <dsp:nvSpPr>
        <dsp:cNvPr id="0" name=""/>
        <dsp:cNvSpPr/>
      </dsp:nvSpPr>
      <dsp:spPr>
        <a:xfrm>
          <a:off x="0" y="1030455"/>
          <a:ext cx="8229600" cy="95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Despite high frequency of mammary tumours in dogs, no protocol has been standardised</a:t>
          </a:r>
          <a:endParaRPr lang="en-US" sz="2400" kern="1200"/>
        </a:p>
      </dsp:txBody>
      <dsp:txXfrm>
        <a:off x="46541" y="1076996"/>
        <a:ext cx="8136518" cy="860321"/>
      </dsp:txXfrm>
    </dsp:sp>
    <dsp:sp modelId="{4DA131F9-997D-423E-AD54-194DA37894D3}">
      <dsp:nvSpPr>
        <dsp:cNvPr id="0" name=""/>
        <dsp:cNvSpPr/>
      </dsp:nvSpPr>
      <dsp:spPr>
        <a:xfrm>
          <a:off x="0" y="2052979"/>
          <a:ext cx="8229600" cy="95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Tamoxifen-use precluded in dogs due to high incidence of oestrogenic side effects</a:t>
          </a:r>
          <a:endParaRPr lang="en-US" sz="2400" kern="1200"/>
        </a:p>
      </dsp:txBody>
      <dsp:txXfrm>
        <a:off x="46541" y="2099520"/>
        <a:ext cx="8136518" cy="860321"/>
      </dsp:txXfrm>
    </dsp:sp>
    <dsp:sp modelId="{2ED7A192-4D11-4E6D-9DBF-403DE74AAE08}">
      <dsp:nvSpPr>
        <dsp:cNvPr id="0" name=""/>
        <dsp:cNvSpPr/>
      </dsp:nvSpPr>
      <dsp:spPr>
        <a:xfrm>
          <a:off x="0" y="3075503"/>
          <a:ext cx="8229600" cy="95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Doxorubicin alone or in combination with Cyclophosphamide also used</a:t>
          </a:r>
          <a:endParaRPr lang="en-US" sz="2400" kern="1200"/>
        </a:p>
      </dsp:txBody>
      <dsp:txXfrm>
        <a:off x="46541" y="3122044"/>
        <a:ext cx="8136518" cy="860321"/>
      </dsp:txXfrm>
    </dsp:sp>
    <dsp:sp modelId="{EB09ACEA-C34C-47B0-AFED-E0D8CF67EC27}">
      <dsp:nvSpPr>
        <dsp:cNvPr id="0" name=""/>
        <dsp:cNvSpPr/>
      </dsp:nvSpPr>
      <dsp:spPr>
        <a:xfrm>
          <a:off x="0" y="4098027"/>
          <a:ext cx="8229600" cy="95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t>Radiation therapy not been reported widely for treating mammary gland malignancy in dogs</a:t>
          </a:r>
          <a:endParaRPr lang="en-US" sz="2400" kern="1200"/>
        </a:p>
      </dsp:txBody>
      <dsp:txXfrm>
        <a:off x="46541" y="4144568"/>
        <a:ext cx="8136518" cy="86032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034A2-C2BE-457B-9189-7989B573E48E}">
      <dsp:nvSpPr>
        <dsp:cNvPr id="0" name=""/>
        <dsp:cNvSpPr/>
      </dsp:nvSpPr>
      <dsp:spPr>
        <a:xfrm>
          <a:off x="0" y="21354"/>
          <a:ext cx="3962400" cy="5516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t>References:</a:t>
          </a:r>
          <a:endParaRPr lang="en-US" sz="2300" kern="1200"/>
        </a:p>
      </dsp:txBody>
      <dsp:txXfrm>
        <a:off x="26930" y="48284"/>
        <a:ext cx="3908540" cy="497795"/>
      </dsp:txXfrm>
    </dsp:sp>
    <dsp:sp modelId="{B7A86675-43D7-469A-B5D0-FD9D57FC9EC7}">
      <dsp:nvSpPr>
        <dsp:cNvPr id="0" name=""/>
        <dsp:cNvSpPr/>
      </dsp:nvSpPr>
      <dsp:spPr>
        <a:xfrm>
          <a:off x="0" y="573009"/>
          <a:ext cx="3962400" cy="1713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806"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smtClean="0"/>
            <a:t>Textbook of Small Animal Surgery by D. Slatter Edition 3</a:t>
          </a:r>
          <a:endParaRPr lang="en-US" sz="1800" kern="1200"/>
        </a:p>
        <a:p>
          <a:pPr marL="171450" lvl="1" indent="-171450" algn="l" defTabSz="800100" rtl="0">
            <a:lnSpc>
              <a:spcPct val="90000"/>
            </a:lnSpc>
            <a:spcBef>
              <a:spcPct val="0"/>
            </a:spcBef>
            <a:spcAft>
              <a:spcPct val="20000"/>
            </a:spcAft>
            <a:buChar char="••"/>
          </a:pPr>
          <a:r>
            <a:rPr lang="en-US" sz="1800" kern="1200" smtClean="0"/>
            <a:t>Merck’s Veterinary Manual, Edition 9</a:t>
          </a:r>
          <a:endParaRPr lang="en-US" sz="1800" kern="1200"/>
        </a:p>
        <a:p>
          <a:pPr marL="171450" lvl="1" indent="-171450" algn="l" defTabSz="800100" rtl="0">
            <a:lnSpc>
              <a:spcPct val="90000"/>
            </a:lnSpc>
            <a:spcBef>
              <a:spcPct val="0"/>
            </a:spcBef>
            <a:spcAft>
              <a:spcPct val="20000"/>
            </a:spcAft>
            <a:buChar char="••"/>
          </a:pPr>
          <a:r>
            <a:rPr lang="en-US" sz="1800" kern="1200" smtClean="0"/>
            <a:t>Clinical Textbook for Veterinary Technicians by Mc Currin and Bassert, Edition 6</a:t>
          </a:r>
          <a:endParaRPr lang="en-US" sz="1800" kern="1200"/>
        </a:p>
      </dsp:txBody>
      <dsp:txXfrm>
        <a:off x="0" y="573009"/>
        <a:ext cx="3962400" cy="1713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67ED0-EAB1-489C-9690-8A6E70F5338E}">
      <dsp:nvSpPr>
        <dsp:cNvPr id="0" name=""/>
        <dsp:cNvSpPr/>
      </dsp:nvSpPr>
      <dsp:spPr>
        <a:xfrm>
          <a:off x="0" y="3474"/>
          <a:ext cx="8229600" cy="6799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Breeds at increased risk:</a:t>
          </a:r>
          <a:endParaRPr lang="en-US" sz="3600" kern="1200" dirty="0"/>
        </a:p>
      </dsp:txBody>
      <dsp:txXfrm>
        <a:off x="33193" y="36667"/>
        <a:ext cx="8163214" cy="613583"/>
      </dsp:txXfrm>
    </dsp:sp>
    <dsp:sp modelId="{EA1F34DE-EFD5-4F81-A3E3-854D52136845}">
      <dsp:nvSpPr>
        <dsp:cNvPr id="0" name=""/>
        <dsp:cNvSpPr/>
      </dsp:nvSpPr>
      <dsp:spPr>
        <a:xfrm>
          <a:off x="0" y="683443"/>
          <a:ext cx="8229600" cy="25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just" defTabSz="1244600" rtl="0">
            <a:lnSpc>
              <a:spcPct val="90000"/>
            </a:lnSpc>
            <a:spcBef>
              <a:spcPct val="0"/>
            </a:spcBef>
            <a:spcAft>
              <a:spcPct val="20000"/>
            </a:spcAft>
            <a:buChar char="••"/>
          </a:pPr>
          <a:r>
            <a:rPr lang="en-US" sz="2800" kern="1200" dirty="0" smtClean="0"/>
            <a:t>Poodles</a:t>
          </a:r>
          <a:endParaRPr lang="en-US" sz="2800" kern="1200" dirty="0"/>
        </a:p>
        <a:p>
          <a:pPr marL="285750" lvl="1" indent="-285750" algn="just" defTabSz="1244600" rtl="0">
            <a:lnSpc>
              <a:spcPct val="90000"/>
            </a:lnSpc>
            <a:spcBef>
              <a:spcPct val="0"/>
            </a:spcBef>
            <a:spcAft>
              <a:spcPct val="20000"/>
            </a:spcAft>
            <a:buChar char="••"/>
          </a:pPr>
          <a:r>
            <a:rPr lang="en-US" sz="2800" kern="1200" dirty="0" smtClean="0"/>
            <a:t>Brittany spaniel</a:t>
          </a:r>
          <a:endParaRPr lang="en-US" sz="2800" kern="1200" dirty="0"/>
        </a:p>
        <a:p>
          <a:pPr marL="285750" lvl="1" indent="-285750" algn="just" defTabSz="1244600" rtl="0">
            <a:lnSpc>
              <a:spcPct val="90000"/>
            </a:lnSpc>
            <a:spcBef>
              <a:spcPct val="0"/>
            </a:spcBef>
            <a:spcAft>
              <a:spcPct val="20000"/>
            </a:spcAft>
            <a:buChar char="••"/>
          </a:pPr>
          <a:r>
            <a:rPr lang="en-US" sz="2800" kern="1200" dirty="0" smtClean="0"/>
            <a:t>English setter</a:t>
          </a:r>
          <a:endParaRPr lang="en-US" sz="2800" kern="1200" dirty="0"/>
        </a:p>
        <a:p>
          <a:pPr marL="285750" lvl="1" indent="-285750" algn="just" defTabSz="1244600" rtl="0">
            <a:lnSpc>
              <a:spcPct val="90000"/>
            </a:lnSpc>
            <a:spcBef>
              <a:spcPct val="0"/>
            </a:spcBef>
            <a:spcAft>
              <a:spcPct val="20000"/>
            </a:spcAft>
            <a:buChar char="••"/>
          </a:pPr>
          <a:r>
            <a:rPr lang="en-US" sz="2800" kern="1200" dirty="0" smtClean="0"/>
            <a:t>Pointer</a:t>
          </a:r>
          <a:endParaRPr lang="en-US" sz="2800" kern="1200" dirty="0"/>
        </a:p>
        <a:p>
          <a:pPr marL="285750" lvl="1" indent="-285750" algn="just" defTabSz="1244600" rtl="0">
            <a:lnSpc>
              <a:spcPct val="90000"/>
            </a:lnSpc>
            <a:spcBef>
              <a:spcPct val="0"/>
            </a:spcBef>
            <a:spcAft>
              <a:spcPct val="20000"/>
            </a:spcAft>
            <a:buChar char="••"/>
          </a:pPr>
          <a:r>
            <a:rPr lang="en-US" sz="2800" kern="1200" dirty="0" smtClean="0"/>
            <a:t>Fox Terrier</a:t>
          </a:r>
          <a:endParaRPr lang="en-US" sz="2800" kern="1200" dirty="0"/>
        </a:p>
        <a:p>
          <a:pPr marL="285750" lvl="1" indent="-285750" algn="just" defTabSz="1244600" rtl="0">
            <a:lnSpc>
              <a:spcPct val="90000"/>
            </a:lnSpc>
            <a:spcBef>
              <a:spcPct val="0"/>
            </a:spcBef>
            <a:spcAft>
              <a:spcPct val="20000"/>
            </a:spcAft>
            <a:buChar char="••"/>
          </a:pPr>
          <a:r>
            <a:rPr lang="en-US" sz="2800" kern="1200" dirty="0" smtClean="0"/>
            <a:t>Boston Terrier</a:t>
          </a:r>
          <a:endParaRPr lang="en-US" sz="2800" kern="1200" dirty="0"/>
        </a:p>
        <a:p>
          <a:pPr marL="285750" lvl="1" indent="-285750" algn="just" defTabSz="1244600" rtl="0">
            <a:lnSpc>
              <a:spcPct val="90000"/>
            </a:lnSpc>
            <a:spcBef>
              <a:spcPct val="0"/>
            </a:spcBef>
            <a:spcAft>
              <a:spcPct val="20000"/>
            </a:spcAft>
            <a:buChar char="••"/>
          </a:pPr>
          <a:r>
            <a:rPr lang="en-US" sz="2800" kern="1200" dirty="0" smtClean="0"/>
            <a:t>Cocker Spaniel</a:t>
          </a:r>
          <a:endParaRPr lang="en-US" sz="2800" kern="1200" dirty="0"/>
        </a:p>
        <a:p>
          <a:pPr marL="285750" lvl="1" indent="-285750" algn="just" defTabSz="1244600" rtl="0">
            <a:lnSpc>
              <a:spcPct val="90000"/>
            </a:lnSpc>
            <a:spcBef>
              <a:spcPct val="0"/>
            </a:spcBef>
            <a:spcAft>
              <a:spcPct val="20000"/>
            </a:spcAft>
            <a:buChar char="••"/>
          </a:pPr>
          <a:r>
            <a:rPr lang="en-US" sz="2800" kern="1200" dirty="0" smtClean="0"/>
            <a:t>Lhasa </a:t>
          </a:r>
          <a:r>
            <a:rPr lang="en-US" sz="2800" kern="1200" dirty="0" err="1" smtClean="0"/>
            <a:t>Apso</a:t>
          </a:r>
          <a:endParaRPr lang="en-US" sz="2800" kern="1200" dirty="0"/>
        </a:p>
        <a:p>
          <a:pPr marL="114300" lvl="1" indent="-114300" algn="l" defTabSz="622300" rtl="0">
            <a:lnSpc>
              <a:spcPct val="90000"/>
            </a:lnSpc>
            <a:spcBef>
              <a:spcPct val="0"/>
            </a:spcBef>
            <a:spcAft>
              <a:spcPct val="20000"/>
            </a:spcAft>
            <a:buChar char="••"/>
          </a:pPr>
          <a:endParaRPr lang="en-US" sz="1400" kern="1200" dirty="0"/>
        </a:p>
      </dsp:txBody>
      <dsp:txXfrm>
        <a:off x="0" y="683443"/>
        <a:ext cx="8229600" cy="2513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5F809-3B8C-4AF4-9DE5-502290A6E04A}">
      <dsp:nvSpPr>
        <dsp:cNvPr id="0" name=""/>
        <dsp:cNvSpPr/>
      </dsp:nvSpPr>
      <dsp:spPr>
        <a:xfrm>
          <a:off x="4300728" y="2876550"/>
          <a:ext cx="493873" cy="91440"/>
        </a:xfrm>
        <a:custGeom>
          <a:avLst/>
          <a:gdLst/>
          <a:ahLst/>
          <a:cxnLst/>
          <a:rect l="0" t="0" r="0" b="0"/>
          <a:pathLst>
            <a:path>
              <a:moveTo>
                <a:pt x="0" y="45720"/>
              </a:moveTo>
              <a:lnTo>
                <a:pt x="493873"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35317" y="2909923"/>
        <a:ext cx="24693" cy="24693"/>
      </dsp:txXfrm>
    </dsp:sp>
    <dsp:sp modelId="{1B49684C-4E3B-4833-8CD8-D935F767E2BC}">
      <dsp:nvSpPr>
        <dsp:cNvPr id="0" name=""/>
        <dsp:cNvSpPr/>
      </dsp:nvSpPr>
      <dsp:spPr>
        <a:xfrm>
          <a:off x="1337486" y="1981200"/>
          <a:ext cx="493873" cy="941070"/>
        </a:xfrm>
        <a:custGeom>
          <a:avLst/>
          <a:gdLst/>
          <a:ahLst/>
          <a:cxnLst/>
          <a:rect l="0" t="0" r="0" b="0"/>
          <a:pathLst>
            <a:path>
              <a:moveTo>
                <a:pt x="0" y="0"/>
              </a:moveTo>
              <a:lnTo>
                <a:pt x="246936" y="0"/>
              </a:lnTo>
              <a:lnTo>
                <a:pt x="246936" y="941070"/>
              </a:lnTo>
              <a:lnTo>
                <a:pt x="493873" y="9410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57853" y="2425165"/>
        <a:ext cx="53139" cy="53139"/>
      </dsp:txXfrm>
    </dsp:sp>
    <dsp:sp modelId="{198C2469-CBE9-400E-8C77-CCC1ECB52E8C}">
      <dsp:nvSpPr>
        <dsp:cNvPr id="0" name=""/>
        <dsp:cNvSpPr/>
      </dsp:nvSpPr>
      <dsp:spPr>
        <a:xfrm>
          <a:off x="1337486" y="1935480"/>
          <a:ext cx="493873" cy="91440"/>
        </a:xfrm>
        <a:custGeom>
          <a:avLst/>
          <a:gdLst/>
          <a:ahLst/>
          <a:cxnLst/>
          <a:rect l="0" t="0" r="0" b="0"/>
          <a:pathLst>
            <a:path>
              <a:moveTo>
                <a:pt x="0" y="45720"/>
              </a:moveTo>
              <a:lnTo>
                <a:pt x="493873"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72076" y="1968853"/>
        <a:ext cx="24693" cy="24693"/>
      </dsp:txXfrm>
    </dsp:sp>
    <dsp:sp modelId="{371C0902-07AE-4F5B-B2E9-EBA770874081}">
      <dsp:nvSpPr>
        <dsp:cNvPr id="0" name=""/>
        <dsp:cNvSpPr/>
      </dsp:nvSpPr>
      <dsp:spPr>
        <a:xfrm>
          <a:off x="4300728" y="994409"/>
          <a:ext cx="493873" cy="91440"/>
        </a:xfrm>
        <a:custGeom>
          <a:avLst/>
          <a:gdLst/>
          <a:ahLst/>
          <a:cxnLst/>
          <a:rect l="0" t="0" r="0" b="0"/>
          <a:pathLst>
            <a:path>
              <a:moveTo>
                <a:pt x="0" y="45720"/>
              </a:moveTo>
              <a:lnTo>
                <a:pt x="493873"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35317" y="1027783"/>
        <a:ext cx="24693" cy="24693"/>
      </dsp:txXfrm>
    </dsp:sp>
    <dsp:sp modelId="{3A6D660D-B4C6-4939-A12E-752974D5F945}">
      <dsp:nvSpPr>
        <dsp:cNvPr id="0" name=""/>
        <dsp:cNvSpPr/>
      </dsp:nvSpPr>
      <dsp:spPr>
        <a:xfrm>
          <a:off x="1337486" y="1040129"/>
          <a:ext cx="493873" cy="941070"/>
        </a:xfrm>
        <a:custGeom>
          <a:avLst/>
          <a:gdLst/>
          <a:ahLst/>
          <a:cxnLst/>
          <a:rect l="0" t="0" r="0" b="0"/>
          <a:pathLst>
            <a:path>
              <a:moveTo>
                <a:pt x="0" y="941070"/>
              </a:moveTo>
              <a:lnTo>
                <a:pt x="246936" y="941070"/>
              </a:lnTo>
              <a:lnTo>
                <a:pt x="246936" y="0"/>
              </a:lnTo>
              <a:lnTo>
                <a:pt x="49387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57853" y="1484095"/>
        <a:ext cx="53139" cy="53139"/>
      </dsp:txXfrm>
    </dsp:sp>
    <dsp:sp modelId="{60322E3C-D59F-4C12-86C5-E0CDCC8A8B29}">
      <dsp:nvSpPr>
        <dsp:cNvPr id="0" name=""/>
        <dsp:cNvSpPr/>
      </dsp:nvSpPr>
      <dsp:spPr>
        <a:xfrm rot="16200000">
          <a:off x="-1020141" y="1604772"/>
          <a:ext cx="3962400" cy="75285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Degree of nuclear differentiation</a:t>
          </a:r>
          <a:endParaRPr lang="en-US" sz="2500" kern="1200" dirty="0"/>
        </a:p>
      </dsp:txBody>
      <dsp:txXfrm>
        <a:off x="-1020141" y="1604772"/>
        <a:ext cx="3962400" cy="752856"/>
      </dsp:txXfrm>
    </dsp:sp>
    <dsp:sp modelId="{2A829476-2555-4584-9B6C-A23E5FD825D2}">
      <dsp:nvSpPr>
        <dsp:cNvPr id="0" name=""/>
        <dsp:cNvSpPr/>
      </dsp:nvSpPr>
      <dsp:spPr>
        <a:xfrm>
          <a:off x="1831360" y="663701"/>
          <a:ext cx="2469367" cy="75285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Well differentiated</a:t>
          </a:r>
          <a:endParaRPr lang="en-US" sz="2400" kern="1200" dirty="0"/>
        </a:p>
      </dsp:txBody>
      <dsp:txXfrm>
        <a:off x="1831360" y="663701"/>
        <a:ext cx="2469367" cy="752856"/>
      </dsp:txXfrm>
    </dsp:sp>
    <dsp:sp modelId="{4D1C9E7D-03A6-49C8-9FD4-349B6E25C5C3}">
      <dsp:nvSpPr>
        <dsp:cNvPr id="0" name=""/>
        <dsp:cNvSpPr/>
      </dsp:nvSpPr>
      <dsp:spPr>
        <a:xfrm>
          <a:off x="4794601" y="663701"/>
          <a:ext cx="2469367" cy="75285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20% recurrence	</a:t>
          </a:r>
          <a:endParaRPr lang="en-US" sz="2400" kern="1200" dirty="0"/>
        </a:p>
      </dsp:txBody>
      <dsp:txXfrm>
        <a:off x="4794601" y="663701"/>
        <a:ext cx="2469367" cy="752856"/>
      </dsp:txXfrm>
    </dsp:sp>
    <dsp:sp modelId="{CB051494-CA28-4A46-8B45-4AF1E73A6600}">
      <dsp:nvSpPr>
        <dsp:cNvPr id="0" name=""/>
        <dsp:cNvSpPr/>
      </dsp:nvSpPr>
      <dsp:spPr>
        <a:xfrm>
          <a:off x="1831360" y="1604772"/>
          <a:ext cx="2469367" cy="75285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Moderately differentiated</a:t>
          </a:r>
          <a:endParaRPr lang="en-US" sz="2400" kern="1200" dirty="0"/>
        </a:p>
      </dsp:txBody>
      <dsp:txXfrm>
        <a:off x="1831360" y="1604772"/>
        <a:ext cx="2469367" cy="752856"/>
      </dsp:txXfrm>
    </dsp:sp>
    <dsp:sp modelId="{21B67DD4-D99C-441E-A900-1CF8E0672D66}">
      <dsp:nvSpPr>
        <dsp:cNvPr id="0" name=""/>
        <dsp:cNvSpPr/>
      </dsp:nvSpPr>
      <dsp:spPr>
        <a:xfrm>
          <a:off x="1831360" y="2545842"/>
          <a:ext cx="2469367" cy="75285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Poorly differentiated</a:t>
          </a:r>
          <a:endParaRPr lang="en-US" sz="2400" kern="1200" dirty="0"/>
        </a:p>
      </dsp:txBody>
      <dsp:txXfrm>
        <a:off x="1831360" y="2545842"/>
        <a:ext cx="2469367" cy="752856"/>
      </dsp:txXfrm>
    </dsp:sp>
    <dsp:sp modelId="{76CA52EE-29D1-417C-B7E9-A31DDC95A01D}">
      <dsp:nvSpPr>
        <dsp:cNvPr id="0" name=""/>
        <dsp:cNvSpPr/>
      </dsp:nvSpPr>
      <dsp:spPr>
        <a:xfrm>
          <a:off x="4794601" y="2545842"/>
          <a:ext cx="2469367" cy="75285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80% recurrence</a:t>
          </a:r>
          <a:endParaRPr lang="en-US" sz="2400" kern="1200" dirty="0"/>
        </a:p>
      </dsp:txBody>
      <dsp:txXfrm>
        <a:off x="4794601" y="2545842"/>
        <a:ext cx="2469367" cy="7528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DE321-2EE4-40E0-BC23-6779B84FD2E5}">
      <dsp:nvSpPr>
        <dsp:cNvPr id="0" name=""/>
        <dsp:cNvSpPr/>
      </dsp:nvSpPr>
      <dsp:spPr>
        <a:xfrm>
          <a:off x="3009360" y="1866900"/>
          <a:ext cx="465380" cy="886777"/>
        </a:xfrm>
        <a:custGeom>
          <a:avLst/>
          <a:gdLst/>
          <a:ahLst/>
          <a:cxnLst/>
          <a:rect l="0" t="0" r="0" b="0"/>
          <a:pathLst>
            <a:path>
              <a:moveTo>
                <a:pt x="0" y="0"/>
              </a:moveTo>
              <a:lnTo>
                <a:pt x="232690" y="0"/>
              </a:lnTo>
              <a:lnTo>
                <a:pt x="232690" y="886777"/>
              </a:lnTo>
              <a:lnTo>
                <a:pt x="465380" y="8867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7014" y="2285251"/>
        <a:ext cx="50073" cy="50073"/>
      </dsp:txXfrm>
    </dsp:sp>
    <dsp:sp modelId="{D2681FC3-47DE-4566-A49D-045B57F3471E}">
      <dsp:nvSpPr>
        <dsp:cNvPr id="0" name=""/>
        <dsp:cNvSpPr/>
      </dsp:nvSpPr>
      <dsp:spPr>
        <a:xfrm>
          <a:off x="3009360" y="1821180"/>
          <a:ext cx="465380" cy="91440"/>
        </a:xfrm>
        <a:custGeom>
          <a:avLst/>
          <a:gdLst/>
          <a:ahLst/>
          <a:cxnLst/>
          <a:rect l="0" t="0" r="0" b="0"/>
          <a:pathLst>
            <a:path>
              <a:moveTo>
                <a:pt x="0" y="45720"/>
              </a:moveTo>
              <a:lnTo>
                <a:pt x="465380"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30416" y="1855265"/>
        <a:ext cx="23269" cy="23269"/>
      </dsp:txXfrm>
    </dsp:sp>
    <dsp:sp modelId="{F0AABF0C-C349-4FDD-B298-92E915464597}">
      <dsp:nvSpPr>
        <dsp:cNvPr id="0" name=""/>
        <dsp:cNvSpPr/>
      </dsp:nvSpPr>
      <dsp:spPr>
        <a:xfrm>
          <a:off x="3009360" y="980122"/>
          <a:ext cx="465380" cy="886777"/>
        </a:xfrm>
        <a:custGeom>
          <a:avLst/>
          <a:gdLst/>
          <a:ahLst/>
          <a:cxnLst/>
          <a:rect l="0" t="0" r="0" b="0"/>
          <a:pathLst>
            <a:path>
              <a:moveTo>
                <a:pt x="0" y="886777"/>
              </a:moveTo>
              <a:lnTo>
                <a:pt x="232690" y="886777"/>
              </a:lnTo>
              <a:lnTo>
                <a:pt x="232690" y="0"/>
              </a:lnTo>
              <a:lnTo>
                <a:pt x="46538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17014" y="1398474"/>
        <a:ext cx="50073" cy="50073"/>
      </dsp:txXfrm>
    </dsp:sp>
    <dsp:sp modelId="{2E0DE584-B7E4-4AEA-928C-F4933A466AAF}">
      <dsp:nvSpPr>
        <dsp:cNvPr id="0" name=""/>
        <dsp:cNvSpPr/>
      </dsp:nvSpPr>
      <dsp:spPr>
        <a:xfrm rot="16200000">
          <a:off x="787749" y="1512188"/>
          <a:ext cx="3733800" cy="70942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rtl="0">
            <a:lnSpc>
              <a:spcPct val="90000"/>
            </a:lnSpc>
            <a:spcBef>
              <a:spcPct val="0"/>
            </a:spcBef>
            <a:spcAft>
              <a:spcPct val="35000"/>
            </a:spcAft>
          </a:pPr>
          <a:r>
            <a:rPr lang="en-US" sz="4600" kern="1200" dirty="0" smtClean="0"/>
            <a:t>Sarcomas</a:t>
          </a:r>
          <a:endParaRPr lang="en-US" sz="4600" kern="1200" dirty="0"/>
        </a:p>
      </dsp:txBody>
      <dsp:txXfrm>
        <a:off x="787749" y="1512188"/>
        <a:ext cx="3733800" cy="709422"/>
      </dsp:txXfrm>
    </dsp:sp>
    <dsp:sp modelId="{280D3294-5BC5-48D4-BB15-A24348AB63FB}">
      <dsp:nvSpPr>
        <dsp:cNvPr id="0" name=""/>
        <dsp:cNvSpPr/>
      </dsp:nvSpPr>
      <dsp:spPr>
        <a:xfrm>
          <a:off x="3474741" y="625411"/>
          <a:ext cx="2326904" cy="70942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b="1" i="0" u="none" kern="1200" dirty="0" smtClean="0"/>
            <a:t>Osteosarcoma</a:t>
          </a:r>
          <a:endParaRPr lang="en-US" sz="1900" kern="1200" dirty="0"/>
        </a:p>
      </dsp:txBody>
      <dsp:txXfrm>
        <a:off x="3474741" y="625411"/>
        <a:ext cx="2326904" cy="709422"/>
      </dsp:txXfrm>
    </dsp:sp>
    <dsp:sp modelId="{6780143A-4C5A-448E-9BB4-5D9B5603825B}">
      <dsp:nvSpPr>
        <dsp:cNvPr id="0" name=""/>
        <dsp:cNvSpPr/>
      </dsp:nvSpPr>
      <dsp:spPr>
        <a:xfrm>
          <a:off x="3474741" y="1512188"/>
          <a:ext cx="2326904" cy="70942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b="1" i="0" u="none" kern="1200" dirty="0" err="1" smtClean="0"/>
            <a:t>Fibrosarcoma</a:t>
          </a:r>
          <a:endParaRPr lang="en-US" sz="1900" b="0" i="0" u="none" kern="1200" dirty="0"/>
        </a:p>
      </dsp:txBody>
      <dsp:txXfrm>
        <a:off x="3474741" y="1512188"/>
        <a:ext cx="2326904" cy="709422"/>
      </dsp:txXfrm>
    </dsp:sp>
    <dsp:sp modelId="{9D1D1D21-FE41-403B-8813-DEA88D383D44}">
      <dsp:nvSpPr>
        <dsp:cNvPr id="0" name=""/>
        <dsp:cNvSpPr/>
      </dsp:nvSpPr>
      <dsp:spPr>
        <a:xfrm>
          <a:off x="3474741" y="2398966"/>
          <a:ext cx="2326904" cy="70942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b="1" i="0" u="none" kern="1200" dirty="0" err="1" smtClean="0"/>
            <a:t>Osteochondrosarcoma</a:t>
          </a:r>
          <a:endParaRPr lang="en-US" sz="1900" b="0" i="0" u="none" kern="1200" dirty="0"/>
        </a:p>
      </dsp:txBody>
      <dsp:txXfrm>
        <a:off x="3474741" y="2398966"/>
        <a:ext cx="2326904" cy="7094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FC49B-7655-44D6-9084-E4F5F02ACE0C}">
      <dsp:nvSpPr>
        <dsp:cNvPr id="0" name=""/>
        <dsp:cNvSpPr/>
      </dsp:nvSpPr>
      <dsp:spPr>
        <a:xfrm>
          <a:off x="0" y="513884"/>
          <a:ext cx="8229600" cy="11123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Palpable mass underneath the skin of the abdomen</a:t>
          </a:r>
          <a:endParaRPr lang="en-US" sz="2800" kern="1200"/>
        </a:p>
      </dsp:txBody>
      <dsp:txXfrm>
        <a:off x="54298" y="568182"/>
        <a:ext cx="8121004" cy="1003708"/>
      </dsp:txXfrm>
    </dsp:sp>
    <dsp:sp modelId="{3F6F2E87-34B8-4AA1-A06D-21CC0B7C1847}">
      <dsp:nvSpPr>
        <dsp:cNvPr id="0" name=""/>
        <dsp:cNvSpPr/>
      </dsp:nvSpPr>
      <dsp:spPr>
        <a:xfrm>
          <a:off x="0" y="1706829"/>
          <a:ext cx="8229600" cy="11123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A single mass or multiple masses</a:t>
          </a:r>
          <a:endParaRPr lang="en-US" sz="2800" kern="1200"/>
        </a:p>
      </dsp:txBody>
      <dsp:txXfrm>
        <a:off x="54298" y="1761127"/>
        <a:ext cx="8121004" cy="1003708"/>
      </dsp:txXfrm>
    </dsp:sp>
    <dsp:sp modelId="{6CCCDB89-36A7-4B09-9415-5B949A03CA3D}">
      <dsp:nvSpPr>
        <dsp:cNvPr id="0" name=""/>
        <dsp:cNvSpPr/>
      </dsp:nvSpPr>
      <dsp:spPr>
        <a:xfrm>
          <a:off x="0" y="2899773"/>
          <a:ext cx="8229600" cy="11123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The majority (greater than 65%) of mammary tumors develop in the fourth and fifth mammary glands</a:t>
          </a:r>
          <a:endParaRPr lang="en-US" sz="2800" kern="1200"/>
        </a:p>
      </dsp:txBody>
      <dsp:txXfrm>
        <a:off x="54298" y="2954071"/>
        <a:ext cx="8121004" cy="10037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428C0-FD26-4630-804E-442AABAEC658}">
      <dsp:nvSpPr>
        <dsp:cNvPr id="0" name=""/>
        <dsp:cNvSpPr/>
      </dsp:nvSpPr>
      <dsp:spPr>
        <a:xfrm>
          <a:off x="0" y="63831"/>
          <a:ext cx="8229600" cy="1193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Benign tumors are often small, well-circumscribed, and firm</a:t>
          </a:r>
          <a:endParaRPr lang="en-US" sz="3000" kern="1200"/>
        </a:p>
      </dsp:txBody>
      <dsp:txXfrm>
        <a:off x="58257" y="122088"/>
        <a:ext cx="8113086" cy="1076886"/>
      </dsp:txXfrm>
    </dsp:sp>
    <dsp:sp modelId="{CB9F9B8F-170B-4376-A21B-2A03B3DF1488}">
      <dsp:nvSpPr>
        <dsp:cNvPr id="0" name=""/>
        <dsp:cNvSpPr/>
      </dsp:nvSpPr>
      <dsp:spPr>
        <a:xfrm>
          <a:off x="0" y="1343631"/>
          <a:ext cx="8229600" cy="1193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smtClean="0"/>
            <a:t>Malignant tumors exhibit more aggressive behavior, such as:</a:t>
          </a:r>
          <a:endParaRPr lang="en-US" sz="3000" kern="1200"/>
        </a:p>
      </dsp:txBody>
      <dsp:txXfrm>
        <a:off x="58257" y="1401888"/>
        <a:ext cx="8113086" cy="1076886"/>
      </dsp:txXfrm>
    </dsp:sp>
    <dsp:sp modelId="{19F290DB-8C45-46D8-9569-A199D9F77DA1}">
      <dsp:nvSpPr>
        <dsp:cNvPr id="0" name=""/>
        <dsp:cNvSpPr/>
      </dsp:nvSpPr>
      <dsp:spPr>
        <a:xfrm>
          <a:off x="0" y="2537031"/>
          <a:ext cx="8229600" cy="1925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smtClean="0"/>
            <a:t>rapid growth,</a:t>
          </a:r>
          <a:endParaRPr lang="en-US" sz="2300" kern="1200"/>
        </a:p>
        <a:p>
          <a:pPr marL="228600" lvl="1" indent="-228600" algn="l" defTabSz="1022350" rtl="0">
            <a:lnSpc>
              <a:spcPct val="90000"/>
            </a:lnSpc>
            <a:spcBef>
              <a:spcPct val="0"/>
            </a:spcBef>
            <a:spcAft>
              <a:spcPct val="20000"/>
            </a:spcAft>
            <a:buChar char="••"/>
          </a:pPr>
          <a:r>
            <a:rPr lang="en-US" sz="2300" kern="1200" smtClean="0"/>
            <a:t>poorly defined borders,</a:t>
          </a:r>
          <a:endParaRPr lang="en-US" sz="2300" kern="1200"/>
        </a:p>
        <a:p>
          <a:pPr marL="228600" lvl="1" indent="-228600" algn="l" defTabSz="1022350" rtl="0">
            <a:lnSpc>
              <a:spcPct val="90000"/>
            </a:lnSpc>
            <a:spcBef>
              <a:spcPct val="0"/>
            </a:spcBef>
            <a:spcAft>
              <a:spcPct val="20000"/>
            </a:spcAft>
            <a:buChar char="••"/>
          </a:pPr>
          <a:r>
            <a:rPr lang="en-US" sz="2300" kern="1200" smtClean="0"/>
            <a:t>fixation to skin or underlying tissue, and </a:t>
          </a:r>
          <a:endParaRPr lang="en-US" sz="2300" kern="1200"/>
        </a:p>
        <a:p>
          <a:pPr marL="228600" lvl="1" indent="-228600" algn="l" defTabSz="1022350" rtl="0">
            <a:lnSpc>
              <a:spcPct val="90000"/>
            </a:lnSpc>
            <a:spcBef>
              <a:spcPct val="0"/>
            </a:spcBef>
            <a:spcAft>
              <a:spcPct val="20000"/>
            </a:spcAft>
            <a:buChar char="••"/>
          </a:pPr>
          <a:r>
            <a:rPr lang="en-US" sz="2300" kern="1200" smtClean="0"/>
            <a:t>inflammation or ulceration.</a:t>
          </a:r>
          <a:br>
            <a:rPr lang="en-US" sz="2300" kern="1200" smtClean="0"/>
          </a:br>
          <a:endParaRPr lang="en-US" sz="2300" kern="1200"/>
        </a:p>
      </dsp:txBody>
      <dsp:txXfrm>
        <a:off x="0" y="2537031"/>
        <a:ext cx="8229600" cy="19251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C36FC-06D6-4124-A5C7-CCF153E09AF2}">
      <dsp:nvSpPr>
        <dsp:cNvPr id="0" name=""/>
        <dsp:cNvSpPr/>
      </dsp:nvSpPr>
      <dsp:spPr>
        <a:xfrm>
          <a:off x="0" y="554196"/>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smtClean="0"/>
            <a:t>Appearance and location of tumour</a:t>
          </a:r>
          <a:endParaRPr lang="en-US" sz="2600" kern="1200"/>
        </a:p>
      </dsp:txBody>
      <dsp:txXfrm>
        <a:off x="30442" y="584638"/>
        <a:ext cx="8168716" cy="562726"/>
      </dsp:txXfrm>
    </dsp:sp>
    <dsp:sp modelId="{7565261C-C689-4DC3-B9B0-B47BEE3CE2BB}">
      <dsp:nvSpPr>
        <dsp:cNvPr id="0" name=""/>
        <dsp:cNvSpPr/>
      </dsp:nvSpPr>
      <dsp:spPr>
        <a:xfrm>
          <a:off x="0" y="1252686"/>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smtClean="0"/>
            <a:t>Thorough evaluation of all mammary glands, lymph nodes</a:t>
          </a:r>
          <a:endParaRPr lang="en-US" sz="2600" kern="1200"/>
        </a:p>
      </dsp:txBody>
      <dsp:txXfrm>
        <a:off x="30442" y="1283128"/>
        <a:ext cx="8168716" cy="562726"/>
      </dsp:txXfrm>
    </dsp:sp>
    <dsp:sp modelId="{A8676C02-D379-45C1-B339-E49613026044}">
      <dsp:nvSpPr>
        <dsp:cNvPr id="0" name=""/>
        <dsp:cNvSpPr/>
      </dsp:nvSpPr>
      <dsp:spPr>
        <a:xfrm>
          <a:off x="0" y="1951176"/>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smtClean="0"/>
            <a:t>Auscultation of lungs</a:t>
          </a:r>
          <a:endParaRPr lang="en-US" sz="2600" kern="1200"/>
        </a:p>
      </dsp:txBody>
      <dsp:txXfrm>
        <a:off x="30442" y="1981618"/>
        <a:ext cx="8168716" cy="562726"/>
      </dsp:txXfrm>
    </dsp:sp>
    <dsp:sp modelId="{E4177F07-45F0-49E5-9AA8-40AB81819C37}">
      <dsp:nvSpPr>
        <dsp:cNvPr id="0" name=""/>
        <dsp:cNvSpPr/>
      </dsp:nvSpPr>
      <dsp:spPr>
        <a:xfrm>
          <a:off x="0" y="2649666"/>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smtClean="0"/>
            <a:t>Lameness examination</a:t>
          </a:r>
          <a:endParaRPr lang="en-US" sz="2600" kern="1200"/>
        </a:p>
      </dsp:txBody>
      <dsp:txXfrm>
        <a:off x="30442" y="2680108"/>
        <a:ext cx="8168716" cy="562726"/>
      </dsp:txXfrm>
    </dsp:sp>
    <dsp:sp modelId="{4CE224B6-0FBC-4720-A21F-577B10A30A82}">
      <dsp:nvSpPr>
        <dsp:cNvPr id="0" name=""/>
        <dsp:cNvSpPr/>
      </dsp:nvSpPr>
      <dsp:spPr>
        <a:xfrm>
          <a:off x="0" y="3348156"/>
          <a:ext cx="822960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smtClean="0"/>
            <a:t>FNA discouraged</a:t>
          </a:r>
          <a:endParaRPr lang="en-US" sz="2600" kern="1200"/>
        </a:p>
      </dsp:txBody>
      <dsp:txXfrm>
        <a:off x="30442" y="3378598"/>
        <a:ext cx="8168716" cy="5627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B6054-2C0B-4711-B2A2-10C68AFE4823}">
      <dsp:nvSpPr>
        <dsp:cNvPr id="0" name=""/>
        <dsp:cNvSpPr/>
      </dsp:nvSpPr>
      <dsp:spPr>
        <a:xfrm>
          <a:off x="0" y="357028"/>
          <a:ext cx="82296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Mast cell tumors</a:t>
          </a:r>
          <a:endParaRPr lang="en-US" sz="2900" kern="1200"/>
        </a:p>
      </dsp:txBody>
      <dsp:txXfrm>
        <a:off x="33955" y="390983"/>
        <a:ext cx="8161690" cy="627655"/>
      </dsp:txXfrm>
    </dsp:sp>
    <dsp:sp modelId="{4593D31F-1E51-4D7C-B4C4-7605A725D2F9}">
      <dsp:nvSpPr>
        <dsp:cNvPr id="0" name=""/>
        <dsp:cNvSpPr/>
      </dsp:nvSpPr>
      <dsp:spPr>
        <a:xfrm>
          <a:off x="0" y="1136113"/>
          <a:ext cx="82296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Soft tissue sarcomas </a:t>
          </a:r>
          <a:endParaRPr lang="en-US" sz="2900" kern="1200"/>
        </a:p>
      </dsp:txBody>
      <dsp:txXfrm>
        <a:off x="33955" y="1170068"/>
        <a:ext cx="8161690" cy="627655"/>
      </dsp:txXfrm>
    </dsp:sp>
    <dsp:sp modelId="{66967935-1BC0-4308-98EF-53F847E04ADC}">
      <dsp:nvSpPr>
        <dsp:cNvPr id="0" name=""/>
        <dsp:cNvSpPr/>
      </dsp:nvSpPr>
      <dsp:spPr>
        <a:xfrm>
          <a:off x="0" y="1915198"/>
          <a:ext cx="82296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Epithelial inclusion cysts.</a:t>
          </a:r>
          <a:endParaRPr lang="en-US" sz="2900" kern="1200"/>
        </a:p>
      </dsp:txBody>
      <dsp:txXfrm>
        <a:off x="33955" y="1949153"/>
        <a:ext cx="8161690" cy="627655"/>
      </dsp:txXfrm>
    </dsp:sp>
    <dsp:sp modelId="{A04170D8-D787-4C55-A2F1-BEB9C9EF650E}">
      <dsp:nvSpPr>
        <dsp:cNvPr id="0" name=""/>
        <dsp:cNvSpPr/>
      </dsp:nvSpPr>
      <dsp:spPr>
        <a:xfrm>
          <a:off x="0" y="2694284"/>
          <a:ext cx="82296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Mastitis </a:t>
          </a:r>
          <a:endParaRPr lang="en-US" sz="2900" kern="1200"/>
        </a:p>
      </dsp:txBody>
      <dsp:txXfrm>
        <a:off x="33955" y="2728239"/>
        <a:ext cx="8161690" cy="627655"/>
      </dsp:txXfrm>
    </dsp:sp>
    <dsp:sp modelId="{1FFCDDAA-E59A-4E84-BF66-88F4B5B1FD73}">
      <dsp:nvSpPr>
        <dsp:cNvPr id="0" name=""/>
        <dsp:cNvSpPr/>
      </dsp:nvSpPr>
      <dsp:spPr>
        <a:xfrm>
          <a:off x="0" y="3473369"/>
          <a:ext cx="8229600"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t>Dermatologic disease (i.e., atopy or other allergies). </a:t>
          </a:r>
          <a:endParaRPr lang="en-US" sz="2900" kern="1200"/>
        </a:p>
      </dsp:txBody>
      <dsp:txXfrm>
        <a:off x="33955" y="3507324"/>
        <a:ext cx="8161690"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1/3/2020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227515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2310742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11</a:t>
            </a:fld>
            <a:endParaRPr lang="en-US" dirty="0"/>
          </a:p>
        </p:txBody>
      </p:sp>
    </p:spTree>
    <p:extLst>
      <p:ext uri="{BB962C8B-B14F-4D97-AF65-F5344CB8AC3E}">
        <p14:creationId xmlns:p14="http://schemas.microsoft.com/office/powerpoint/2010/main" val="530054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12</a:t>
            </a:fld>
            <a:endParaRPr lang="en-US" dirty="0"/>
          </a:p>
        </p:txBody>
      </p:sp>
    </p:spTree>
    <p:extLst>
      <p:ext uri="{BB962C8B-B14F-4D97-AF65-F5344CB8AC3E}">
        <p14:creationId xmlns:p14="http://schemas.microsoft.com/office/powerpoint/2010/main" val="105234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13</a:t>
            </a:fld>
            <a:endParaRPr lang="en-US" dirty="0"/>
          </a:p>
        </p:txBody>
      </p:sp>
    </p:spTree>
    <p:extLst>
      <p:ext uri="{BB962C8B-B14F-4D97-AF65-F5344CB8AC3E}">
        <p14:creationId xmlns:p14="http://schemas.microsoft.com/office/powerpoint/2010/main" val="500115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14</a:t>
            </a:fld>
            <a:endParaRPr lang="en-US" dirty="0"/>
          </a:p>
        </p:txBody>
      </p:sp>
    </p:spTree>
    <p:extLst>
      <p:ext uri="{BB962C8B-B14F-4D97-AF65-F5344CB8AC3E}">
        <p14:creationId xmlns:p14="http://schemas.microsoft.com/office/powerpoint/2010/main" val="3394951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15</a:t>
            </a:fld>
            <a:endParaRPr lang="en-US" dirty="0"/>
          </a:p>
        </p:txBody>
      </p:sp>
    </p:spTree>
    <p:extLst>
      <p:ext uri="{BB962C8B-B14F-4D97-AF65-F5344CB8AC3E}">
        <p14:creationId xmlns:p14="http://schemas.microsoft.com/office/powerpoint/2010/main" val="3596161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16</a:t>
            </a:fld>
            <a:endParaRPr lang="en-US" dirty="0"/>
          </a:p>
        </p:txBody>
      </p:sp>
    </p:spTree>
    <p:extLst>
      <p:ext uri="{BB962C8B-B14F-4D97-AF65-F5344CB8AC3E}">
        <p14:creationId xmlns:p14="http://schemas.microsoft.com/office/powerpoint/2010/main" val="1552107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17</a:t>
            </a:fld>
            <a:endParaRPr lang="en-US" dirty="0"/>
          </a:p>
        </p:txBody>
      </p:sp>
    </p:spTree>
    <p:extLst>
      <p:ext uri="{BB962C8B-B14F-4D97-AF65-F5344CB8AC3E}">
        <p14:creationId xmlns:p14="http://schemas.microsoft.com/office/powerpoint/2010/main" val="2953016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18</a:t>
            </a:fld>
            <a:endParaRPr lang="en-US" dirty="0"/>
          </a:p>
        </p:txBody>
      </p:sp>
    </p:spTree>
    <p:extLst>
      <p:ext uri="{BB962C8B-B14F-4D97-AF65-F5344CB8AC3E}">
        <p14:creationId xmlns:p14="http://schemas.microsoft.com/office/powerpoint/2010/main" val="3849366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19</a:t>
            </a:fld>
            <a:endParaRPr lang="en-US" dirty="0"/>
          </a:p>
        </p:txBody>
      </p:sp>
    </p:spTree>
    <p:extLst>
      <p:ext uri="{BB962C8B-B14F-4D97-AF65-F5344CB8AC3E}">
        <p14:creationId xmlns:p14="http://schemas.microsoft.com/office/powerpoint/2010/main" val="2510036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20</a:t>
            </a:fld>
            <a:endParaRPr lang="en-US" dirty="0"/>
          </a:p>
        </p:txBody>
      </p:sp>
    </p:spTree>
    <p:extLst>
      <p:ext uri="{BB962C8B-B14F-4D97-AF65-F5344CB8AC3E}">
        <p14:creationId xmlns:p14="http://schemas.microsoft.com/office/powerpoint/2010/main" val="89256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extLst>
      <p:ext uri="{BB962C8B-B14F-4D97-AF65-F5344CB8AC3E}">
        <p14:creationId xmlns:p14="http://schemas.microsoft.com/office/powerpoint/2010/main" val="3772350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21</a:t>
            </a:fld>
            <a:endParaRPr lang="en-US" dirty="0"/>
          </a:p>
        </p:txBody>
      </p:sp>
    </p:spTree>
    <p:extLst>
      <p:ext uri="{BB962C8B-B14F-4D97-AF65-F5344CB8AC3E}">
        <p14:creationId xmlns:p14="http://schemas.microsoft.com/office/powerpoint/2010/main" val="1270128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22</a:t>
            </a:fld>
            <a:endParaRPr lang="en-US" dirty="0"/>
          </a:p>
        </p:txBody>
      </p:sp>
    </p:spTree>
    <p:extLst>
      <p:ext uri="{BB962C8B-B14F-4D97-AF65-F5344CB8AC3E}">
        <p14:creationId xmlns:p14="http://schemas.microsoft.com/office/powerpoint/2010/main" val="2825787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23</a:t>
            </a:fld>
            <a:endParaRPr lang="en-US" dirty="0"/>
          </a:p>
        </p:txBody>
      </p:sp>
    </p:spTree>
    <p:extLst>
      <p:ext uri="{BB962C8B-B14F-4D97-AF65-F5344CB8AC3E}">
        <p14:creationId xmlns:p14="http://schemas.microsoft.com/office/powerpoint/2010/main" val="2119772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24</a:t>
            </a:fld>
            <a:endParaRPr lang="en-US" dirty="0"/>
          </a:p>
        </p:txBody>
      </p:sp>
    </p:spTree>
    <p:extLst>
      <p:ext uri="{BB962C8B-B14F-4D97-AF65-F5344CB8AC3E}">
        <p14:creationId xmlns:p14="http://schemas.microsoft.com/office/powerpoint/2010/main" val="1573290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25</a:t>
            </a:fld>
            <a:endParaRPr lang="en-US" dirty="0"/>
          </a:p>
        </p:txBody>
      </p:sp>
    </p:spTree>
    <p:extLst>
      <p:ext uri="{BB962C8B-B14F-4D97-AF65-F5344CB8AC3E}">
        <p14:creationId xmlns:p14="http://schemas.microsoft.com/office/powerpoint/2010/main" val="3424383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26</a:t>
            </a:fld>
            <a:endParaRPr lang="en-US" dirty="0"/>
          </a:p>
        </p:txBody>
      </p:sp>
    </p:spTree>
    <p:extLst>
      <p:ext uri="{BB962C8B-B14F-4D97-AF65-F5344CB8AC3E}">
        <p14:creationId xmlns:p14="http://schemas.microsoft.com/office/powerpoint/2010/main" val="2833628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27</a:t>
            </a:fld>
            <a:endParaRPr lang="en-US" dirty="0"/>
          </a:p>
        </p:txBody>
      </p:sp>
    </p:spTree>
    <p:extLst>
      <p:ext uri="{BB962C8B-B14F-4D97-AF65-F5344CB8AC3E}">
        <p14:creationId xmlns:p14="http://schemas.microsoft.com/office/powerpoint/2010/main" val="1300286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28</a:t>
            </a:fld>
            <a:endParaRPr lang="en-US" dirty="0"/>
          </a:p>
        </p:txBody>
      </p:sp>
    </p:spTree>
    <p:extLst>
      <p:ext uri="{BB962C8B-B14F-4D97-AF65-F5344CB8AC3E}">
        <p14:creationId xmlns:p14="http://schemas.microsoft.com/office/powerpoint/2010/main" val="2513473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29</a:t>
            </a:fld>
            <a:endParaRPr lang="en-US" dirty="0"/>
          </a:p>
        </p:txBody>
      </p:sp>
    </p:spTree>
    <p:extLst>
      <p:ext uri="{BB962C8B-B14F-4D97-AF65-F5344CB8AC3E}">
        <p14:creationId xmlns:p14="http://schemas.microsoft.com/office/powerpoint/2010/main" val="4102447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831380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extLst>
      <p:ext uri="{BB962C8B-B14F-4D97-AF65-F5344CB8AC3E}">
        <p14:creationId xmlns:p14="http://schemas.microsoft.com/office/powerpoint/2010/main" val="1876968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extLst>
      <p:ext uri="{BB962C8B-B14F-4D97-AF65-F5344CB8AC3E}">
        <p14:creationId xmlns:p14="http://schemas.microsoft.com/office/powerpoint/2010/main" val="1141998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5</a:t>
            </a:fld>
            <a:endParaRPr lang="en-US" dirty="0"/>
          </a:p>
        </p:txBody>
      </p:sp>
    </p:spTree>
    <p:extLst>
      <p:ext uri="{BB962C8B-B14F-4D97-AF65-F5344CB8AC3E}">
        <p14:creationId xmlns:p14="http://schemas.microsoft.com/office/powerpoint/2010/main" val="969252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7</a:t>
            </a:fld>
            <a:endParaRPr lang="en-US" dirty="0"/>
          </a:p>
        </p:txBody>
      </p:sp>
    </p:spTree>
    <p:extLst>
      <p:ext uri="{BB962C8B-B14F-4D97-AF65-F5344CB8AC3E}">
        <p14:creationId xmlns:p14="http://schemas.microsoft.com/office/powerpoint/2010/main" val="747966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8</a:t>
            </a:fld>
            <a:endParaRPr lang="en-US" dirty="0"/>
          </a:p>
        </p:txBody>
      </p:sp>
    </p:spTree>
    <p:extLst>
      <p:ext uri="{BB962C8B-B14F-4D97-AF65-F5344CB8AC3E}">
        <p14:creationId xmlns:p14="http://schemas.microsoft.com/office/powerpoint/2010/main" val="3499937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9</a:t>
            </a:fld>
            <a:endParaRPr lang="en-US" dirty="0"/>
          </a:p>
        </p:txBody>
      </p:sp>
    </p:spTree>
    <p:extLst>
      <p:ext uri="{BB962C8B-B14F-4D97-AF65-F5344CB8AC3E}">
        <p14:creationId xmlns:p14="http://schemas.microsoft.com/office/powerpoint/2010/main" val="3429519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10</a:t>
            </a:fld>
            <a:endParaRPr lang="en-US" dirty="0"/>
          </a:p>
        </p:txBody>
      </p:sp>
    </p:spTree>
    <p:extLst>
      <p:ext uri="{BB962C8B-B14F-4D97-AF65-F5344CB8AC3E}">
        <p14:creationId xmlns:p14="http://schemas.microsoft.com/office/powerpoint/2010/main" val="4100172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title_1.png"/>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descr="title_2.png"/>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descr="title_3.png"/>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descr="title_4.png"/>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descr="title_5.png"/>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1/3/2020</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mn-lt"/>
                <a:ea typeface="+mn-ea"/>
                <a:cs typeface="+mn-cs"/>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1/3/2020</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1/3/2020</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7" name="Rectangle 6"/>
          <p:cNvSpPr/>
          <p:nvPr userDrawn="1"/>
        </p:nvSpPr>
        <p:spPr>
          <a:xfrm>
            <a:off x="0" y="381000"/>
            <a:ext cx="4937760" cy="493776"/>
          </a:xfrm>
          <a:prstGeom prst="rect">
            <a:avLst/>
          </a:prstGeom>
          <a:solidFill>
            <a:schemeClr val="tx1">
              <a:lumMod val="95000"/>
              <a:lumOff val="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prstClr val="black">
                  <a:lumMod val="95000"/>
                  <a:lumOff val="5000"/>
                </a:prstClr>
              </a:solidFill>
              <a:latin typeface="+mn-lt"/>
              <a:ea typeface="+mn-ea"/>
              <a:cs typeface="+mn-cs"/>
            </a:endParaRPr>
          </a:p>
        </p:txBody>
      </p:sp>
      <p:sp>
        <p:nvSpPr>
          <p:cNvPr id="14" name="Title 1"/>
          <p:cNvSpPr>
            <a:spLocks noGrp="1"/>
          </p:cNvSpPr>
          <p:nvPr>
            <p:ph type="title"/>
          </p:nvPr>
        </p:nvSpPr>
        <p:spPr>
          <a:xfrm>
            <a:off x="362400" y="414867"/>
            <a:ext cx="5124000" cy="457200"/>
          </a:xfrm>
        </p:spPr>
        <p:txBody>
          <a:bodyPr>
            <a:normAutofit/>
          </a:bodyPr>
          <a:lstStyle>
            <a:lvl1pPr algn="l">
              <a:defRPr lang="en-US" sz="2800" b="1" kern="1200" baseline="0" dirty="0">
                <a:solidFill>
                  <a:schemeClr val="bg1"/>
                </a:solidFill>
                <a:latin typeface="+mn-lt"/>
                <a:ea typeface="+mn-ea"/>
                <a:cs typeface="+mn-cs"/>
              </a:defRPr>
            </a:lvl1pPr>
          </a:lstStyle>
          <a:p>
            <a:r>
              <a:rPr lang="en-US" smtClean="0"/>
              <a:t>Click to edit Master title style</a:t>
            </a:r>
            <a:endParaRPr lang="en-US" dirty="0"/>
          </a:p>
        </p:txBody>
      </p:sp>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3200"/>
            <a:ext cx="5867400" cy="533400"/>
          </a:xfrm>
        </p:spPr>
        <p:txBody>
          <a:bodyPr anchor="t">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14400" y="5105400"/>
            <a:ext cx="76962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1/3/2020</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180" y="2150"/>
            <a:ext cx="6400800" cy="759850"/>
          </a:xfrm>
        </p:spPr>
        <p:txBody>
          <a:bodyPr anchor="b">
            <a:normAutofit/>
          </a:bodyPr>
          <a:lstStyle>
            <a:lvl1pPr algn="l">
              <a:defRPr sz="3000" b="0">
                <a:solidFill>
                  <a:schemeClr val="tx1">
                    <a:lumMod val="85000"/>
                    <a:lumOff val="1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1/3/2020</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pic>
        <p:nvPicPr>
          <p:cNvPr id="7" name="Picture 6" descr="grass.png"/>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1/3/2020</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6324600"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1/3/2020</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descr="swirl.png"/>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97600" y="2438400"/>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1/3/2020</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1/3/2020</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pic>
        <p:nvPicPr>
          <p:cNvPr id="7" name="Picture 6" descr="grass.png"/>
          <p:cNvPicPr>
            <a:picLocks noChangeAspect="1"/>
          </p:cNvPicPr>
          <p:nvPr/>
        </p:nvPicPr>
        <p:blipFill rotWithShape="1">
          <a:blip r:embed="rId15" cstate="print"/>
          <a:srcRect l="2599" r="5874" b="5262"/>
          <a:stretch/>
        </p:blipFill>
        <p:spPr>
          <a:xfrm>
            <a:off x="3530" y="5867400"/>
            <a:ext cx="9144000" cy="1053694"/>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notesSlide" Target="../notesSlides/notesSlide25.xml"/><Relationship Id="rId7" Type="http://schemas.openxmlformats.org/officeDocument/2006/relationships/diagramQuickStyle" Target="../diagrams/quickStyle18.xml"/><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8.jpeg"/><Relationship Id="rId9" Type="http://schemas.microsoft.com/office/2007/relationships/diagramDrawing" Target="../diagrams/drawing18.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notesSlide" Target="../notesSlides/notesSlide26.xml"/><Relationship Id="rId7" Type="http://schemas.openxmlformats.org/officeDocument/2006/relationships/diagramQuickStyle" Target="../diagrams/quickStyle19.xml"/><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8.jpeg"/><Relationship Id="rId9" Type="http://schemas.microsoft.com/office/2007/relationships/diagramDrawing" Target="../diagrams/drawing1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13.jpeg"/><Relationship Id="rId7" Type="http://schemas.openxmlformats.org/officeDocument/2006/relationships/diagramColors" Target="../diagrams/colors22.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28600" y="3581400"/>
            <a:ext cx="7315200" cy="1447800"/>
          </a:xfrm>
        </p:spPr>
        <p:txBody>
          <a:bodyPr>
            <a:normAutofit fontScale="70000" lnSpcReduction="20000"/>
          </a:bodyPr>
          <a:lstStyle/>
          <a:p>
            <a:pPr marL="0" indent="0">
              <a:buNone/>
            </a:pPr>
            <a:r>
              <a:rPr lang="en-US" sz="4400" b="0" dirty="0" smtClean="0">
                <a:solidFill>
                  <a:srgbClr val="262626"/>
                </a:solidFill>
                <a:ea typeface="+mj-ea"/>
                <a:cs typeface="+mj-cs"/>
              </a:rPr>
              <a:t/>
            </a:r>
            <a:br>
              <a:rPr lang="en-US" sz="4400" b="0" dirty="0" smtClean="0">
                <a:solidFill>
                  <a:srgbClr val="262626"/>
                </a:solidFill>
                <a:ea typeface="+mj-ea"/>
                <a:cs typeface="+mj-cs"/>
              </a:rPr>
            </a:br>
            <a:r>
              <a:rPr lang="en-US" sz="5600" dirty="0">
                <a:solidFill>
                  <a:prstClr val="white"/>
                </a:solidFill>
                <a:latin typeface="Arial" pitchFamily="34" charset="0"/>
                <a:ea typeface="+mj-ea"/>
                <a:cs typeface="Arial" pitchFamily="34" charset="0"/>
              </a:rPr>
              <a:t>MAMMARY TUMORS IN </a:t>
            </a:r>
            <a:r>
              <a:rPr lang="en-US" sz="5600" dirty="0" smtClean="0">
                <a:solidFill>
                  <a:prstClr val="white"/>
                </a:solidFill>
                <a:latin typeface="Arial" pitchFamily="34" charset="0"/>
                <a:ea typeface="+mj-ea"/>
                <a:cs typeface="Arial" pitchFamily="34" charset="0"/>
              </a:rPr>
              <a:t>DOGS</a:t>
            </a:r>
            <a:endParaRPr lang="en-US" sz="5600" dirty="0">
              <a:solidFill>
                <a:prstClr val="white"/>
              </a:solidFill>
              <a:latin typeface="Arial" pitchFamily="34" charset="0"/>
              <a:ea typeface="+mj-ea"/>
              <a:cs typeface="Arial" pitchFamily="34" charset="0"/>
            </a:endParaRPr>
          </a:p>
        </p:txBody>
      </p:sp>
      <p:sp>
        <p:nvSpPr>
          <p:cNvPr id="4" name="Text Placeholder 3"/>
          <p:cNvSpPr>
            <a:spLocks noGrp="1"/>
          </p:cNvSpPr>
          <p:nvPr>
            <p:ph type="body" sz="quarter" idx="14"/>
          </p:nvPr>
        </p:nvSpPr>
        <p:spPr/>
        <p:txBody>
          <a:bodyPr/>
          <a:lstStyle/>
          <a:p>
            <a:endParaRPr lang="en-US"/>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Diagram 5"/>
          <p:cNvGraphicFramePr/>
          <p:nvPr>
            <p:extLst>
              <p:ext uri="{D42A27DB-BD31-4B8C-83A1-F6EECF244321}">
                <p14:modId xmlns:p14="http://schemas.microsoft.com/office/powerpoint/2010/main" val="3386864905"/>
              </p:ext>
            </p:extLst>
          </p:nvPr>
        </p:nvGraphicFramePr>
        <p:xfrm>
          <a:off x="381000" y="1447800"/>
          <a:ext cx="7848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1621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158347"/>
              </p:ext>
            </p:extLst>
          </p:nvPr>
        </p:nvGraphicFramePr>
        <p:xfrm>
          <a:off x="509016" y="914400"/>
          <a:ext cx="8101584"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3"/>
          <p:cNvSpPr txBox="1">
            <a:spLocks/>
          </p:cNvSpPr>
          <p:nvPr/>
        </p:nvSpPr>
        <p:spPr>
          <a:xfrm>
            <a:off x="533400" y="4648200"/>
            <a:ext cx="8229600" cy="1274195"/>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2400" dirty="0" smtClean="0"/>
              <a:t>Metastasis occurs to regional lymph nodes and lungs</a:t>
            </a:r>
          </a:p>
          <a:p>
            <a:pPr marL="285750" indent="-285750"/>
            <a:r>
              <a:rPr lang="en-US" sz="2400" dirty="0" smtClean="0"/>
              <a:t>Mixed malignant tumours have histological characteristics of </a:t>
            </a:r>
            <a:r>
              <a:rPr lang="en-US" sz="2400" dirty="0" err="1" smtClean="0"/>
              <a:t>mesenchymal</a:t>
            </a:r>
            <a:r>
              <a:rPr lang="en-US" sz="2400" dirty="0" smtClean="0"/>
              <a:t> and epithelial malignancy</a:t>
            </a:r>
            <a:endParaRPr lang="en-US" sz="2400" dirty="0"/>
          </a:p>
        </p:txBody>
      </p:sp>
    </p:spTree>
    <p:extLst>
      <p:ext uri="{BB962C8B-B14F-4D97-AF65-F5344CB8AC3E}">
        <p14:creationId xmlns:p14="http://schemas.microsoft.com/office/powerpoint/2010/main" val="2864946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CLINICAL SIGNS</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4956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CLINICAL SIGNS</a:t>
            </a:r>
            <a:endParaRPr lang="en-US" sz="54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0394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INFLAMMATORY    CARCINOMA</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Content Placeholder 4"/>
          <p:cNvSpPr>
            <a:spLocks noGrp="1"/>
          </p:cNvSpPr>
          <p:nvPr>
            <p:ph sz="half" idx="2"/>
          </p:nvPr>
        </p:nvSpPr>
        <p:spPr>
          <a:xfrm>
            <a:off x="4648200" y="1676400"/>
            <a:ext cx="4038600" cy="4191000"/>
          </a:xfrm>
        </p:spPr>
        <p:txBody>
          <a:bodyPr>
            <a:normAutofit fontScale="77500" lnSpcReduction="20000"/>
          </a:bodyPr>
          <a:lstStyle/>
          <a:p>
            <a:r>
              <a:rPr lang="en-US" dirty="0"/>
              <a:t>A</a:t>
            </a:r>
            <a:r>
              <a:rPr lang="en-US" dirty="0" smtClean="0"/>
              <a:t>n </a:t>
            </a:r>
            <a:r>
              <a:rPr lang="en-US" dirty="0"/>
              <a:t>aggressive type of mammary tumor seen in dogs </a:t>
            </a:r>
            <a:endParaRPr lang="en-US" dirty="0" smtClean="0"/>
          </a:p>
          <a:p>
            <a:r>
              <a:rPr lang="en-US" dirty="0" smtClean="0"/>
              <a:t>Often </a:t>
            </a:r>
            <a:r>
              <a:rPr lang="en-US" dirty="0"/>
              <a:t>painful with swollen mammary glands</a:t>
            </a:r>
            <a:r>
              <a:rPr lang="en-US" dirty="0" smtClean="0"/>
              <a:t>.</a:t>
            </a:r>
          </a:p>
          <a:p>
            <a:r>
              <a:rPr lang="en-US" dirty="0" smtClean="0"/>
              <a:t>Swelling </a:t>
            </a:r>
            <a:r>
              <a:rPr lang="en-US" dirty="0"/>
              <a:t>is often diffuse and can involve either a single mammary chain (i.e., all glands on either the left or right side) or all mammary glands </a:t>
            </a:r>
            <a:endParaRPr lang="en-US" dirty="0" smtClean="0"/>
          </a:p>
          <a:p>
            <a:r>
              <a:rPr lang="en-US" dirty="0" smtClean="0"/>
              <a:t> </a:t>
            </a:r>
            <a:r>
              <a:rPr lang="en-US" dirty="0"/>
              <a:t>Other signs include </a:t>
            </a:r>
            <a:r>
              <a:rPr lang="en-US" dirty="0" err="1"/>
              <a:t>inappetence</a:t>
            </a:r>
            <a:r>
              <a:rPr lang="en-US" dirty="0"/>
              <a:t>, weight loss, generalized weakness, and swelling of one or both hind legs</a:t>
            </a:r>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3962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228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DIAGNOSIS	</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4139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2150"/>
            <a:ext cx="9088820" cy="759850"/>
          </a:xfrm>
        </p:spPr>
        <p:txBody>
          <a:bodyPr>
            <a:noAutofit/>
          </a:bodyPr>
          <a:lstStyle/>
          <a:p>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DIFFERENTIAL DIAGNOSIS</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2597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CLINICAL STAGING</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8185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TREATMENT</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6060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2150"/>
            <a:ext cx="8250620" cy="759850"/>
          </a:xfrm>
        </p:spPr>
        <p:txBody>
          <a:bodyPr>
            <a:noAutofit/>
          </a:bodyPr>
          <a:lstStyle/>
          <a:p>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SURGICAL ANATOMY OF MAMMARY GLANDS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06935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0200" y="1828800"/>
            <a:ext cx="3571336" cy="4191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508567862"/>
              </p:ext>
            </p:extLst>
          </p:nvPr>
        </p:nvGraphicFramePr>
        <p:xfrm>
          <a:off x="457200" y="1143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485528" y="-76200"/>
            <a:ext cx="4807599"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INTRODUCTION</a:t>
            </a:r>
          </a:p>
        </p:txBody>
      </p:sp>
    </p:spTree>
    <p:extLst>
      <p:ext uri="{BB962C8B-B14F-4D97-AF65-F5344CB8AC3E}">
        <p14:creationId xmlns:p14="http://schemas.microsoft.com/office/powerpoint/2010/main" val="2387506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9842827"/>
              </p:ext>
            </p:extLst>
          </p:nvPr>
        </p:nvGraphicFramePr>
        <p:xfrm>
          <a:off x="457200" y="1600201"/>
          <a:ext cx="82296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2150"/>
            <a:ext cx="9165020" cy="759850"/>
          </a:xfrm>
        </p:spPr>
        <p:txBody>
          <a:bodyPr>
            <a:noAutofit/>
          </a:bodyPr>
          <a:lstStyle/>
          <a:p>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SURGICAL </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TREATMENT</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4975963"/>
              </p:ext>
            </p:extLst>
          </p:nvPr>
        </p:nvGraphicFramePr>
        <p:xfrm>
          <a:off x="457200" y="1600201"/>
          <a:ext cx="82296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SURGICAL  OPTIONS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58631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SIMPLE LUMPECTOMY</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MAMMECTOMY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0460482"/>
              </p:ext>
            </p:extLst>
          </p:nvPr>
        </p:nvGraphicFramePr>
        <p:xfrm>
          <a:off x="533400" y="10668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2150"/>
            <a:ext cx="9393620" cy="759850"/>
          </a:xfrm>
        </p:spPr>
        <p:txBody>
          <a:bodyPr>
            <a:noAutofit/>
          </a:bodyPr>
          <a:lstStyle/>
          <a:p>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MAMMECTOMY INCISION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1143000"/>
            <a:ext cx="6324600" cy="4755162"/>
          </a:xfrm>
          <a:prstGeom prst="rect">
            <a:avLst/>
          </a:prstGeom>
        </p:spPr>
      </p:pic>
    </p:spTree>
    <p:extLst>
      <p:ext uri="{BB962C8B-B14F-4D97-AF65-F5344CB8AC3E}">
        <p14:creationId xmlns:p14="http://schemas.microsoft.com/office/powerpoint/2010/main" val="1076604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180" y="2150"/>
            <a:ext cx="8555420" cy="759850"/>
          </a:xfrm>
        </p:spPr>
        <p:txBody>
          <a:bodyPr>
            <a:noAutofit/>
          </a:bodyPr>
          <a:lstStyle/>
          <a:p>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REGIONAL MAMMECTOMY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4471608"/>
              </p:ext>
            </p:extLst>
          </p:nvPr>
        </p:nvGraphicFramePr>
        <p:xfrm>
          <a:off x="457200" y="1600201"/>
          <a:ext cx="8229600" cy="3505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180" y="2150"/>
            <a:ext cx="8784020" cy="759850"/>
          </a:xfrm>
        </p:spPr>
        <p:txBody>
          <a:bodyPr>
            <a:noAutofit/>
          </a:bodyPr>
          <a:lstStyle/>
          <a:p>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RADICAL MASTECTOMY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5155854"/>
              </p:ext>
            </p:extLst>
          </p:nvPr>
        </p:nvGraphicFramePr>
        <p:xfrm>
          <a:off x="457200" y="9144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877824" y="5638800"/>
            <a:ext cx="7086600" cy="461665"/>
          </a:xfrm>
          <a:prstGeom prst="rect">
            <a:avLst/>
          </a:prstGeom>
          <a:noFill/>
        </p:spPr>
        <p:txBody>
          <a:bodyPr wrap="square" rtlCol="0">
            <a:spAutoFit/>
          </a:bodyPr>
          <a:lstStyle/>
          <a:p>
            <a:r>
              <a:rPr lang="en-US" sz="2400" dirty="0"/>
              <a:t>Not indicated to improve the survival in </a:t>
            </a:r>
            <a:r>
              <a:rPr lang="en-US" sz="2400" dirty="0" smtClean="0"/>
              <a:t>dogs</a:t>
            </a:r>
            <a:endParaRPr lang="en-US" sz="2400"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PANHYSTERECTOMY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241967"/>
              </p:ext>
            </p:extLst>
          </p:nvPr>
        </p:nvGraphicFramePr>
        <p:xfrm>
          <a:off x="457200" y="1600201"/>
          <a:ext cx="83058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ADJUVANT THERAPY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3681045"/>
              </p:ext>
            </p:extLst>
          </p:nvPr>
        </p:nvGraphicFramePr>
        <p:xfrm>
          <a:off x="457200" y="1066800"/>
          <a:ext cx="8229600"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NINE YEAR OLD BITCH WITH MAMMARY TUMOR.</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981980"/>
            <a:ext cx="839893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62400" y="5334000"/>
            <a:ext cx="3962400" cy="369332"/>
          </a:xfrm>
          <a:prstGeom prst="rect">
            <a:avLst/>
          </a:prstGeom>
          <a:noFill/>
        </p:spPr>
        <p:txBody>
          <a:bodyPr wrap="square" rtlCol="0">
            <a:spAutoFit/>
          </a:bodyPr>
          <a:lstStyle/>
          <a:p>
            <a:r>
              <a:rPr lang="en-US" dirty="0" smtClean="0"/>
              <a:t>Note deep emaciation in bitch</a:t>
            </a:r>
            <a:endParaRPr lang="en-US" dirty="0"/>
          </a:p>
        </p:txBody>
      </p:sp>
    </p:spTree>
    <p:extLst>
      <p:ext uri="{BB962C8B-B14F-4D97-AF65-F5344CB8AC3E}">
        <p14:creationId xmlns:p14="http://schemas.microsoft.com/office/powerpoint/2010/main" val="3521432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962400" y="4800601"/>
            <a:ext cx="4695825" cy="1981200"/>
          </a:xfrm>
          <a:prstGeom prst="rect">
            <a:avLst/>
          </a:prstGeom>
          <a:noFill/>
        </p:spPr>
        <p:txBody>
          <a:bodyPr wrap="square" rtlCol="0">
            <a:normAutofit/>
          </a:bodyPr>
          <a:lstStyle/>
          <a:p>
            <a:pPr algn="ctr"/>
            <a:endParaRPr lang="en-US" dirty="0" smtClean="0">
              <a:solidFill>
                <a:prstClr val="black">
                  <a:lumMod val="65000"/>
                  <a:lumOff val="35000"/>
                </a:prstClr>
              </a:solidFill>
            </a:endParaRPr>
          </a:p>
        </p:txBody>
      </p:sp>
      <p:sp>
        <p:nvSpPr>
          <p:cNvPr id="5" name="Title 4"/>
          <p:cNvSpPr>
            <a:spLocks noGrp="1"/>
          </p:cNvSpPr>
          <p:nvPr>
            <p:ph type="title"/>
          </p:nvPr>
        </p:nvSpPr>
        <p:spPr>
          <a:xfrm>
            <a:off x="290400" y="3304950"/>
            <a:ext cx="8686800" cy="1095600"/>
          </a:xfrm>
        </p:spPr>
        <p:txBody>
          <a:bodyPr>
            <a:normAutofit/>
          </a:bodyPr>
          <a:lstStyle/>
          <a:p>
            <a:pPr lvl="0" algn="ctr">
              <a:lnSpc>
                <a:spcPct val="80000"/>
              </a:lnSpc>
              <a:spcBef>
                <a:spcPts val="0"/>
              </a:spcBef>
            </a:pPr>
            <a:r>
              <a:rPr sz="4800" smtClean="0"/>
              <a:t>THANK YOU</a:t>
            </a:r>
            <a:endParaRPr lang="en-US" sz="4800" dirty="0"/>
          </a:p>
        </p:txBody>
      </p:sp>
      <p:graphicFrame>
        <p:nvGraphicFramePr>
          <p:cNvPr id="2" name="Diagram 1"/>
          <p:cNvGraphicFramePr/>
          <p:nvPr/>
        </p:nvGraphicFramePr>
        <p:xfrm>
          <a:off x="4648200" y="4191000"/>
          <a:ext cx="3962400" cy="2308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PREVALENCE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59153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532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EPIDEMIOLOGY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5242906"/>
              </p:ext>
            </p:extLst>
          </p:nvPr>
        </p:nvGraphicFramePr>
        <p:xfrm>
          <a:off x="457200" y="990600"/>
          <a:ext cx="8153400" cy="3352800"/>
        </p:xfrm>
        <a:graphic>
          <a:graphicData uri="http://schemas.openxmlformats.org/drawingml/2006/table">
            <a:tbl>
              <a:tblPr firstRow="1" bandRow="1">
                <a:tableStyleId>{5C22544A-7EE6-4342-B048-85BDC9FD1C3A}</a:tableStyleId>
              </a:tblPr>
              <a:tblGrid>
                <a:gridCol w="4076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1362927">
                <a:tc>
                  <a:txBody>
                    <a:bodyPr/>
                    <a:lstStyle/>
                    <a:p>
                      <a:r>
                        <a:rPr lang="en-US" sz="2400" dirty="0" smtClean="0"/>
                        <a:t>Age of Spaying in bitches</a:t>
                      </a:r>
                      <a:endParaRPr lang="en-US" sz="2400" dirty="0"/>
                    </a:p>
                  </a:txBody>
                  <a:tcPr/>
                </a:tc>
                <a:tc>
                  <a:txBody>
                    <a:bodyPr/>
                    <a:lstStyle/>
                    <a:p>
                      <a:r>
                        <a:rPr lang="en-US" sz="2400" dirty="0" smtClean="0"/>
                        <a:t>Risk</a:t>
                      </a:r>
                      <a:r>
                        <a:rPr lang="en-US" sz="2400" baseline="0" dirty="0" smtClean="0"/>
                        <a:t> of occurrence of mammary tumours vs. intact female</a:t>
                      </a:r>
                      <a:endParaRPr lang="en-US" sz="2400" dirty="0"/>
                    </a:p>
                  </a:txBody>
                  <a:tcPr/>
                </a:tc>
                <a:extLst>
                  <a:ext uri="{0D108BD9-81ED-4DB2-BD59-A6C34878D82A}">
                    <a16:rowId xmlns:a16="http://schemas.microsoft.com/office/drawing/2014/main" val="10000"/>
                  </a:ext>
                </a:extLst>
              </a:tr>
              <a:tr h="663291">
                <a:tc>
                  <a:txBody>
                    <a:bodyPr/>
                    <a:lstStyle/>
                    <a:p>
                      <a:r>
                        <a:rPr lang="en-US" sz="2400" dirty="0" smtClean="0"/>
                        <a:t>Before first heat</a:t>
                      </a:r>
                      <a:endParaRPr lang="en-US" sz="2400" dirty="0"/>
                    </a:p>
                  </a:txBody>
                  <a:tcPr/>
                </a:tc>
                <a:tc>
                  <a:txBody>
                    <a:bodyPr/>
                    <a:lstStyle/>
                    <a:p>
                      <a:r>
                        <a:rPr lang="en-US" sz="2400" dirty="0" smtClean="0"/>
                        <a:t>0.5%</a:t>
                      </a:r>
                      <a:endParaRPr lang="en-US" sz="2400" dirty="0"/>
                    </a:p>
                  </a:txBody>
                  <a:tcPr/>
                </a:tc>
                <a:extLst>
                  <a:ext uri="{0D108BD9-81ED-4DB2-BD59-A6C34878D82A}">
                    <a16:rowId xmlns:a16="http://schemas.microsoft.com/office/drawing/2014/main" val="10001"/>
                  </a:ext>
                </a:extLst>
              </a:tr>
              <a:tr h="663291">
                <a:tc>
                  <a:txBody>
                    <a:bodyPr/>
                    <a:lstStyle/>
                    <a:p>
                      <a:r>
                        <a:rPr lang="en-US" sz="2400" dirty="0" smtClean="0"/>
                        <a:t>After just one heat cycle</a:t>
                      </a:r>
                      <a:endParaRPr lang="en-US" sz="2400" dirty="0"/>
                    </a:p>
                  </a:txBody>
                  <a:tcPr/>
                </a:tc>
                <a:tc>
                  <a:txBody>
                    <a:bodyPr/>
                    <a:lstStyle/>
                    <a:p>
                      <a:r>
                        <a:rPr lang="en-US" sz="2400" dirty="0" smtClean="0"/>
                        <a:t>8%</a:t>
                      </a:r>
                      <a:endParaRPr lang="en-US" sz="2400" dirty="0"/>
                    </a:p>
                  </a:txBody>
                  <a:tcPr/>
                </a:tc>
                <a:extLst>
                  <a:ext uri="{0D108BD9-81ED-4DB2-BD59-A6C34878D82A}">
                    <a16:rowId xmlns:a16="http://schemas.microsoft.com/office/drawing/2014/main" val="10002"/>
                  </a:ext>
                </a:extLst>
              </a:tr>
              <a:tr h="663291">
                <a:tc>
                  <a:txBody>
                    <a:bodyPr/>
                    <a:lstStyle/>
                    <a:p>
                      <a:r>
                        <a:rPr lang="en-US" sz="2400" dirty="0" smtClean="0"/>
                        <a:t>Post</a:t>
                      </a:r>
                      <a:r>
                        <a:rPr lang="en-US" sz="2400" baseline="0" dirty="0" smtClean="0"/>
                        <a:t> second heat cycle</a:t>
                      </a:r>
                      <a:endParaRPr lang="en-US" sz="2400" dirty="0"/>
                    </a:p>
                  </a:txBody>
                  <a:tcPr/>
                </a:tc>
                <a:tc>
                  <a:txBody>
                    <a:bodyPr/>
                    <a:lstStyle/>
                    <a:p>
                      <a:r>
                        <a:rPr lang="en-US" sz="2400" dirty="0" smtClean="0"/>
                        <a:t>26%</a:t>
                      </a:r>
                      <a:endParaRPr 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734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EPIDEMIOLOGY </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CONTD….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9628914"/>
              </p:ext>
            </p:extLst>
          </p:nvPr>
        </p:nvGraphicFramePr>
        <p:xfrm>
          <a:off x="457200" y="1600200"/>
          <a:ext cx="8229600" cy="2194560"/>
        </p:xfrm>
        <a:graphic>
          <a:graphicData uri="http://schemas.openxmlformats.org/drawingml/2006/table">
            <a:tbl>
              <a:tblPr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Age of dogs affected</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to 11y for malignant </a:t>
                      </a:r>
                      <a:r>
                        <a:rPr lang="en-US" dirty="0" err="1" smtClean="0"/>
                        <a:t>tumours</a:t>
                      </a:r>
                      <a:endParaRPr lang="en-US" dirty="0" smtClean="0"/>
                    </a:p>
                    <a:p>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Body</a:t>
                      </a:r>
                      <a:r>
                        <a:rPr lang="en-US" baseline="0" dirty="0" smtClean="0"/>
                        <a:t> condition</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Obesity at 1y</a:t>
                      </a:r>
                    </a:p>
                    <a:p>
                      <a:endParaRPr lang="en-US"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Nutritional factors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Eating red meat and high fat homemade diets</a:t>
                      </a:r>
                    </a:p>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31704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60976064"/>
              </p:ext>
            </p:extLst>
          </p:nvPr>
        </p:nvGraphicFramePr>
        <p:xfrm>
          <a:off x="457200" y="1143001"/>
          <a:ext cx="82296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6840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80" y="2150"/>
            <a:ext cx="8403020" cy="759850"/>
          </a:xfrm>
        </p:spPr>
        <p:txBody>
          <a:bodyPr>
            <a:noAutofit/>
          </a:bodyPr>
          <a:lstStyle/>
          <a:p>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TYPES AND BEHAVIOUR OF TUMOURS</a:t>
            </a:r>
          </a:p>
        </p:txBody>
      </p:sp>
      <p:sp>
        <p:nvSpPr>
          <p:cNvPr id="3" name="Content Placeholder 2"/>
          <p:cNvSpPr>
            <a:spLocks noGrp="1"/>
          </p:cNvSpPr>
          <p:nvPr>
            <p:ph idx="1"/>
          </p:nvPr>
        </p:nvSpPr>
        <p:spPr>
          <a:xfrm>
            <a:off x="533400" y="1143000"/>
            <a:ext cx="8229600" cy="4525963"/>
          </a:xfrm>
        </p:spPr>
        <p:txBody>
          <a:bodyPr/>
          <a:lstStyle/>
          <a:p>
            <a:r>
              <a:rPr lang="en-US" dirty="0" smtClean="0"/>
              <a:t>Approximately 50% of mammary tumours in dog – malignant</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93438069"/>
              </p:ext>
            </p:extLst>
          </p:nvPr>
        </p:nvGraphicFramePr>
        <p:xfrm>
          <a:off x="1371600" y="2209800"/>
          <a:ext cx="6096000" cy="27482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smtClean="0"/>
                        <a:t>Types of tumours </a:t>
                      </a:r>
                      <a:endParaRPr lang="en-US" dirty="0"/>
                    </a:p>
                  </a:txBody>
                  <a:tcPr/>
                </a:tc>
                <a:tc>
                  <a:txBody>
                    <a:bodyPr/>
                    <a:lstStyle/>
                    <a:p>
                      <a:r>
                        <a:rPr lang="en-US" dirty="0" smtClean="0"/>
                        <a:t>Examples </a:t>
                      </a:r>
                      <a:endParaRPr lang="en-US" dirty="0"/>
                    </a:p>
                  </a:txBody>
                  <a:tcPr/>
                </a:tc>
                <a:extLst>
                  <a:ext uri="{0D108BD9-81ED-4DB2-BD59-A6C34878D82A}">
                    <a16:rowId xmlns:a16="http://schemas.microsoft.com/office/drawing/2014/main" val="10000"/>
                  </a:ext>
                </a:extLst>
              </a:tr>
              <a:tr h="370840">
                <a:tc>
                  <a:txBody>
                    <a:bodyPr/>
                    <a:lstStyle/>
                    <a:p>
                      <a:r>
                        <a:rPr lang="en-US" dirty="0" smtClean="0"/>
                        <a:t>Benign</a:t>
                      </a:r>
                      <a:endParaRPr lang="en-US" dirty="0"/>
                    </a:p>
                  </a:txBody>
                  <a:tcPr/>
                </a:tc>
                <a:tc>
                  <a:txBody>
                    <a:bodyPr/>
                    <a:lstStyle/>
                    <a:p>
                      <a:r>
                        <a:rPr lang="en-US" dirty="0" smtClean="0"/>
                        <a:t>Adenomas</a:t>
                      </a:r>
                    </a:p>
                    <a:p>
                      <a:r>
                        <a:rPr lang="en-US" dirty="0" err="1" smtClean="0"/>
                        <a:t>Fibroadenomas</a:t>
                      </a:r>
                      <a:endParaRPr lang="en-US" dirty="0" smtClean="0"/>
                    </a:p>
                    <a:p>
                      <a:r>
                        <a:rPr lang="en-US" dirty="0" smtClean="0"/>
                        <a:t>Benign mixed tumours</a:t>
                      </a:r>
                    </a:p>
                    <a:p>
                      <a:r>
                        <a:rPr lang="en-US" dirty="0" err="1" smtClean="0"/>
                        <a:t>Mesenchymal</a:t>
                      </a:r>
                      <a:r>
                        <a:rPr lang="en-US" dirty="0" smtClean="0"/>
                        <a:t> tumours</a:t>
                      </a:r>
                      <a:endParaRPr lang="en-US" dirty="0"/>
                    </a:p>
                  </a:txBody>
                  <a:tcPr/>
                </a:tc>
                <a:extLst>
                  <a:ext uri="{0D108BD9-81ED-4DB2-BD59-A6C34878D82A}">
                    <a16:rowId xmlns:a16="http://schemas.microsoft.com/office/drawing/2014/main" val="10001"/>
                  </a:ext>
                </a:extLst>
              </a:tr>
              <a:tr h="370840">
                <a:tc>
                  <a:txBody>
                    <a:bodyPr/>
                    <a:lstStyle/>
                    <a:p>
                      <a:r>
                        <a:rPr lang="en-US" dirty="0" smtClean="0"/>
                        <a:t>Malignant</a:t>
                      </a:r>
                      <a:endParaRPr lang="en-US" dirty="0"/>
                    </a:p>
                  </a:txBody>
                  <a:tcPr/>
                </a:tc>
                <a:tc>
                  <a:txBody>
                    <a:bodyPr/>
                    <a:lstStyle/>
                    <a:p>
                      <a:r>
                        <a:rPr lang="en-US" dirty="0" smtClean="0"/>
                        <a:t>Sarcoma</a:t>
                      </a:r>
                    </a:p>
                    <a:p>
                      <a:r>
                        <a:rPr lang="en-US" dirty="0" err="1" smtClean="0"/>
                        <a:t>Carcinosarcoma</a:t>
                      </a:r>
                      <a:endParaRPr lang="en-US" dirty="0" smtClean="0"/>
                    </a:p>
                    <a:p>
                      <a:r>
                        <a:rPr lang="en-US" dirty="0" smtClean="0"/>
                        <a:t>Inflammatory</a:t>
                      </a:r>
                      <a:r>
                        <a:rPr lang="en-US" baseline="0" dirty="0" smtClean="0"/>
                        <a:t> carcinoma</a:t>
                      </a:r>
                    </a:p>
                    <a:p>
                      <a:r>
                        <a:rPr lang="en-US" baseline="0" dirty="0" smtClean="0"/>
                        <a:t>Carcinomas</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49414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rPr>
              <a:t>PROGNOSIS</a:t>
            </a:r>
          </a:p>
        </p:txBody>
      </p:sp>
      <p:sp>
        <p:nvSpPr>
          <p:cNvPr id="3" name="Content Placeholder 2"/>
          <p:cNvSpPr>
            <a:spLocks noGrp="1"/>
          </p:cNvSpPr>
          <p:nvPr>
            <p:ph idx="1"/>
          </p:nvPr>
        </p:nvSpPr>
        <p:spPr>
          <a:xfrm>
            <a:off x="499872" y="990601"/>
            <a:ext cx="6205728" cy="609600"/>
          </a:xfrm>
        </p:spPr>
        <p:txBody>
          <a:bodyPr/>
          <a:lstStyle/>
          <a:p>
            <a:r>
              <a:rPr lang="en-US" dirty="0" smtClean="0"/>
              <a:t>Uniform grading system absent</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47636424"/>
              </p:ext>
            </p:extLst>
          </p:nvPr>
        </p:nvGraphicFramePr>
        <p:xfrm>
          <a:off x="914400" y="1676400"/>
          <a:ext cx="7239000" cy="3576320"/>
        </p:xfrm>
        <a:graphic>
          <a:graphicData uri="http://schemas.openxmlformats.org/drawingml/2006/table">
            <a:tbl>
              <a:tblPr firstRow="1" bandRow="1">
                <a:tableStyleId>{5C22544A-7EE6-4342-B048-85BDC9FD1C3A}</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70840">
                <a:tc>
                  <a:txBody>
                    <a:bodyPr/>
                    <a:lstStyle/>
                    <a:p>
                      <a:r>
                        <a:rPr lang="en-US" dirty="0" smtClean="0"/>
                        <a:t>Criteria</a:t>
                      </a:r>
                      <a:r>
                        <a:rPr lang="en-US" baseline="0" dirty="0" smtClean="0"/>
                        <a:t> of classification</a:t>
                      </a:r>
                      <a:endParaRPr lang="en-US" dirty="0"/>
                    </a:p>
                  </a:txBody>
                  <a:tcPr/>
                </a:tc>
                <a:tc>
                  <a:txBody>
                    <a:bodyPr/>
                    <a:lstStyle/>
                    <a:p>
                      <a:r>
                        <a:rPr lang="en-US" dirty="0" smtClean="0"/>
                        <a:t>Types</a:t>
                      </a:r>
                      <a:endParaRPr lang="en-US" dirty="0"/>
                    </a:p>
                  </a:txBody>
                  <a:tcPr/>
                </a:tc>
                <a:tc>
                  <a:txBody>
                    <a:bodyPr/>
                    <a:lstStyle/>
                    <a:p>
                      <a:r>
                        <a:rPr lang="en-US" dirty="0" smtClean="0"/>
                        <a:t>Prognosis</a:t>
                      </a:r>
                      <a:endParaRPr lang="en-US" dirty="0"/>
                    </a:p>
                  </a:txBody>
                  <a:tcPr/>
                </a:tc>
                <a:extLst>
                  <a:ext uri="{0D108BD9-81ED-4DB2-BD59-A6C34878D82A}">
                    <a16:rowId xmlns:a16="http://schemas.microsoft.com/office/drawing/2014/main" val="10000"/>
                  </a:ext>
                </a:extLst>
              </a:tr>
              <a:tr h="370840">
                <a:tc>
                  <a:txBody>
                    <a:bodyPr/>
                    <a:lstStyle/>
                    <a:p>
                      <a:r>
                        <a:rPr lang="en-US" dirty="0" smtClean="0"/>
                        <a:t>Blood</a:t>
                      </a:r>
                      <a:r>
                        <a:rPr lang="en-US" baseline="0" dirty="0" smtClean="0"/>
                        <a:t> vessel wall invasion</a:t>
                      </a:r>
                      <a:endParaRPr lang="en-US" dirty="0"/>
                    </a:p>
                  </a:txBody>
                  <a:tcPr/>
                </a:tc>
                <a:tc>
                  <a:txBody>
                    <a:bodyPr/>
                    <a:lstStyle/>
                    <a:p>
                      <a:r>
                        <a:rPr lang="en-US" dirty="0" smtClean="0"/>
                        <a:t>With invasion</a:t>
                      </a:r>
                      <a:endParaRPr lang="en-US" dirty="0"/>
                    </a:p>
                  </a:txBody>
                  <a:tcPr/>
                </a:tc>
                <a:tc>
                  <a:txBody>
                    <a:bodyPr/>
                    <a:lstStyle/>
                    <a:p>
                      <a:r>
                        <a:rPr lang="en-US" dirty="0" smtClean="0"/>
                        <a:t>Poor</a:t>
                      </a:r>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r>
                        <a:rPr lang="en-US" dirty="0" smtClean="0"/>
                        <a:t>Without invasion</a:t>
                      </a:r>
                      <a:endParaRPr lang="en-US" dirty="0"/>
                    </a:p>
                  </a:txBody>
                  <a:tcPr/>
                </a:tc>
                <a:tc>
                  <a:txBody>
                    <a:bodyPr/>
                    <a:lstStyle/>
                    <a:p>
                      <a:r>
                        <a:rPr lang="en-US" dirty="0" smtClean="0"/>
                        <a:t>Only slightly better</a:t>
                      </a:r>
                      <a:endParaRPr lang="en-US" dirty="0"/>
                    </a:p>
                  </a:txBody>
                  <a:tcPr/>
                </a:tc>
                <a:extLst>
                  <a:ext uri="{0D108BD9-81ED-4DB2-BD59-A6C34878D82A}">
                    <a16:rowId xmlns:a16="http://schemas.microsoft.com/office/drawing/2014/main" val="10002"/>
                  </a:ext>
                </a:extLst>
              </a:tr>
              <a:tr h="370840">
                <a:tc>
                  <a:txBody>
                    <a:bodyPr/>
                    <a:lstStyle/>
                    <a:p>
                      <a:r>
                        <a:rPr lang="en-US" dirty="0" smtClean="0"/>
                        <a:t>Size</a:t>
                      </a:r>
                      <a:endParaRPr lang="en-US" dirty="0"/>
                    </a:p>
                  </a:txBody>
                  <a:tcPr/>
                </a:tc>
                <a:tc>
                  <a:txBody>
                    <a:bodyPr/>
                    <a:lstStyle/>
                    <a:p>
                      <a:r>
                        <a:rPr lang="en-US" dirty="0" smtClean="0"/>
                        <a:t>Greater than 5cm </a:t>
                      </a:r>
                      <a:r>
                        <a:rPr lang="en-US" dirty="0" err="1" smtClean="0"/>
                        <a:t>dia</a:t>
                      </a:r>
                      <a:endParaRPr lang="en-US" dirty="0"/>
                    </a:p>
                  </a:txBody>
                  <a:tcPr/>
                </a:tc>
                <a:tc>
                  <a:txBody>
                    <a:bodyPr/>
                    <a:lstStyle/>
                    <a:p>
                      <a:r>
                        <a:rPr lang="en-US" dirty="0" smtClean="0"/>
                        <a:t>Increased chances of </a:t>
                      </a:r>
                      <a:r>
                        <a:rPr lang="en-US" dirty="0" err="1" smtClean="0"/>
                        <a:t>lymphnode</a:t>
                      </a:r>
                      <a:r>
                        <a:rPr lang="en-US" dirty="0" smtClean="0"/>
                        <a:t> metastasis</a:t>
                      </a:r>
                      <a:endParaRPr lang="en-US" dirty="0"/>
                    </a:p>
                  </a:txBody>
                  <a:tcPr/>
                </a:tc>
                <a:extLst>
                  <a:ext uri="{0D108BD9-81ED-4DB2-BD59-A6C34878D82A}">
                    <a16:rowId xmlns:a16="http://schemas.microsoft.com/office/drawing/2014/main" val="10003"/>
                  </a:ext>
                </a:extLst>
              </a:tr>
              <a:tr h="370840">
                <a:tc>
                  <a:txBody>
                    <a:bodyPr/>
                    <a:lstStyle/>
                    <a:p>
                      <a:r>
                        <a:rPr lang="en-US" dirty="0" smtClean="0"/>
                        <a:t>Type</a:t>
                      </a:r>
                      <a:endParaRPr lang="en-US" dirty="0"/>
                    </a:p>
                  </a:txBody>
                  <a:tcPr/>
                </a:tc>
                <a:tc>
                  <a:txBody>
                    <a:bodyPr/>
                    <a:lstStyle/>
                    <a:p>
                      <a:r>
                        <a:rPr lang="en-US" dirty="0" smtClean="0"/>
                        <a:t>Sarcoma and </a:t>
                      </a:r>
                      <a:r>
                        <a:rPr lang="en-US" dirty="0" err="1" smtClean="0"/>
                        <a:t>Carcinosarcomas</a:t>
                      </a:r>
                      <a:endParaRPr lang="en-US" dirty="0"/>
                    </a:p>
                  </a:txBody>
                  <a:tcPr/>
                </a:tc>
                <a:tc>
                  <a:txBody>
                    <a:bodyPr/>
                    <a:lstStyle/>
                    <a:p>
                      <a:r>
                        <a:rPr lang="en-US" dirty="0" smtClean="0"/>
                        <a:t>better</a:t>
                      </a:r>
                      <a:endParaRPr lang="en-US" dirty="0"/>
                    </a:p>
                  </a:txBody>
                  <a:tcPr/>
                </a:tc>
                <a:extLst>
                  <a:ext uri="{0D108BD9-81ED-4DB2-BD59-A6C34878D82A}">
                    <a16:rowId xmlns:a16="http://schemas.microsoft.com/office/drawing/2014/main" val="10004"/>
                  </a:ext>
                </a:extLst>
              </a:tr>
              <a:tr h="370840">
                <a:tc>
                  <a:txBody>
                    <a:bodyPr/>
                    <a:lstStyle/>
                    <a:p>
                      <a:endParaRPr lang="en-US" dirty="0"/>
                    </a:p>
                  </a:txBody>
                  <a:tcPr/>
                </a:tc>
                <a:tc>
                  <a:txBody>
                    <a:bodyPr/>
                    <a:lstStyle/>
                    <a:p>
                      <a:r>
                        <a:rPr lang="en-US" dirty="0" smtClean="0"/>
                        <a:t>Inflammatory carcinoma</a:t>
                      </a:r>
                      <a:endParaRPr lang="en-US" dirty="0"/>
                    </a:p>
                  </a:txBody>
                  <a:tcPr/>
                </a:tc>
                <a:tc>
                  <a:txBody>
                    <a:bodyPr/>
                    <a:lstStyle/>
                    <a:p>
                      <a:r>
                        <a:rPr lang="en-US" dirty="0" smtClean="0"/>
                        <a:t>Poor prognosis and will have </a:t>
                      </a:r>
                      <a:r>
                        <a:rPr lang="en-US" dirty="0" err="1" smtClean="0"/>
                        <a:t>metastasised</a:t>
                      </a:r>
                      <a:r>
                        <a:rPr lang="en-US" dirty="0" smtClean="0"/>
                        <a:t> by the time of diagnosis</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76228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themeOverride>
</file>

<file path=ppt/theme/themeOverride2.xml><?xml version="1.0" encoding="utf-8"?>
<a:themeOverride xmlns:a="http://schemas.openxmlformats.org/drawingml/2006/main">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themeOverride>
</file>

<file path=ppt/theme/themeOverride3.xml><?xml version="1.0" encoding="utf-8"?>
<a:themeOverride xmlns:a="http://schemas.openxmlformats.org/drawingml/2006/main">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themeOverride>
</file>

<file path=docProps/app.xml><?xml version="1.0" encoding="utf-8"?>
<Properties xmlns="http://schemas.openxmlformats.org/officeDocument/2006/extended-properties" xmlns:vt="http://schemas.openxmlformats.org/officeDocument/2006/docPropsVTypes">
  <Template/>
  <TotalTime>0</TotalTime>
  <Words>997</Words>
  <Application>Microsoft Office PowerPoint</Application>
  <PresentationFormat>Ekran Gösterisi (4:3)</PresentationFormat>
  <Paragraphs>215</Paragraphs>
  <Slides>30</Slides>
  <Notes>29</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30</vt:i4>
      </vt:variant>
    </vt:vector>
  </HeadingPairs>
  <TitlesOfParts>
    <vt:vector size="34" baseType="lpstr">
      <vt:lpstr>Arial</vt:lpstr>
      <vt:lpstr>Calibri</vt:lpstr>
      <vt:lpstr>Georgia</vt:lpstr>
      <vt:lpstr>Introducing PowerPoint 2010</vt:lpstr>
      <vt:lpstr>PowerPoint Sunusu</vt:lpstr>
      <vt:lpstr>PowerPoint Sunusu</vt:lpstr>
      <vt:lpstr>NINE YEAR OLD BITCH WITH MAMMARY TUMOR.</vt:lpstr>
      <vt:lpstr>PREVALENCE</vt:lpstr>
      <vt:lpstr>EPIDEMIOLOGY</vt:lpstr>
      <vt:lpstr>EPIDEMIOLOGY CONTD….</vt:lpstr>
      <vt:lpstr>PowerPoint Sunusu</vt:lpstr>
      <vt:lpstr>TYPES AND BEHAVIOUR OF TUMOURS</vt:lpstr>
      <vt:lpstr>PROGNOSIS</vt:lpstr>
      <vt:lpstr>PowerPoint Sunusu</vt:lpstr>
      <vt:lpstr>PowerPoint Sunusu</vt:lpstr>
      <vt:lpstr>CLINICAL SIGNS</vt:lpstr>
      <vt:lpstr>CLINICAL SIGNS</vt:lpstr>
      <vt:lpstr>      INFLAMMATORY    CARCINOMA</vt:lpstr>
      <vt:lpstr>DIAGNOSIS </vt:lpstr>
      <vt:lpstr>DIFFERENTIAL DIAGNOSIS</vt:lpstr>
      <vt:lpstr>CLINICAL STAGING</vt:lpstr>
      <vt:lpstr>TREATMENT</vt:lpstr>
      <vt:lpstr>SURGICAL ANATOMY OF MAMMARY GLANDS</vt:lpstr>
      <vt:lpstr>PowerPoint Sunusu</vt:lpstr>
      <vt:lpstr>SURGICAL TREATMENT</vt:lpstr>
      <vt:lpstr>SURGICAL  OPTIONS</vt:lpstr>
      <vt:lpstr>SIMPLE LUMPECTOMY</vt:lpstr>
      <vt:lpstr>MAMMECTOMY</vt:lpstr>
      <vt:lpstr>MAMMECTOMY INCISION</vt:lpstr>
      <vt:lpstr>REGIONAL MAMMECTOMY</vt:lpstr>
      <vt:lpstr>RADICAL MASTECTOMY</vt:lpstr>
      <vt:lpstr>PANHYSTERECTOMY</vt:lpstr>
      <vt:lpstr>ADJUVANT THERAPY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2010-03-11T09:43:18Z</dcterms:created>
  <dcterms:modified xsi:type="dcterms:W3CDTF">2020-01-03T10:57:06Z</dcterms:modified>
</cp:coreProperties>
</file>