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Сложносочиненные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Сложносочиненным предложением называется предложения, в котором предикативные части связываются друг с другом интонацией и сочинительными союзами. 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Дети устали, взрослые тоже нуждались в отдыхе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! Сочинительный союз стоим между предикативными частями и не входит ни в одну из них. Союз не является членом предложения.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EBF9-4D14-46CC-8384-4431C15B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Признаки сложносочиненного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5C23C-F2BB-4524-89C6-72299E9B1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Равнозначность и независимость предикативных частей в составе сложного предложения</a:t>
            </a:r>
          </a:p>
          <a:p>
            <a:r>
              <a:rPr lang="ru-RU" dirty="0"/>
              <a:t>Сочинительная связь между предикативными частями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! Грамматическая связь может обладать оттенками, это зависит от значения союзов, а также от интонации. </a:t>
            </a:r>
          </a:p>
          <a:p>
            <a:pPr marL="0" indent="0">
              <a:buNone/>
            </a:pPr>
            <a:r>
              <a:rPr lang="ru-RU" dirty="0"/>
              <a:t>! Дополнительный смысловой оттенок могут вносить также частицы и указательные слова.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D992-251F-4F73-A030-B808D986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Сложносочиненные предложения с соединительными союзами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856A9-8621-4851-8F6C-F8FBC9F7D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/>
          <a:lstStyle/>
          <a:p>
            <a:r>
              <a:rPr lang="ru-RU" dirty="0"/>
              <a:t>Соединение между предикативные части в составе сложносочиненного выражается союзами </a:t>
            </a:r>
            <a:r>
              <a:rPr lang="ru-RU" i="1" dirty="0"/>
              <a:t>и, тоже, также, как… так и, не только… но и, ни… ни и др. </a:t>
            </a:r>
          </a:p>
          <a:p>
            <a:r>
              <a:rPr lang="ru-RU" dirty="0"/>
              <a:t>Основной союз </a:t>
            </a:r>
            <a:r>
              <a:rPr lang="ru-RU" b="1" i="1" dirty="0"/>
              <a:t>и</a:t>
            </a:r>
            <a:r>
              <a:rPr lang="ru-RU" dirty="0"/>
              <a:t> указывает на полную равнозначность предикативных частей.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Сверкнула молния, и резко полил дождь.</a:t>
            </a:r>
          </a:p>
          <a:p>
            <a:pPr marL="0" indent="0">
              <a:buNone/>
            </a:pPr>
            <a:r>
              <a:rPr lang="ru-RU" dirty="0"/>
              <a:t>! Все другие союзы вносят в сложносочиненное предложения различные смысловые оттенки</a:t>
            </a:r>
          </a:p>
          <a:p>
            <a:pPr marL="0" indent="0">
              <a:buNone/>
            </a:pPr>
            <a:r>
              <a:rPr lang="ru-RU" dirty="0"/>
              <a:t> 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1107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2F693-DA14-408B-B1CE-E7F300460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Соединительные союзы обозначают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4A2CC-B17F-42D7-BC47-FA2132FA5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56521"/>
            <a:ext cx="9601200" cy="510208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Временные отношения</a:t>
            </a:r>
          </a:p>
          <a:p>
            <a:pPr marL="0" indent="0">
              <a:buNone/>
            </a:pPr>
            <a:r>
              <a:rPr lang="ru-RU" dirty="0"/>
              <a:t>	- одновременность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Андрей молчал, отец тоже ничего не говорил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- последовательность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Взошло солнце, и трава подсохла.</a:t>
            </a:r>
          </a:p>
          <a:p>
            <a:r>
              <a:rPr lang="ru-RU" dirty="0"/>
              <a:t>Уподобление или присоединение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Дети уснули, родители тоже пошли спать.</a:t>
            </a:r>
          </a:p>
          <a:p>
            <a:r>
              <a:rPr lang="ru-RU" dirty="0"/>
              <a:t>Следствие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Купите игрушку, и вы обрадуете ребенка</a:t>
            </a:r>
            <a:r>
              <a:rPr lang="ru-RU" dirty="0"/>
              <a:t>.</a:t>
            </a:r>
          </a:p>
          <a:p>
            <a:r>
              <a:rPr lang="ru-RU" dirty="0"/>
              <a:t>Обязательность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Не только дети должны прислушиваться к советам родителей, но и родители должны прислушиваться к желаниям детей</a:t>
            </a:r>
            <a:r>
              <a:rPr lang="ru-RU" dirty="0"/>
              <a:t>.</a:t>
            </a:r>
          </a:p>
          <a:p>
            <a:r>
              <a:rPr lang="ru-RU" dirty="0"/>
              <a:t>Усиление отрицания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Ни учитель ничего не говорил, ни студенты не прерывали тишины.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7852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D1C9F-FAB7-49EC-91D6-3761F5088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596348"/>
            <a:ext cx="9601200" cy="543007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Во второй части сложносочиненного предложения после союза </a:t>
            </a:r>
            <a:r>
              <a:rPr lang="ru-RU" b="1" i="1" dirty="0"/>
              <a:t>и</a:t>
            </a:r>
            <a:r>
              <a:rPr lang="ru-RU" dirty="0"/>
              <a:t> могут стоять слова </a:t>
            </a:r>
            <a:r>
              <a:rPr lang="ru-RU" i="1" dirty="0"/>
              <a:t>кроме того, это, потому, к тому же, вот, притом, вслед за тем и др</a:t>
            </a:r>
            <a:r>
              <a:rPr lang="ru-RU" dirty="0"/>
              <a:t>. Эти слова вместе с соединительным союзом образуют союзные сочетания, которые помогают выразить смысловые отношения между предикативными частями.</a:t>
            </a:r>
          </a:p>
          <a:p>
            <a:pPr algn="just"/>
            <a:r>
              <a:rPr lang="ru-RU" dirty="0"/>
              <a:t>Союзы </a:t>
            </a:r>
            <a:r>
              <a:rPr lang="ru-RU" i="1" dirty="0"/>
              <a:t>также</a:t>
            </a:r>
            <a:r>
              <a:rPr lang="ru-RU" dirty="0"/>
              <a:t> и </a:t>
            </a:r>
            <a:r>
              <a:rPr lang="ru-RU" i="1" dirty="0"/>
              <a:t>тоже</a:t>
            </a:r>
            <a:r>
              <a:rPr lang="ru-RU" dirty="0"/>
              <a:t> находятся во второй предикативной части сложного предложения, а не на границе между частями.</a:t>
            </a:r>
          </a:p>
          <a:p>
            <a:pPr algn="just"/>
            <a:r>
              <a:rPr lang="ru-RU" dirty="0"/>
              <a:t>Сочинительные союзы могут связывать не только части сложносочинённого предложения, но и однородные члены. Их разграничение особенно важно для расстановки знаков препинания. Поэтому при разборе обязательно выделите грамматические основы, чтобы определить тип предложения (простое с однородными членами или сложносочинённое предложение).</a:t>
            </a:r>
          </a:p>
          <a:p>
            <a:pPr marL="0" indent="0">
              <a:buNone/>
            </a:pPr>
            <a:r>
              <a:rPr lang="ru-RU" dirty="0"/>
              <a:t>Пример:  </a:t>
            </a:r>
            <a:r>
              <a:rPr lang="ru-RU" i="1" dirty="0"/>
              <a:t>От дороги шёл человек и нёс большой рюкзак. </a:t>
            </a:r>
            <a:r>
              <a:rPr lang="ru-RU" dirty="0"/>
              <a:t>– простое предложение с однородными сказуемыми;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Денег на дорогу нет, и вызвать такси не получится </a:t>
            </a:r>
            <a:r>
              <a:rPr lang="ru-RU" dirty="0"/>
              <a:t>– сложносочинённое предложение.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94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7E315-5D0B-4578-A789-17236B073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5416826"/>
          </a:xfrm>
        </p:spPr>
        <p:txBody>
          <a:bodyPr/>
          <a:lstStyle/>
          <a:p>
            <a:pPr algn="just"/>
            <a:r>
              <a:rPr lang="ru-RU" dirty="0"/>
              <a:t>Двойной союз </a:t>
            </a:r>
            <a:r>
              <a:rPr lang="ru-RU" b="1" i="1" dirty="0"/>
              <a:t>не только..., но и </a:t>
            </a:r>
            <a:r>
              <a:rPr lang="ru-RU" dirty="0"/>
              <a:t>выражает градационные отношения и в школьных учебниках отнесен к соединительным союзам. Очень часто при разборе принимают во внимание только его вторую часть (но и) и ошибочно относят к противительным союзам. Чтобы не ошибиться, попробуйте заменить этот двойной союз союзом </a:t>
            </a:r>
            <a:r>
              <a:rPr lang="ru-RU" b="1" i="1" dirty="0"/>
              <a:t>и.</a:t>
            </a:r>
          </a:p>
          <a:p>
            <a:pPr marL="0" indent="0">
              <a:buNone/>
            </a:pPr>
            <a:r>
              <a:rPr lang="ru-RU" dirty="0"/>
              <a:t>Пример:  </a:t>
            </a:r>
          </a:p>
          <a:p>
            <a:pPr marL="0" indent="0">
              <a:buNone/>
            </a:pPr>
            <a:r>
              <a:rPr lang="ru-RU" dirty="0"/>
              <a:t>Язык должен быть не только понятный или простонародный, но и язык должен быть хороший. (Толстой)</a:t>
            </a:r>
          </a:p>
          <a:p>
            <a:pPr marL="0" indent="0">
              <a:buNone/>
            </a:pPr>
            <a:r>
              <a:rPr lang="ru-RU" dirty="0"/>
              <a:t>Язык должен быть понятный или простонародный, и язык должен быть хороший. (Толстой)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52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70922"/>
            <a:ext cx="9601200" cy="3140765"/>
          </a:xfrm>
        </p:spPr>
        <p:txBody>
          <a:bodyPr/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137</TotalTime>
  <Words>617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Сложносочиненные предложения</vt:lpstr>
      <vt:lpstr>Признаки сложносочиненного предложения</vt:lpstr>
      <vt:lpstr>Сложносочиненные предложения с соединительными союзами</vt:lpstr>
      <vt:lpstr>Соединительные союзы обозначают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31</cp:revision>
  <dcterms:created xsi:type="dcterms:W3CDTF">2020-03-16T17:46:39Z</dcterms:created>
  <dcterms:modified xsi:type="dcterms:W3CDTF">2020-03-17T13:04:55Z</dcterms:modified>
</cp:coreProperties>
</file>