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368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79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890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58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60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11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11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828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174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94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3E84C-64EF-4A0C-8241-3EF3CB729C70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8613A-E18B-42D2-A935-84A027A69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123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AraSınav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7043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AraSınav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AraSınav</dc:title>
  <dc:creator>Barbaros</dc:creator>
  <cp:lastModifiedBy>Barbaros</cp:lastModifiedBy>
  <cp:revision>1</cp:revision>
  <dcterms:created xsi:type="dcterms:W3CDTF">2020-11-02T13:02:17Z</dcterms:created>
  <dcterms:modified xsi:type="dcterms:W3CDTF">2020-11-02T13:02:35Z</dcterms:modified>
</cp:coreProperties>
</file>