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61" r:id="rId4"/>
    <p:sldId id="260" r:id="rId5"/>
    <p:sldId id="259" r:id="rId6"/>
    <p:sldId id="25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09" d="100"/>
          <a:sy n="109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html/html_css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Stil </a:t>
            </a:r>
            <a:r>
              <a:rPr lang="tr-TR" sz="3600" dirty="0" smtClean="0"/>
              <a:t>Şablonu (</a:t>
            </a:r>
            <a:r>
              <a:rPr lang="tr-TR" sz="3600" dirty="0"/>
              <a:t>CSS) Temelleri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Nbp105 web tasarım temelleri</a:t>
            </a:r>
          </a:p>
          <a:p>
            <a:r>
              <a:rPr lang="tr-TR" dirty="0" err="1"/>
              <a:t>Öğr</a:t>
            </a:r>
            <a:r>
              <a:rPr lang="tr-TR" dirty="0"/>
              <a:t>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Temelleri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CSS, Basamaklı Stil Sayfaları anlamına gelmektedir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CSS, HTML öğelerinin ekranda, </a:t>
            </a:r>
            <a:r>
              <a:rPr lang="tr-TR" dirty="0" smtClean="0"/>
              <a:t>kağıtta </a:t>
            </a:r>
            <a:r>
              <a:rPr lang="tr-TR" dirty="0"/>
              <a:t>veya başka ortamlarda nasıl görüntüleneceğini açıklar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CSS çok iş kaydeder. Birden fazla web sayfasının düzenini bir kerede kontrol edebilir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CSS, HTML öğelerine 3 şekilde eklenebilir:</a:t>
            </a:r>
          </a:p>
          <a:p>
            <a:r>
              <a:rPr lang="tr-TR" dirty="0" smtClean="0"/>
              <a:t>- Satır </a:t>
            </a:r>
            <a:r>
              <a:rPr lang="tr-TR" dirty="0"/>
              <a:t>içi - HTML öğelerinde </a:t>
            </a:r>
            <a:r>
              <a:rPr lang="tr-TR" dirty="0" err="1"/>
              <a:t>style</a:t>
            </a:r>
            <a:r>
              <a:rPr lang="tr-TR" dirty="0"/>
              <a:t> özniteliğini kullanarak</a:t>
            </a:r>
          </a:p>
          <a:p>
            <a:r>
              <a:rPr lang="tr-TR" dirty="0" smtClean="0"/>
              <a:t>- Dahili </a:t>
            </a:r>
            <a:r>
              <a:rPr lang="tr-TR" dirty="0"/>
              <a:t>- &lt;</a:t>
            </a:r>
            <a:r>
              <a:rPr lang="tr-TR" dirty="0" err="1"/>
              <a:t>head</a:t>
            </a:r>
            <a:r>
              <a:rPr lang="tr-TR" dirty="0"/>
              <a:t>&gt; bölümünde bir &lt;</a:t>
            </a:r>
            <a:r>
              <a:rPr lang="tr-TR" dirty="0" err="1"/>
              <a:t>style</a:t>
            </a:r>
            <a:r>
              <a:rPr lang="tr-TR" dirty="0"/>
              <a:t>&gt; öğesi kullanarak</a:t>
            </a:r>
          </a:p>
          <a:p>
            <a:r>
              <a:rPr lang="tr-TR" dirty="0" smtClean="0"/>
              <a:t>- Harici </a:t>
            </a:r>
            <a:r>
              <a:rPr lang="tr-TR" dirty="0"/>
              <a:t>- harici bir CSS dosyası kullanarak</a:t>
            </a:r>
          </a:p>
          <a:p>
            <a:r>
              <a:rPr lang="tr-TR" dirty="0"/>
              <a:t>CSS eklemek için en yaygın yol, stilleri ayrı CSS dosyalarında tutmaktır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140" y="2485834"/>
            <a:ext cx="3553321" cy="2743583"/>
          </a:xfr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Temelleri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Satır </a:t>
            </a:r>
            <a:r>
              <a:rPr lang="tr-TR" dirty="0"/>
              <a:t>içi - HTML öğelerinde </a:t>
            </a:r>
            <a:r>
              <a:rPr lang="tr-TR" dirty="0" err="1"/>
              <a:t>style</a:t>
            </a:r>
            <a:r>
              <a:rPr lang="tr-TR" dirty="0"/>
              <a:t> </a:t>
            </a:r>
            <a:r>
              <a:rPr lang="tr-TR" dirty="0" smtClean="0"/>
              <a:t>özniteliği kullanımı</a:t>
            </a:r>
          </a:p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 style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="</a:t>
            </a:r>
            <a:r>
              <a:rPr lang="en-US" dirty="0" err="1">
                <a:solidFill>
                  <a:srgbClr val="0000CD"/>
                </a:solidFill>
                <a:latin typeface="Consolas" panose="020B0609020204030204" pitchFamily="49" charset="0"/>
              </a:rPr>
              <a:t>color:blue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;"&gt;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Mavi Hazırlanmış Başlık</a:t>
            </a:r>
            <a:r>
              <a:rPr lang="en-US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US" dirty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742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Stil </a:t>
            </a:r>
            <a:r>
              <a:rPr lang="tr-TR" dirty="0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Temelleri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- Dahili </a:t>
            </a:r>
            <a:r>
              <a:rPr lang="tr-TR" dirty="0"/>
              <a:t>- &lt;</a:t>
            </a:r>
            <a:r>
              <a:rPr lang="tr-TR" dirty="0" err="1"/>
              <a:t>head</a:t>
            </a:r>
            <a:r>
              <a:rPr lang="tr-TR" dirty="0"/>
              <a:t>&gt; bölümünde bir &lt;</a:t>
            </a:r>
            <a:r>
              <a:rPr lang="tr-TR" dirty="0" err="1"/>
              <a:t>style</a:t>
            </a:r>
            <a:r>
              <a:rPr lang="tr-TR" dirty="0"/>
              <a:t>&gt; öğesi </a:t>
            </a:r>
            <a:r>
              <a:rPr lang="tr-TR" dirty="0" smtClean="0"/>
              <a:t>kullanımı</a:t>
            </a:r>
          </a:p>
          <a:p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!DOCTYPE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 html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html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head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body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>
                <a:solidFill>
                  <a:srgbClr val="FF0000"/>
                </a:solidFill>
                <a:latin typeface="Consolas" panose="020B0609020204030204" pitchFamily="49" charset="0"/>
              </a:rPr>
              <a:t>background-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powderblue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h1  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blue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p    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tr-TR" dirty="0" err="1">
                <a:solidFill>
                  <a:srgbClr val="FF0000"/>
                </a:solidFill>
                <a:latin typeface="Consolas" panose="020B0609020204030204" pitchFamily="49" charset="0"/>
              </a:rPr>
              <a:t>color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tr-TR" dirty="0" err="1">
                <a:solidFill>
                  <a:srgbClr val="0000CD"/>
                </a:solidFill>
                <a:latin typeface="Consolas" panose="020B0609020204030204" pitchFamily="49" charset="0"/>
              </a:rPr>
              <a:t>red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;}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/>
            </a:r>
            <a:b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style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 err="1">
                <a:solidFill>
                  <a:srgbClr val="A52A2A"/>
                </a:solidFill>
                <a:latin typeface="Consolas" panose="020B0609020204030204" pitchFamily="49" charset="0"/>
              </a:rPr>
              <a:t>head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body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Başlık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p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Paragraf</a:t>
            </a:r>
            <a:r>
              <a:rPr lang="tr-TR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p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/body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dirty="0"/>
              <a:t/>
            </a:r>
            <a:br>
              <a:rPr lang="tr-TR" dirty="0"/>
            </a:b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tr-TR" dirty="0">
                <a:solidFill>
                  <a:srgbClr val="A52A2A"/>
                </a:solidFill>
                <a:latin typeface="Consolas" panose="020B0609020204030204" pitchFamily="49" charset="0"/>
              </a:rPr>
              <a:t>/html</a:t>
            </a:r>
            <a:r>
              <a:rPr lang="tr-TR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50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Stil </a:t>
            </a:r>
            <a:r>
              <a:rPr lang="tr-TR" smtClean="0"/>
              <a:t>Şablonu (</a:t>
            </a:r>
            <a:r>
              <a:rPr lang="tr-TR" dirty="0"/>
              <a:t>CSS) </a:t>
            </a:r>
            <a:r>
              <a:rPr lang="tr-TR" dirty="0" smtClean="0"/>
              <a:t>Temelleri [1]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- harici </a:t>
            </a:r>
            <a:r>
              <a:rPr lang="tr-TR" sz="1800" dirty="0"/>
              <a:t>bir CSS dosyası </a:t>
            </a:r>
            <a:r>
              <a:rPr lang="tr-TR" sz="1800" dirty="0" smtClean="0"/>
              <a:t>kullanımı</a:t>
            </a:r>
            <a:endParaRPr lang="tr-TR" sz="180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!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DOCTYPE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html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html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head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link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rel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="stylesheet"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="styles.css"&gt;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/head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body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en-US" sz="16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Başlık</a:t>
            </a:r>
            <a:r>
              <a:rPr lang="en-US" sz="16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h1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p</a:t>
            </a:r>
            <a:r>
              <a:rPr lang="en-US" sz="16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tr-TR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Paragraf</a:t>
            </a:r>
            <a:r>
              <a:rPr lang="en-US" sz="1600" dirty="0" smtClean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 smtClean="0">
                <a:solidFill>
                  <a:srgbClr val="A52A2A"/>
                </a:solidFill>
                <a:latin typeface="Consolas" panose="020B0609020204030204" pitchFamily="49" charset="0"/>
              </a:rPr>
              <a:t>/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p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/body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/html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&gt;</a:t>
            </a:r>
            <a:endParaRPr lang="tr-TR" sz="1600" dirty="0" smtClean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tr-TR" sz="1800" dirty="0"/>
              <a:t>styles.css</a:t>
            </a:r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body 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   background-color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 </a:t>
            </a:r>
            <a:r>
              <a:rPr lang="en-US" sz="1600" dirty="0" err="1">
                <a:solidFill>
                  <a:srgbClr val="0000CD"/>
                </a:solidFill>
                <a:latin typeface="Consolas" panose="020B0609020204030204" pitchFamily="49" charset="0"/>
              </a:rPr>
              <a:t>powderblue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h1 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   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 blue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>
                <a:solidFill>
                  <a:srgbClr val="A52A2A"/>
                </a:solidFill>
                <a:latin typeface="Consolas" panose="020B0609020204030204" pitchFamily="49" charset="0"/>
              </a:rPr>
              <a:t>p 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    color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1600" dirty="0">
                <a:solidFill>
                  <a:srgbClr val="0000CD"/>
                </a:solidFill>
                <a:latin typeface="Consolas" panose="020B0609020204030204" pitchFamily="49" charset="0"/>
              </a:rPr>
              <a:t> red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/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1877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 smtClean="0"/>
              <a:t>HTML5 </a:t>
            </a:r>
            <a:r>
              <a:rPr lang="en-US" dirty="0"/>
              <a:t>Tutorial. (</a:t>
            </a:r>
            <a:r>
              <a:rPr lang="en-US" dirty="0" err="1"/>
              <a:t>n.d.</a:t>
            </a:r>
            <a:r>
              <a:rPr lang="en-US" dirty="0"/>
              <a:t>). </a:t>
            </a:r>
            <a:r>
              <a:rPr lang="tr-TR" dirty="0" smtClean="0"/>
              <a:t>Erişim Tarihi 15 Kasım</a:t>
            </a:r>
            <a:r>
              <a:rPr lang="en-US" dirty="0" smtClean="0"/>
              <a:t> </a:t>
            </a:r>
            <a:r>
              <a:rPr lang="en-US" dirty="0"/>
              <a:t>2017,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www.w3schools.com/html/html_css.asp</a:t>
            </a:r>
            <a:r>
              <a:rPr lang="tr-TR" dirty="0" smtClean="0"/>
              <a:t>  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4743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</TotalTime>
  <Words>197</Words>
  <Application>Microsoft Office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Consolas</vt:lpstr>
      <vt:lpstr>Times New Roman</vt:lpstr>
      <vt:lpstr>Geçmişe bakış</vt:lpstr>
      <vt:lpstr>Stil Şablonu (CSS) Temelleri</vt:lpstr>
      <vt:lpstr>Stil Şablonu (CSS) Temelleri [1]</vt:lpstr>
      <vt:lpstr>Stil Şablonu (CSS) Temelleri [1]</vt:lpstr>
      <vt:lpstr>Stil Şablonu (CSS) Temelleri [1]</vt:lpstr>
      <vt:lpstr>Stil Şablonu (CSS) Temelleri [1]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</cp:lastModifiedBy>
  <cp:revision>15</cp:revision>
  <dcterms:created xsi:type="dcterms:W3CDTF">2017-11-14T11:12:27Z</dcterms:created>
  <dcterms:modified xsi:type="dcterms:W3CDTF">2017-11-15T00:18:49Z</dcterms:modified>
</cp:coreProperties>
</file>