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0" r:id="rId3"/>
    <p:sldId id="278" r:id="rId4"/>
    <p:sldId id="279" r:id="rId5"/>
    <p:sldId id="280" r:id="rId6"/>
    <p:sldId id="281" r:id="rId7"/>
    <p:sldId id="282" r:id="rId8"/>
    <p:sldId id="258" r:id="rId9"/>
    <p:sldId id="261" r:id="rId10"/>
    <p:sldId id="292" r:id="rId11"/>
    <p:sldId id="285"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84" r:id="rId27"/>
    <p:sldId id="286" r:id="rId28"/>
    <p:sldId id="287" r:id="rId29"/>
    <p:sldId id="288" r:id="rId30"/>
    <p:sldId id="276" r:id="rId31"/>
    <p:sldId id="277"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DBBB5-D473-40D5-9AE2-EDA5375F77CC}" type="doc">
      <dgm:prSet loTypeId="urn:microsoft.com/office/officeart/2008/layout/LinedList" loCatId="Inbox" qsTypeId="urn:microsoft.com/office/officeart/2005/8/quickstyle/simple1" qsCatId="simple" csTypeId="urn:microsoft.com/office/officeart/2005/8/colors/accent1_3" csCatId="accent1"/>
      <dgm:spPr/>
      <dgm:t>
        <a:bodyPr/>
        <a:lstStyle/>
        <a:p>
          <a:endParaRPr lang="en-US"/>
        </a:p>
      </dgm:t>
    </dgm:pt>
    <dgm:pt modelId="{3E0AC254-8210-4818-BF5C-5A2C8A18752C}">
      <dgm:prSet/>
      <dgm:spPr/>
      <dgm:t>
        <a:bodyPr/>
        <a:lstStyle/>
        <a:p>
          <a:r>
            <a:rPr lang="tr-TR"/>
            <a:t>Güvenli ve sağlıklı bir çalışma ortamı</a:t>
          </a:r>
          <a:endParaRPr lang="en-US"/>
        </a:p>
      </dgm:t>
    </dgm:pt>
    <dgm:pt modelId="{6964EEA1-2073-4C05-BF81-0DDE8179EEB6}" type="parTrans" cxnId="{C2CF3BFB-90A8-47EB-8ECE-C981D92D1146}">
      <dgm:prSet/>
      <dgm:spPr/>
      <dgm:t>
        <a:bodyPr/>
        <a:lstStyle/>
        <a:p>
          <a:endParaRPr lang="en-US"/>
        </a:p>
      </dgm:t>
    </dgm:pt>
    <dgm:pt modelId="{F38B83CE-6B71-4D58-8752-89F55F8360C6}" type="sibTrans" cxnId="{C2CF3BFB-90A8-47EB-8ECE-C981D92D1146}">
      <dgm:prSet/>
      <dgm:spPr/>
      <dgm:t>
        <a:bodyPr/>
        <a:lstStyle/>
        <a:p>
          <a:endParaRPr lang="en-US"/>
        </a:p>
      </dgm:t>
    </dgm:pt>
    <dgm:pt modelId="{156C412D-43F1-4210-AA31-F94DE573D42C}">
      <dgm:prSet/>
      <dgm:spPr/>
      <dgm:t>
        <a:bodyPr/>
        <a:lstStyle/>
        <a:p>
          <a:r>
            <a:rPr lang="tr-TR"/>
            <a:t>Zararlı atıkların etkili bir şekilde saklanması</a:t>
          </a:r>
          <a:endParaRPr lang="en-US"/>
        </a:p>
      </dgm:t>
    </dgm:pt>
    <dgm:pt modelId="{F597B9F7-4F37-4D34-A9B3-4F68148DBA2F}" type="parTrans" cxnId="{4068AE71-7123-4824-B38E-910A16DF30DC}">
      <dgm:prSet/>
      <dgm:spPr/>
      <dgm:t>
        <a:bodyPr/>
        <a:lstStyle/>
        <a:p>
          <a:endParaRPr lang="en-US"/>
        </a:p>
      </dgm:t>
    </dgm:pt>
    <dgm:pt modelId="{23501D33-A3C7-4D28-955D-9DD96F6F8492}" type="sibTrans" cxnId="{4068AE71-7123-4824-B38E-910A16DF30DC}">
      <dgm:prSet/>
      <dgm:spPr/>
      <dgm:t>
        <a:bodyPr/>
        <a:lstStyle/>
        <a:p>
          <a:endParaRPr lang="en-US"/>
        </a:p>
      </dgm:t>
    </dgm:pt>
    <dgm:pt modelId="{74BDF188-8FD8-4313-A9CE-B15E61C04FE7}">
      <dgm:prSet/>
      <dgm:spPr/>
      <dgm:t>
        <a:bodyPr/>
        <a:lstStyle/>
        <a:p>
          <a:r>
            <a:rPr lang="tr-TR"/>
            <a:t>Atıkların doğru etiketlenmesi</a:t>
          </a:r>
          <a:endParaRPr lang="en-US"/>
        </a:p>
      </dgm:t>
    </dgm:pt>
    <dgm:pt modelId="{CDBE7830-B2F6-4DA7-A07E-7A25A732AD7F}" type="parTrans" cxnId="{E8B03AF2-6E0F-47AB-B642-BD3860D18C8B}">
      <dgm:prSet/>
      <dgm:spPr/>
      <dgm:t>
        <a:bodyPr/>
        <a:lstStyle/>
        <a:p>
          <a:endParaRPr lang="en-US"/>
        </a:p>
      </dgm:t>
    </dgm:pt>
    <dgm:pt modelId="{073A3233-B08B-4ACD-9458-45461C7209BF}" type="sibTrans" cxnId="{E8B03AF2-6E0F-47AB-B642-BD3860D18C8B}">
      <dgm:prSet/>
      <dgm:spPr/>
      <dgm:t>
        <a:bodyPr/>
        <a:lstStyle/>
        <a:p>
          <a:endParaRPr lang="en-US"/>
        </a:p>
      </dgm:t>
    </dgm:pt>
    <dgm:pt modelId="{02F9BECF-F117-447C-BD09-30961A0BB823}">
      <dgm:prSet/>
      <dgm:spPr/>
      <dgm:t>
        <a:bodyPr/>
        <a:lstStyle/>
        <a:p>
          <a:r>
            <a:rPr lang="tr-TR"/>
            <a:t>Atıklarla ilgili yasal yükümlülükler</a:t>
          </a:r>
          <a:endParaRPr lang="en-US"/>
        </a:p>
      </dgm:t>
    </dgm:pt>
    <dgm:pt modelId="{03273032-1295-4ECC-98AA-1775DBAAC8DF}" type="parTrans" cxnId="{83640157-3218-4037-B65E-55D41D7D6477}">
      <dgm:prSet/>
      <dgm:spPr/>
      <dgm:t>
        <a:bodyPr/>
        <a:lstStyle/>
        <a:p>
          <a:endParaRPr lang="en-US"/>
        </a:p>
      </dgm:t>
    </dgm:pt>
    <dgm:pt modelId="{B3D42B31-1767-4AAC-A4D8-FF8AB90D9C7C}" type="sibTrans" cxnId="{83640157-3218-4037-B65E-55D41D7D6477}">
      <dgm:prSet/>
      <dgm:spPr/>
      <dgm:t>
        <a:bodyPr/>
        <a:lstStyle/>
        <a:p>
          <a:endParaRPr lang="en-US"/>
        </a:p>
      </dgm:t>
    </dgm:pt>
    <dgm:pt modelId="{510A2C91-E9FC-4C51-836F-CBF4B3FAD1D4}" type="pres">
      <dgm:prSet presAssocID="{0F4DBBB5-D473-40D5-9AE2-EDA5375F77CC}" presName="vert0" presStyleCnt="0">
        <dgm:presLayoutVars>
          <dgm:dir/>
          <dgm:animOne val="branch"/>
          <dgm:animLvl val="lvl"/>
        </dgm:presLayoutVars>
      </dgm:prSet>
      <dgm:spPr/>
    </dgm:pt>
    <dgm:pt modelId="{B8068009-844C-42D9-AB47-92436BE8D8A3}" type="pres">
      <dgm:prSet presAssocID="{3E0AC254-8210-4818-BF5C-5A2C8A18752C}" presName="thickLine" presStyleLbl="alignNode1" presStyleIdx="0" presStyleCnt="4"/>
      <dgm:spPr/>
    </dgm:pt>
    <dgm:pt modelId="{9945BFDA-716E-42C9-9E26-46C9935DF0E9}" type="pres">
      <dgm:prSet presAssocID="{3E0AC254-8210-4818-BF5C-5A2C8A18752C}" presName="horz1" presStyleCnt="0"/>
      <dgm:spPr/>
    </dgm:pt>
    <dgm:pt modelId="{04C112DC-87EB-4294-B685-5FE7F0E58FD1}" type="pres">
      <dgm:prSet presAssocID="{3E0AC254-8210-4818-BF5C-5A2C8A18752C}" presName="tx1" presStyleLbl="revTx" presStyleIdx="0" presStyleCnt="4"/>
      <dgm:spPr/>
    </dgm:pt>
    <dgm:pt modelId="{25038F9D-9B73-4AE3-9D9C-4A9305439CDF}" type="pres">
      <dgm:prSet presAssocID="{3E0AC254-8210-4818-BF5C-5A2C8A18752C}" presName="vert1" presStyleCnt="0"/>
      <dgm:spPr/>
    </dgm:pt>
    <dgm:pt modelId="{A3D95130-1232-4137-B4B4-6216C311FBB1}" type="pres">
      <dgm:prSet presAssocID="{156C412D-43F1-4210-AA31-F94DE573D42C}" presName="thickLine" presStyleLbl="alignNode1" presStyleIdx="1" presStyleCnt="4"/>
      <dgm:spPr/>
    </dgm:pt>
    <dgm:pt modelId="{6D75E6B4-F3C0-47B4-95C9-1FB72EFA5EB9}" type="pres">
      <dgm:prSet presAssocID="{156C412D-43F1-4210-AA31-F94DE573D42C}" presName="horz1" presStyleCnt="0"/>
      <dgm:spPr/>
    </dgm:pt>
    <dgm:pt modelId="{9D69E696-147F-4031-BA59-4E4754744CCB}" type="pres">
      <dgm:prSet presAssocID="{156C412D-43F1-4210-AA31-F94DE573D42C}" presName="tx1" presStyleLbl="revTx" presStyleIdx="1" presStyleCnt="4"/>
      <dgm:spPr/>
    </dgm:pt>
    <dgm:pt modelId="{BBE62C0B-21B8-4654-B662-657E24E6E84C}" type="pres">
      <dgm:prSet presAssocID="{156C412D-43F1-4210-AA31-F94DE573D42C}" presName="vert1" presStyleCnt="0"/>
      <dgm:spPr/>
    </dgm:pt>
    <dgm:pt modelId="{2884348E-3B87-41D2-948C-9FCDF9BB76DE}" type="pres">
      <dgm:prSet presAssocID="{74BDF188-8FD8-4313-A9CE-B15E61C04FE7}" presName="thickLine" presStyleLbl="alignNode1" presStyleIdx="2" presStyleCnt="4"/>
      <dgm:spPr/>
    </dgm:pt>
    <dgm:pt modelId="{73952D24-C182-4FA7-BDDA-0CC08FFD379F}" type="pres">
      <dgm:prSet presAssocID="{74BDF188-8FD8-4313-A9CE-B15E61C04FE7}" presName="horz1" presStyleCnt="0"/>
      <dgm:spPr/>
    </dgm:pt>
    <dgm:pt modelId="{D95F1108-D3B1-48D1-BC0F-CEB0D895B409}" type="pres">
      <dgm:prSet presAssocID="{74BDF188-8FD8-4313-A9CE-B15E61C04FE7}" presName="tx1" presStyleLbl="revTx" presStyleIdx="2" presStyleCnt="4"/>
      <dgm:spPr/>
    </dgm:pt>
    <dgm:pt modelId="{D45C3F21-4FC6-4C5E-9B08-44F062F74792}" type="pres">
      <dgm:prSet presAssocID="{74BDF188-8FD8-4313-A9CE-B15E61C04FE7}" presName="vert1" presStyleCnt="0"/>
      <dgm:spPr/>
    </dgm:pt>
    <dgm:pt modelId="{6D7AFE94-FF49-4812-98CA-024B0972D190}" type="pres">
      <dgm:prSet presAssocID="{02F9BECF-F117-447C-BD09-30961A0BB823}" presName="thickLine" presStyleLbl="alignNode1" presStyleIdx="3" presStyleCnt="4"/>
      <dgm:spPr/>
    </dgm:pt>
    <dgm:pt modelId="{26A55D66-BACE-4A8F-8A27-F9FF74A3BA9F}" type="pres">
      <dgm:prSet presAssocID="{02F9BECF-F117-447C-BD09-30961A0BB823}" presName="horz1" presStyleCnt="0"/>
      <dgm:spPr/>
    </dgm:pt>
    <dgm:pt modelId="{732212E1-4C22-4B46-949D-BF9F8EFD0812}" type="pres">
      <dgm:prSet presAssocID="{02F9BECF-F117-447C-BD09-30961A0BB823}" presName="tx1" presStyleLbl="revTx" presStyleIdx="3" presStyleCnt="4"/>
      <dgm:spPr/>
    </dgm:pt>
    <dgm:pt modelId="{3ED4A879-54A9-4AE1-9A61-DE6D9910BC58}" type="pres">
      <dgm:prSet presAssocID="{02F9BECF-F117-447C-BD09-30961A0BB823}" presName="vert1" presStyleCnt="0"/>
      <dgm:spPr/>
    </dgm:pt>
  </dgm:ptLst>
  <dgm:cxnLst>
    <dgm:cxn modelId="{FCCEC22A-313C-4FB4-9255-58812F5B203C}" type="presOf" srcId="{0F4DBBB5-D473-40D5-9AE2-EDA5375F77CC}" destId="{510A2C91-E9FC-4C51-836F-CBF4B3FAD1D4}" srcOrd="0" destOrd="0" presId="urn:microsoft.com/office/officeart/2008/layout/LinedList"/>
    <dgm:cxn modelId="{6B3F5934-12B3-4ED3-B866-55051A0ADB81}" type="presOf" srcId="{02F9BECF-F117-447C-BD09-30961A0BB823}" destId="{732212E1-4C22-4B46-949D-BF9F8EFD0812}" srcOrd="0" destOrd="0" presId="urn:microsoft.com/office/officeart/2008/layout/LinedList"/>
    <dgm:cxn modelId="{DDDA7E46-683D-4862-970B-2668974BA119}" type="presOf" srcId="{74BDF188-8FD8-4313-A9CE-B15E61C04FE7}" destId="{D95F1108-D3B1-48D1-BC0F-CEB0D895B409}" srcOrd="0" destOrd="0" presId="urn:microsoft.com/office/officeart/2008/layout/LinedList"/>
    <dgm:cxn modelId="{AFE0524E-4960-4DE4-8FCE-C8630D157453}" type="presOf" srcId="{3E0AC254-8210-4818-BF5C-5A2C8A18752C}" destId="{04C112DC-87EB-4294-B685-5FE7F0E58FD1}" srcOrd="0" destOrd="0" presId="urn:microsoft.com/office/officeart/2008/layout/LinedList"/>
    <dgm:cxn modelId="{4068AE71-7123-4824-B38E-910A16DF30DC}" srcId="{0F4DBBB5-D473-40D5-9AE2-EDA5375F77CC}" destId="{156C412D-43F1-4210-AA31-F94DE573D42C}" srcOrd="1" destOrd="0" parTransId="{F597B9F7-4F37-4D34-A9B3-4F68148DBA2F}" sibTransId="{23501D33-A3C7-4D28-955D-9DD96F6F8492}"/>
    <dgm:cxn modelId="{83640157-3218-4037-B65E-55D41D7D6477}" srcId="{0F4DBBB5-D473-40D5-9AE2-EDA5375F77CC}" destId="{02F9BECF-F117-447C-BD09-30961A0BB823}" srcOrd="3" destOrd="0" parTransId="{03273032-1295-4ECC-98AA-1775DBAAC8DF}" sibTransId="{B3D42B31-1767-4AAC-A4D8-FF8AB90D9C7C}"/>
    <dgm:cxn modelId="{4A9A558B-2659-4171-8E17-FE97C6707B78}" type="presOf" srcId="{156C412D-43F1-4210-AA31-F94DE573D42C}" destId="{9D69E696-147F-4031-BA59-4E4754744CCB}" srcOrd="0" destOrd="0" presId="urn:microsoft.com/office/officeart/2008/layout/LinedList"/>
    <dgm:cxn modelId="{E8B03AF2-6E0F-47AB-B642-BD3860D18C8B}" srcId="{0F4DBBB5-D473-40D5-9AE2-EDA5375F77CC}" destId="{74BDF188-8FD8-4313-A9CE-B15E61C04FE7}" srcOrd="2" destOrd="0" parTransId="{CDBE7830-B2F6-4DA7-A07E-7A25A732AD7F}" sibTransId="{073A3233-B08B-4ACD-9458-45461C7209BF}"/>
    <dgm:cxn modelId="{C2CF3BFB-90A8-47EB-8ECE-C981D92D1146}" srcId="{0F4DBBB5-D473-40D5-9AE2-EDA5375F77CC}" destId="{3E0AC254-8210-4818-BF5C-5A2C8A18752C}" srcOrd="0" destOrd="0" parTransId="{6964EEA1-2073-4C05-BF81-0DDE8179EEB6}" sibTransId="{F38B83CE-6B71-4D58-8752-89F55F8360C6}"/>
    <dgm:cxn modelId="{3346BC9C-ED35-4418-99E5-BFCE2EEABA33}" type="presParOf" srcId="{510A2C91-E9FC-4C51-836F-CBF4B3FAD1D4}" destId="{B8068009-844C-42D9-AB47-92436BE8D8A3}" srcOrd="0" destOrd="0" presId="urn:microsoft.com/office/officeart/2008/layout/LinedList"/>
    <dgm:cxn modelId="{25F605D4-3186-4F96-ACDF-36E24026CCFD}" type="presParOf" srcId="{510A2C91-E9FC-4C51-836F-CBF4B3FAD1D4}" destId="{9945BFDA-716E-42C9-9E26-46C9935DF0E9}" srcOrd="1" destOrd="0" presId="urn:microsoft.com/office/officeart/2008/layout/LinedList"/>
    <dgm:cxn modelId="{A2FA577B-65A2-4411-B798-931DE89B8D0C}" type="presParOf" srcId="{9945BFDA-716E-42C9-9E26-46C9935DF0E9}" destId="{04C112DC-87EB-4294-B685-5FE7F0E58FD1}" srcOrd="0" destOrd="0" presId="urn:microsoft.com/office/officeart/2008/layout/LinedList"/>
    <dgm:cxn modelId="{0C6F715F-26E9-449E-95BD-4E5B1998C733}" type="presParOf" srcId="{9945BFDA-716E-42C9-9E26-46C9935DF0E9}" destId="{25038F9D-9B73-4AE3-9D9C-4A9305439CDF}" srcOrd="1" destOrd="0" presId="urn:microsoft.com/office/officeart/2008/layout/LinedList"/>
    <dgm:cxn modelId="{0A225A04-C2CF-4B2A-8612-605FC844E7A8}" type="presParOf" srcId="{510A2C91-E9FC-4C51-836F-CBF4B3FAD1D4}" destId="{A3D95130-1232-4137-B4B4-6216C311FBB1}" srcOrd="2" destOrd="0" presId="urn:microsoft.com/office/officeart/2008/layout/LinedList"/>
    <dgm:cxn modelId="{33767CE8-49AB-4996-9075-F7A2CBEBCE02}" type="presParOf" srcId="{510A2C91-E9FC-4C51-836F-CBF4B3FAD1D4}" destId="{6D75E6B4-F3C0-47B4-95C9-1FB72EFA5EB9}" srcOrd="3" destOrd="0" presId="urn:microsoft.com/office/officeart/2008/layout/LinedList"/>
    <dgm:cxn modelId="{36E2D856-3462-4524-889A-0FE7BFB19791}" type="presParOf" srcId="{6D75E6B4-F3C0-47B4-95C9-1FB72EFA5EB9}" destId="{9D69E696-147F-4031-BA59-4E4754744CCB}" srcOrd="0" destOrd="0" presId="urn:microsoft.com/office/officeart/2008/layout/LinedList"/>
    <dgm:cxn modelId="{7552829A-EB64-4FC5-8E35-D20DEBBCD1CF}" type="presParOf" srcId="{6D75E6B4-F3C0-47B4-95C9-1FB72EFA5EB9}" destId="{BBE62C0B-21B8-4654-B662-657E24E6E84C}" srcOrd="1" destOrd="0" presId="urn:microsoft.com/office/officeart/2008/layout/LinedList"/>
    <dgm:cxn modelId="{5AB30942-C482-4A04-BF83-905F0EB7FA5B}" type="presParOf" srcId="{510A2C91-E9FC-4C51-836F-CBF4B3FAD1D4}" destId="{2884348E-3B87-41D2-948C-9FCDF9BB76DE}" srcOrd="4" destOrd="0" presId="urn:microsoft.com/office/officeart/2008/layout/LinedList"/>
    <dgm:cxn modelId="{754A6FC0-6375-4F10-8FAF-F7847A44F1D6}" type="presParOf" srcId="{510A2C91-E9FC-4C51-836F-CBF4B3FAD1D4}" destId="{73952D24-C182-4FA7-BDDA-0CC08FFD379F}" srcOrd="5" destOrd="0" presId="urn:microsoft.com/office/officeart/2008/layout/LinedList"/>
    <dgm:cxn modelId="{F3D6599E-5A5C-401A-8DE0-0A0F514D0B83}" type="presParOf" srcId="{73952D24-C182-4FA7-BDDA-0CC08FFD379F}" destId="{D95F1108-D3B1-48D1-BC0F-CEB0D895B409}" srcOrd="0" destOrd="0" presId="urn:microsoft.com/office/officeart/2008/layout/LinedList"/>
    <dgm:cxn modelId="{10DFDACE-7F64-4055-80F5-68382087986D}" type="presParOf" srcId="{73952D24-C182-4FA7-BDDA-0CC08FFD379F}" destId="{D45C3F21-4FC6-4C5E-9B08-44F062F74792}" srcOrd="1" destOrd="0" presId="urn:microsoft.com/office/officeart/2008/layout/LinedList"/>
    <dgm:cxn modelId="{4930840E-E288-4ACE-A038-A21F781AFFA9}" type="presParOf" srcId="{510A2C91-E9FC-4C51-836F-CBF4B3FAD1D4}" destId="{6D7AFE94-FF49-4812-98CA-024B0972D190}" srcOrd="6" destOrd="0" presId="urn:microsoft.com/office/officeart/2008/layout/LinedList"/>
    <dgm:cxn modelId="{8E0CDE5B-A1DD-419E-84E0-5E11DFC679EF}" type="presParOf" srcId="{510A2C91-E9FC-4C51-836F-CBF4B3FAD1D4}" destId="{26A55D66-BACE-4A8F-8A27-F9FF74A3BA9F}" srcOrd="7" destOrd="0" presId="urn:microsoft.com/office/officeart/2008/layout/LinedList"/>
    <dgm:cxn modelId="{0E179150-03FF-44E1-8E4D-57D5DBA94BAB}" type="presParOf" srcId="{26A55D66-BACE-4A8F-8A27-F9FF74A3BA9F}" destId="{732212E1-4C22-4B46-949D-BF9F8EFD0812}" srcOrd="0" destOrd="0" presId="urn:microsoft.com/office/officeart/2008/layout/LinedList"/>
    <dgm:cxn modelId="{296576AF-0C03-4AAB-951B-3ECBBD5F14A8}" type="presParOf" srcId="{26A55D66-BACE-4A8F-8A27-F9FF74A3BA9F}" destId="{3ED4A879-54A9-4AE1-9A61-DE6D9910BC5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A8DC92-B0CF-492D-AF54-3373BEC564F6}" type="doc">
      <dgm:prSet loTypeId="urn:microsoft.com/office/officeart/2008/layout/LinedList" loCatId="Inbox" qsTypeId="urn:microsoft.com/office/officeart/2005/8/quickstyle/simple1" qsCatId="simple" csTypeId="urn:microsoft.com/office/officeart/2005/8/colors/accent3_3" csCatId="accent3"/>
      <dgm:spPr/>
      <dgm:t>
        <a:bodyPr/>
        <a:lstStyle/>
        <a:p>
          <a:endParaRPr lang="en-US"/>
        </a:p>
      </dgm:t>
    </dgm:pt>
    <dgm:pt modelId="{1E6DD51C-1C80-4A65-95AA-908632B1B738}">
      <dgm:prSet/>
      <dgm:spPr/>
      <dgm:t>
        <a:bodyPr/>
        <a:lstStyle/>
        <a:p>
          <a:r>
            <a:rPr lang="tr-TR"/>
            <a:t>Zararlı atıkların sınıflandırılması</a:t>
          </a:r>
          <a:endParaRPr lang="en-US"/>
        </a:p>
      </dgm:t>
    </dgm:pt>
    <dgm:pt modelId="{69B96A8A-5D41-4AC6-88F8-476A59000BC2}" type="parTrans" cxnId="{544EC9C3-9A23-4150-85F7-3B8FC7B05307}">
      <dgm:prSet/>
      <dgm:spPr/>
      <dgm:t>
        <a:bodyPr/>
        <a:lstStyle/>
        <a:p>
          <a:endParaRPr lang="en-US"/>
        </a:p>
      </dgm:t>
    </dgm:pt>
    <dgm:pt modelId="{2D96D7EE-9DD7-4146-B82A-3483DE89AF71}" type="sibTrans" cxnId="{544EC9C3-9A23-4150-85F7-3B8FC7B05307}">
      <dgm:prSet/>
      <dgm:spPr/>
      <dgm:t>
        <a:bodyPr/>
        <a:lstStyle/>
        <a:p>
          <a:endParaRPr lang="en-US"/>
        </a:p>
      </dgm:t>
    </dgm:pt>
    <dgm:pt modelId="{07E42D66-DB7A-446A-BC53-76B89281FF6D}">
      <dgm:prSet/>
      <dgm:spPr/>
      <dgm:t>
        <a:bodyPr/>
        <a:lstStyle/>
        <a:p>
          <a:r>
            <a:rPr lang="tr-TR"/>
            <a:t>Atıkların uygun kaplarda saklanması</a:t>
          </a:r>
          <a:endParaRPr lang="en-US"/>
        </a:p>
      </dgm:t>
    </dgm:pt>
    <dgm:pt modelId="{0F797F90-C85B-4CAB-A690-2B63F59658D8}" type="parTrans" cxnId="{E9370D34-C137-409E-A3AF-EA2CA6A273F1}">
      <dgm:prSet/>
      <dgm:spPr/>
      <dgm:t>
        <a:bodyPr/>
        <a:lstStyle/>
        <a:p>
          <a:endParaRPr lang="en-US"/>
        </a:p>
      </dgm:t>
    </dgm:pt>
    <dgm:pt modelId="{04FCC81A-CB21-45E1-B1E9-446C348457E6}" type="sibTrans" cxnId="{E9370D34-C137-409E-A3AF-EA2CA6A273F1}">
      <dgm:prSet/>
      <dgm:spPr/>
      <dgm:t>
        <a:bodyPr/>
        <a:lstStyle/>
        <a:p>
          <a:endParaRPr lang="en-US"/>
        </a:p>
      </dgm:t>
    </dgm:pt>
    <dgm:pt modelId="{8C0B567C-A16E-4B63-8E35-9533E2ACD28A}">
      <dgm:prSet/>
      <dgm:spPr/>
      <dgm:t>
        <a:bodyPr/>
        <a:lstStyle/>
        <a:p>
          <a:r>
            <a:rPr lang="tr-TR"/>
            <a:t>Atıkların uygun yerlerde saklanması</a:t>
          </a:r>
          <a:endParaRPr lang="en-US"/>
        </a:p>
      </dgm:t>
    </dgm:pt>
    <dgm:pt modelId="{9DCDDA4E-6C63-44A1-97F6-D9106C33AD62}" type="parTrans" cxnId="{56BE3DDC-F0C6-48D4-8E77-C17DDA5F6133}">
      <dgm:prSet/>
      <dgm:spPr/>
      <dgm:t>
        <a:bodyPr/>
        <a:lstStyle/>
        <a:p>
          <a:endParaRPr lang="en-US"/>
        </a:p>
      </dgm:t>
    </dgm:pt>
    <dgm:pt modelId="{69D6358A-3126-4B6E-8CE3-3596E2D51CF5}" type="sibTrans" cxnId="{56BE3DDC-F0C6-48D4-8E77-C17DDA5F6133}">
      <dgm:prSet/>
      <dgm:spPr/>
      <dgm:t>
        <a:bodyPr/>
        <a:lstStyle/>
        <a:p>
          <a:endParaRPr lang="en-US"/>
        </a:p>
      </dgm:t>
    </dgm:pt>
    <dgm:pt modelId="{C1026805-056D-499B-93BF-F7BB4567FA35}">
      <dgm:prSet/>
      <dgm:spPr/>
      <dgm:t>
        <a:bodyPr/>
        <a:lstStyle/>
        <a:p>
          <a:r>
            <a:rPr lang="tr-TR"/>
            <a:t>Atıkların iyi bir şekilde etiketlenmesi</a:t>
          </a:r>
          <a:endParaRPr lang="en-US"/>
        </a:p>
      </dgm:t>
    </dgm:pt>
    <dgm:pt modelId="{6FF96821-3063-4FDC-A161-F971406C66F0}" type="parTrans" cxnId="{2035F08F-228F-446D-A8F9-0F5BD2613651}">
      <dgm:prSet/>
      <dgm:spPr/>
      <dgm:t>
        <a:bodyPr/>
        <a:lstStyle/>
        <a:p>
          <a:endParaRPr lang="en-US"/>
        </a:p>
      </dgm:t>
    </dgm:pt>
    <dgm:pt modelId="{D953F9A5-11A9-44C0-8769-650B6B786ED9}" type="sibTrans" cxnId="{2035F08F-228F-446D-A8F9-0F5BD2613651}">
      <dgm:prSet/>
      <dgm:spPr/>
      <dgm:t>
        <a:bodyPr/>
        <a:lstStyle/>
        <a:p>
          <a:endParaRPr lang="en-US"/>
        </a:p>
      </dgm:t>
    </dgm:pt>
    <dgm:pt modelId="{28E5CC3C-848C-4677-B400-4E54D2D2E665}">
      <dgm:prSet/>
      <dgm:spPr/>
      <dgm:t>
        <a:bodyPr/>
        <a:lstStyle/>
        <a:p>
          <a:r>
            <a:rPr lang="tr-TR"/>
            <a:t>Atık toplama protokolleri</a:t>
          </a:r>
          <a:endParaRPr lang="en-US"/>
        </a:p>
      </dgm:t>
    </dgm:pt>
    <dgm:pt modelId="{FF1EB690-2298-4187-8F96-112E70CCFC41}" type="parTrans" cxnId="{821D9026-7773-4DAB-B5FA-5136F1B2E64E}">
      <dgm:prSet/>
      <dgm:spPr/>
      <dgm:t>
        <a:bodyPr/>
        <a:lstStyle/>
        <a:p>
          <a:endParaRPr lang="en-US"/>
        </a:p>
      </dgm:t>
    </dgm:pt>
    <dgm:pt modelId="{FBE24E8F-5264-4941-9B4F-60DD155E7ED1}" type="sibTrans" cxnId="{821D9026-7773-4DAB-B5FA-5136F1B2E64E}">
      <dgm:prSet/>
      <dgm:spPr/>
      <dgm:t>
        <a:bodyPr/>
        <a:lstStyle/>
        <a:p>
          <a:endParaRPr lang="en-US"/>
        </a:p>
      </dgm:t>
    </dgm:pt>
    <dgm:pt modelId="{DBA77EAC-3A28-4338-982B-67E55DB9A54D}" type="pres">
      <dgm:prSet presAssocID="{45A8DC92-B0CF-492D-AF54-3373BEC564F6}" presName="vert0" presStyleCnt="0">
        <dgm:presLayoutVars>
          <dgm:dir/>
          <dgm:animOne val="branch"/>
          <dgm:animLvl val="lvl"/>
        </dgm:presLayoutVars>
      </dgm:prSet>
      <dgm:spPr/>
    </dgm:pt>
    <dgm:pt modelId="{F72D4D5A-AD58-4DE5-A949-2579E135E52B}" type="pres">
      <dgm:prSet presAssocID="{1E6DD51C-1C80-4A65-95AA-908632B1B738}" presName="thickLine" presStyleLbl="alignNode1" presStyleIdx="0" presStyleCnt="5"/>
      <dgm:spPr/>
    </dgm:pt>
    <dgm:pt modelId="{A562E83C-8192-464D-90CE-FDA2E6C9C41E}" type="pres">
      <dgm:prSet presAssocID="{1E6DD51C-1C80-4A65-95AA-908632B1B738}" presName="horz1" presStyleCnt="0"/>
      <dgm:spPr/>
    </dgm:pt>
    <dgm:pt modelId="{69C44E70-7756-4711-94EB-6C89306C183A}" type="pres">
      <dgm:prSet presAssocID="{1E6DD51C-1C80-4A65-95AA-908632B1B738}" presName="tx1" presStyleLbl="revTx" presStyleIdx="0" presStyleCnt="5"/>
      <dgm:spPr/>
    </dgm:pt>
    <dgm:pt modelId="{38B83FEC-5A64-4F94-AAFB-D08501EE5F4C}" type="pres">
      <dgm:prSet presAssocID="{1E6DD51C-1C80-4A65-95AA-908632B1B738}" presName="vert1" presStyleCnt="0"/>
      <dgm:spPr/>
    </dgm:pt>
    <dgm:pt modelId="{0BD27B34-3A0F-4C20-9FAB-4E9B1D66A60C}" type="pres">
      <dgm:prSet presAssocID="{07E42D66-DB7A-446A-BC53-76B89281FF6D}" presName="thickLine" presStyleLbl="alignNode1" presStyleIdx="1" presStyleCnt="5"/>
      <dgm:spPr/>
    </dgm:pt>
    <dgm:pt modelId="{CBCC791D-73B9-478E-803A-8CBD40BC8E3E}" type="pres">
      <dgm:prSet presAssocID="{07E42D66-DB7A-446A-BC53-76B89281FF6D}" presName="horz1" presStyleCnt="0"/>
      <dgm:spPr/>
    </dgm:pt>
    <dgm:pt modelId="{DE3A1D17-0158-4BEE-9F87-7583F4021076}" type="pres">
      <dgm:prSet presAssocID="{07E42D66-DB7A-446A-BC53-76B89281FF6D}" presName="tx1" presStyleLbl="revTx" presStyleIdx="1" presStyleCnt="5"/>
      <dgm:spPr/>
    </dgm:pt>
    <dgm:pt modelId="{8AF47012-4C7D-4C49-83E4-44656647993D}" type="pres">
      <dgm:prSet presAssocID="{07E42D66-DB7A-446A-BC53-76B89281FF6D}" presName="vert1" presStyleCnt="0"/>
      <dgm:spPr/>
    </dgm:pt>
    <dgm:pt modelId="{3A86AAA0-44B9-48FE-A833-6F7A0233CBA0}" type="pres">
      <dgm:prSet presAssocID="{8C0B567C-A16E-4B63-8E35-9533E2ACD28A}" presName="thickLine" presStyleLbl="alignNode1" presStyleIdx="2" presStyleCnt="5"/>
      <dgm:spPr/>
    </dgm:pt>
    <dgm:pt modelId="{14E6BA2E-4FB4-411B-BF1A-8D988DB350A6}" type="pres">
      <dgm:prSet presAssocID="{8C0B567C-A16E-4B63-8E35-9533E2ACD28A}" presName="horz1" presStyleCnt="0"/>
      <dgm:spPr/>
    </dgm:pt>
    <dgm:pt modelId="{6D2DB940-DC90-48B2-A992-535CD8BB1A8C}" type="pres">
      <dgm:prSet presAssocID="{8C0B567C-A16E-4B63-8E35-9533E2ACD28A}" presName="tx1" presStyleLbl="revTx" presStyleIdx="2" presStyleCnt="5"/>
      <dgm:spPr/>
    </dgm:pt>
    <dgm:pt modelId="{1C55BFDD-0F36-4612-8A8A-F5A96F9B7AB1}" type="pres">
      <dgm:prSet presAssocID="{8C0B567C-A16E-4B63-8E35-9533E2ACD28A}" presName="vert1" presStyleCnt="0"/>
      <dgm:spPr/>
    </dgm:pt>
    <dgm:pt modelId="{1EE32A4C-AEB3-4DF4-A43F-BECF339E5CCC}" type="pres">
      <dgm:prSet presAssocID="{C1026805-056D-499B-93BF-F7BB4567FA35}" presName="thickLine" presStyleLbl="alignNode1" presStyleIdx="3" presStyleCnt="5"/>
      <dgm:spPr/>
    </dgm:pt>
    <dgm:pt modelId="{2A1A0165-59AD-4B2C-A8DB-A8B9F7ADAF9A}" type="pres">
      <dgm:prSet presAssocID="{C1026805-056D-499B-93BF-F7BB4567FA35}" presName="horz1" presStyleCnt="0"/>
      <dgm:spPr/>
    </dgm:pt>
    <dgm:pt modelId="{151D8D9C-F85C-4572-AE9C-5F071BA131EA}" type="pres">
      <dgm:prSet presAssocID="{C1026805-056D-499B-93BF-F7BB4567FA35}" presName="tx1" presStyleLbl="revTx" presStyleIdx="3" presStyleCnt="5"/>
      <dgm:spPr/>
    </dgm:pt>
    <dgm:pt modelId="{026B6009-E80F-46AF-B826-B02853578022}" type="pres">
      <dgm:prSet presAssocID="{C1026805-056D-499B-93BF-F7BB4567FA35}" presName="vert1" presStyleCnt="0"/>
      <dgm:spPr/>
    </dgm:pt>
    <dgm:pt modelId="{6B747DD1-D73D-4D7F-BB2D-46A272CA53EA}" type="pres">
      <dgm:prSet presAssocID="{28E5CC3C-848C-4677-B400-4E54D2D2E665}" presName="thickLine" presStyleLbl="alignNode1" presStyleIdx="4" presStyleCnt="5"/>
      <dgm:spPr/>
    </dgm:pt>
    <dgm:pt modelId="{C339A4E8-6111-4282-A328-39F9CAA858CC}" type="pres">
      <dgm:prSet presAssocID="{28E5CC3C-848C-4677-B400-4E54D2D2E665}" presName="horz1" presStyleCnt="0"/>
      <dgm:spPr/>
    </dgm:pt>
    <dgm:pt modelId="{93D04189-5E42-4375-963E-FEF7668550EB}" type="pres">
      <dgm:prSet presAssocID="{28E5CC3C-848C-4677-B400-4E54D2D2E665}" presName="tx1" presStyleLbl="revTx" presStyleIdx="4" presStyleCnt="5"/>
      <dgm:spPr/>
    </dgm:pt>
    <dgm:pt modelId="{E66EE3C8-C3B5-4EDD-8172-7593D63B3C1D}" type="pres">
      <dgm:prSet presAssocID="{28E5CC3C-848C-4677-B400-4E54D2D2E665}" presName="vert1" presStyleCnt="0"/>
      <dgm:spPr/>
    </dgm:pt>
  </dgm:ptLst>
  <dgm:cxnLst>
    <dgm:cxn modelId="{077A9A10-49C9-4DAB-B6D1-0A67B9DCFD2E}" type="presOf" srcId="{28E5CC3C-848C-4677-B400-4E54D2D2E665}" destId="{93D04189-5E42-4375-963E-FEF7668550EB}" srcOrd="0" destOrd="0" presId="urn:microsoft.com/office/officeart/2008/layout/LinedList"/>
    <dgm:cxn modelId="{821D9026-7773-4DAB-B5FA-5136F1B2E64E}" srcId="{45A8DC92-B0CF-492D-AF54-3373BEC564F6}" destId="{28E5CC3C-848C-4677-B400-4E54D2D2E665}" srcOrd="4" destOrd="0" parTransId="{FF1EB690-2298-4187-8F96-112E70CCFC41}" sibTransId="{FBE24E8F-5264-4941-9B4F-60DD155E7ED1}"/>
    <dgm:cxn modelId="{D919EA28-6009-47AF-9599-612A4618E2EE}" type="presOf" srcId="{45A8DC92-B0CF-492D-AF54-3373BEC564F6}" destId="{DBA77EAC-3A28-4338-982B-67E55DB9A54D}" srcOrd="0" destOrd="0" presId="urn:microsoft.com/office/officeart/2008/layout/LinedList"/>
    <dgm:cxn modelId="{E9370D34-C137-409E-A3AF-EA2CA6A273F1}" srcId="{45A8DC92-B0CF-492D-AF54-3373BEC564F6}" destId="{07E42D66-DB7A-446A-BC53-76B89281FF6D}" srcOrd="1" destOrd="0" parTransId="{0F797F90-C85B-4CAB-A690-2B63F59658D8}" sibTransId="{04FCC81A-CB21-45E1-B1E9-446C348457E6}"/>
    <dgm:cxn modelId="{2035F08F-228F-446D-A8F9-0F5BD2613651}" srcId="{45A8DC92-B0CF-492D-AF54-3373BEC564F6}" destId="{C1026805-056D-499B-93BF-F7BB4567FA35}" srcOrd="3" destOrd="0" parTransId="{6FF96821-3063-4FDC-A161-F971406C66F0}" sibTransId="{D953F9A5-11A9-44C0-8769-650B6B786ED9}"/>
    <dgm:cxn modelId="{C51A3C97-0887-455A-9500-CE33E04476D2}" type="presOf" srcId="{8C0B567C-A16E-4B63-8E35-9533E2ACD28A}" destId="{6D2DB940-DC90-48B2-A992-535CD8BB1A8C}" srcOrd="0" destOrd="0" presId="urn:microsoft.com/office/officeart/2008/layout/LinedList"/>
    <dgm:cxn modelId="{12BDC8A9-DAA1-42F1-AB61-C25D99D27F80}" type="presOf" srcId="{07E42D66-DB7A-446A-BC53-76B89281FF6D}" destId="{DE3A1D17-0158-4BEE-9F87-7583F4021076}" srcOrd="0" destOrd="0" presId="urn:microsoft.com/office/officeart/2008/layout/LinedList"/>
    <dgm:cxn modelId="{340C22B7-67C9-4651-BBA4-18D1B1BE428D}" type="presOf" srcId="{1E6DD51C-1C80-4A65-95AA-908632B1B738}" destId="{69C44E70-7756-4711-94EB-6C89306C183A}" srcOrd="0" destOrd="0" presId="urn:microsoft.com/office/officeart/2008/layout/LinedList"/>
    <dgm:cxn modelId="{544EC9C3-9A23-4150-85F7-3B8FC7B05307}" srcId="{45A8DC92-B0CF-492D-AF54-3373BEC564F6}" destId="{1E6DD51C-1C80-4A65-95AA-908632B1B738}" srcOrd="0" destOrd="0" parTransId="{69B96A8A-5D41-4AC6-88F8-476A59000BC2}" sibTransId="{2D96D7EE-9DD7-4146-B82A-3483DE89AF71}"/>
    <dgm:cxn modelId="{1817A0CB-56BC-4DB4-A52E-274CD9184393}" type="presOf" srcId="{C1026805-056D-499B-93BF-F7BB4567FA35}" destId="{151D8D9C-F85C-4572-AE9C-5F071BA131EA}" srcOrd="0" destOrd="0" presId="urn:microsoft.com/office/officeart/2008/layout/LinedList"/>
    <dgm:cxn modelId="{56BE3DDC-F0C6-48D4-8E77-C17DDA5F6133}" srcId="{45A8DC92-B0CF-492D-AF54-3373BEC564F6}" destId="{8C0B567C-A16E-4B63-8E35-9533E2ACD28A}" srcOrd="2" destOrd="0" parTransId="{9DCDDA4E-6C63-44A1-97F6-D9106C33AD62}" sibTransId="{69D6358A-3126-4B6E-8CE3-3596E2D51CF5}"/>
    <dgm:cxn modelId="{D99C7999-A788-4DE0-A5E6-1B3E171FD66E}" type="presParOf" srcId="{DBA77EAC-3A28-4338-982B-67E55DB9A54D}" destId="{F72D4D5A-AD58-4DE5-A949-2579E135E52B}" srcOrd="0" destOrd="0" presId="urn:microsoft.com/office/officeart/2008/layout/LinedList"/>
    <dgm:cxn modelId="{79F6A65C-140F-489D-9D19-54A74AB6FB77}" type="presParOf" srcId="{DBA77EAC-3A28-4338-982B-67E55DB9A54D}" destId="{A562E83C-8192-464D-90CE-FDA2E6C9C41E}" srcOrd="1" destOrd="0" presId="urn:microsoft.com/office/officeart/2008/layout/LinedList"/>
    <dgm:cxn modelId="{DFDDFAB6-C45B-42AA-A1DC-D42C6746F5D9}" type="presParOf" srcId="{A562E83C-8192-464D-90CE-FDA2E6C9C41E}" destId="{69C44E70-7756-4711-94EB-6C89306C183A}" srcOrd="0" destOrd="0" presId="urn:microsoft.com/office/officeart/2008/layout/LinedList"/>
    <dgm:cxn modelId="{6CA203B0-51E9-47AE-BCA0-BCCABBBF1BE9}" type="presParOf" srcId="{A562E83C-8192-464D-90CE-FDA2E6C9C41E}" destId="{38B83FEC-5A64-4F94-AAFB-D08501EE5F4C}" srcOrd="1" destOrd="0" presId="urn:microsoft.com/office/officeart/2008/layout/LinedList"/>
    <dgm:cxn modelId="{DAD63E53-A7B7-4522-AFB1-CCC0BEF39CE5}" type="presParOf" srcId="{DBA77EAC-3A28-4338-982B-67E55DB9A54D}" destId="{0BD27B34-3A0F-4C20-9FAB-4E9B1D66A60C}" srcOrd="2" destOrd="0" presId="urn:microsoft.com/office/officeart/2008/layout/LinedList"/>
    <dgm:cxn modelId="{8659F2DB-4674-45B4-8563-8E99F26858BA}" type="presParOf" srcId="{DBA77EAC-3A28-4338-982B-67E55DB9A54D}" destId="{CBCC791D-73B9-478E-803A-8CBD40BC8E3E}" srcOrd="3" destOrd="0" presId="urn:microsoft.com/office/officeart/2008/layout/LinedList"/>
    <dgm:cxn modelId="{56BE22F7-4062-4214-910A-55246B62A951}" type="presParOf" srcId="{CBCC791D-73B9-478E-803A-8CBD40BC8E3E}" destId="{DE3A1D17-0158-4BEE-9F87-7583F4021076}" srcOrd="0" destOrd="0" presId="urn:microsoft.com/office/officeart/2008/layout/LinedList"/>
    <dgm:cxn modelId="{69776D3F-0382-40C0-A0F9-0C6355136A10}" type="presParOf" srcId="{CBCC791D-73B9-478E-803A-8CBD40BC8E3E}" destId="{8AF47012-4C7D-4C49-83E4-44656647993D}" srcOrd="1" destOrd="0" presId="urn:microsoft.com/office/officeart/2008/layout/LinedList"/>
    <dgm:cxn modelId="{5E483321-ACE0-4792-BFFA-E9B11DEFE256}" type="presParOf" srcId="{DBA77EAC-3A28-4338-982B-67E55DB9A54D}" destId="{3A86AAA0-44B9-48FE-A833-6F7A0233CBA0}" srcOrd="4" destOrd="0" presId="urn:microsoft.com/office/officeart/2008/layout/LinedList"/>
    <dgm:cxn modelId="{80432C44-8EE1-4622-B910-ED67A29468B9}" type="presParOf" srcId="{DBA77EAC-3A28-4338-982B-67E55DB9A54D}" destId="{14E6BA2E-4FB4-411B-BF1A-8D988DB350A6}" srcOrd="5" destOrd="0" presId="urn:microsoft.com/office/officeart/2008/layout/LinedList"/>
    <dgm:cxn modelId="{93AB93D8-865C-4BE9-A42F-CF42ED1E03DD}" type="presParOf" srcId="{14E6BA2E-4FB4-411B-BF1A-8D988DB350A6}" destId="{6D2DB940-DC90-48B2-A992-535CD8BB1A8C}" srcOrd="0" destOrd="0" presId="urn:microsoft.com/office/officeart/2008/layout/LinedList"/>
    <dgm:cxn modelId="{16D0AC30-2802-4ED0-A0C2-AABD09C32AF1}" type="presParOf" srcId="{14E6BA2E-4FB4-411B-BF1A-8D988DB350A6}" destId="{1C55BFDD-0F36-4612-8A8A-F5A96F9B7AB1}" srcOrd="1" destOrd="0" presId="urn:microsoft.com/office/officeart/2008/layout/LinedList"/>
    <dgm:cxn modelId="{B6557220-0AEB-4CD8-B929-84DBEBEE0B72}" type="presParOf" srcId="{DBA77EAC-3A28-4338-982B-67E55DB9A54D}" destId="{1EE32A4C-AEB3-4DF4-A43F-BECF339E5CCC}" srcOrd="6" destOrd="0" presId="urn:microsoft.com/office/officeart/2008/layout/LinedList"/>
    <dgm:cxn modelId="{FC41B28A-EF4F-4D2A-93D0-21B08DAE03BA}" type="presParOf" srcId="{DBA77EAC-3A28-4338-982B-67E55DB9A54D}" destId="{2A1A0165-59AD-4B2C-A8DB-A8B9F7ADAF9A}" srcOrd="7" destOrd="0" presId="urn:microsoft.com/office/officeart/2008/layout/LinedList"/>
    <dgm:cxn modelId="{CA8BB0FC-CCF8-4135-847B-7B68EDB9970B}" type="presParOf" srcId="{2A1A0165-59AD-4B2C-A8DB-A8B9F7ADAF9A}" destId="{151D8D9C-F85C-4572-AE9C-5F071BA131EA}" srcOrd="0" destOrd="0" presId="urn:microsoft.com/office/officeart/2008/layout/LinedList"/>
    <dgm:cxn modelId="{E282379F-7CB3-4816-B57E-61172C85A40E}" type="presParOf" srcId="{2A1A0165-59AD-4B2C-A8DB-A8B9F7ADAF9A}" destId="{026B6009-E80F-46AF-B826-B02853578022}" srcOrd="1" destOrd="0" presId="urn:microsoft.com/office/officeart/2008/layout/LinedList"/>
    <dgm:cxn modelId="{78F3397F-0959-4503-A9E3-BED4570AC91B}" type="presParOf" srcId="{DBA77EAC-3A28-4338-982B-67E55DB9A54D}" destId="{6B747DD1-D73D-4D7F-BB2D-46A272CA53EA}" srcOrd="8" destOrd="0" presId="urn:microsoft.com/office/officeart/2008/layout/LinedList"/>
    <dgm:cxn modelId="{0A0080A6-1516-484E-A705-025C435647D5}" type="presParOf" srcId="{DBA77EAC-3A28-4338-982B-67E55DB9A54D}" destId="{C339A4E8-6111-4282-A328-39F9CAA858CC}" srcOrd="9" destOrd="0" presId="urn:microsoft.com/office/officeart/2008/layout/LinedList"/>
    <dgm:cxn modelId="{3113376C-DB16-4477-AA7E-B5CBDE34270B}" type="presParOf" srcId="{C339A4E8-6111-4282-A328-39F9CAA858CC}" destId="{93D04189-5E42-4375-963E-FEF7668550EB}" srcOrd="0" destOrd="0" presId="urn:microsoft.com/office/officeart/2008/layout/LinedList"/>
    <dgm:cxn modelId="{53A984B8-E6D5-4D3A-80FA-922C1D2AC4C4}" type="presParOf" srcId="{C339A4E8-6111-4282-A328-39F9CAA858CC}" destId="{E66EE3C8-C3B5-4EDD-8172-7593D63B3C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9E6C1-28DD-407E-9C1C-FDF35C9FE9CA}" type="doc">
      <dgm:prSet loTypeId="urn:microsoft.com/office/officeart/2008/layout/LinedList" loCatId="Inbox" qsTypeId="urn:microsoft.com/office/officeart/2005/8/quickstyle/simple1" qsCatId="simple" csTypeId="urn:microsoft.com/office/officeart/2005/8/colors/accent3_4" csCatId="accent3"/>
      <dgm:spPr/>
      <dgm:t>
        <a:bodyPr/>
        <a:lstStyle/>
        <a:p>
          <a:endParaRPr lang="en-US"/>
        </a:p>
      </dgm:t>
    </dgm:pt>
    <dgm:pt modelId="{1DE7CECA-6FDC-4DE5-BCB4-4BAF34945253}">
      <dgm:prSet/>
      <dgm:spPr/>
      <dgm:t>
        <a:bodyPr/>
        <a:lstStyle/>
        <a:p>
          <a:r>
            <a:rPr lang="tr-TR"/>
            <a:t>Evsel atıkları (çöpler)</a:t>
          </a:r>
          <a:endParaRPr lang="en-US"/>
        </a:p>
      </dgm:t>
    </dgm:pt>
    <dgm:pt modelId="{71A81C47-AA34-4640-B45C-DCD0BBC044B8}" type="parTrans" cxnId="{16914585-2228-4A78-916F-455D9B5C0478}">
      <dgm:prSet/>
      <dgm:spPr/>
      <dgm:t>
        <a:bodyPr/>
        <a:lstStyle/>
        <a:p>
          <a:endParaRPr lang="en-US"/>
        </a:p>
      </dgm:t>
    </dgm:pt>
    <dgm:pt modelId="{B895DFC0-6578-422C-859F-5D832CD52FDC}" type="sibTrans" cxnId="{16914585-2228-4A78-916F-455D9B5C0478}">
      <dgm:prSet/>
      <dgm:spPr/>
      <dgm:t>
        <a:bodyPr/>
        <a:lstStyle/>
        <a:p>
          <a:endParaRPr lang="en-US"/>
        </a:p>
      </dgm:t>
    </dgm:pt>
    <dgm:pt modelId="{1DB4F2D0-E481-45D9-89B2-912F8E96EE1D}">
      <dgm:prSet/>
      <dgm:spPr/>
      <dgm:t>
        <a:bodyPr/>
        <a:lstStyle/>
        <a:p>
          <a:r>
            <a:rPr lang="tr-TR"/>
            <a:t>Geri dönüştürülebilir atıkları</a:t>
          </a:r>
          <a:endParaRPr lang="en-US"/>
        </a:p>
      </dgm:t>
    </dgm:pt>
    <dgm:pt modelId="{78113F3E-B7FB-4D33-AEB5-8DE4E0B8E133}" type="parTrans" cxnId="{4658D314-3553-4D0E-80FD-A07F3D3F0448}">
      <dgm:prSet/>
      <dgm:spPr/>
      <dgm:t>
        <a:bodyPr/>
        <a:lstStyle/>
        <a:p>
          <a:endParaRPr lang="en-US"/>
        </a:p>
      </dgm:t>
    </dgm:pt>
    <dgm:pt modelId="{63DABE7B-5DB3-4406-9361-647D8B953212}" type="sibTrans" cxnId="{4658D314-3553-4D0E-80FD-A07F3D3F0448}">
      <dgm:prSet/>
      <dgm:spPr/>
      <dgm:t>
        <a:bodyPr/>
        <a:lstStyle/>
        <a:p>
          <a:endParaRPr lang="en-US"/>
        </a:p>
      </dgm:t>
    </dgm:pt>
    <dgm:pt modelId="{BAC10D49-E136-4123-8324-05D5A1E8FC14}">
      <dgm:prSet/>
      <dgm:spPr/>
      <dgm:t>
        <a:bodyPr/>
        <a:lstStyle/>
        <a:p>
          <a:r>
            <a:rPr lang="tr-TR"/>
            <a:t>Kırık cam ve iğne gibi kesici atıklar</a:t>
          </a:r>
          <a:endParaRPr lang="en-US"/>
        </a:p>
      </dgm:t>
    </dgm:pt>
    <dgm:pt modelId="{CF2BF35E-8CD9-4F15-83A7-FBCE9EF856BD}" type="parTrans" cxnId="{227AD3E5-7FEB-470C-BC20-977FD18A74D7}">
      <dgm:prSet/>
      <dgm:spPr/>
      <dgm:t>
        <a:bodyPr/>
        <a:lstStyle/>
        <a:p>
          <a:endParaRPr lang="en-US"/>
        </a:p>
      </dgm:t>
    </dgm:pt>
    <dgm:pt modelId="{3A764D75-CB8B-4817-A425-41FF9F953321}" type="sibTrans" cxnId="{227AD3E5-7FEB-470C-BC20-977FD18A74D7}">
      <dgm:prSet/>
      <dgm:spPr/>
      <dgm:t>
        <a:bodyPr/>
        <a:lstStyle/>
        <a:p>
          <a:endParaRPr lang="en-US"/>
        </a:p>
      </dgm:t>
    </dgm:pt>
    <dgm:pt modelId="{09F5FE93-EA73-403E-B5A8-D6D916B8093E}">
      <dgm:prSet/>
      <dgm:spPr/>
      <dgm:t>
        <a:bodyPr/>
        <a:lstStyle/>
        <a:p>
          <a:r>
            <a:rPr lang="tr-TR"/>
            <a:t>Kimyasal atıklar</a:t>
          </a:r>
          <a:endParaRPr lang="en-US"/>
        </a:p>
      </dgm:t>
    </dgm:pt>
    <dgm:pt modelId="{0D676F2B-4413-4FC3-978A-F00258AA9A4C}" type="parTrans" cxnId="{5F7EFF36-0185-4C9D-8EB5-60AFD68C9045}">
      <dgm:prSet/>
      <dgm:spPr/>
      <dgm:t>
        <a:bodyPr/>
        <a:lstStyle/>
        <a:p>
          <a:endParaRPr lang="en-US"/>
        </a:p>
      </dgm:t>
    </dgm:pt>
    <dgm:pt modelId="{235D84FE-B57C-4B3C-A2EF-18B2B4814A62}" type="sibTrans" cxnId="{5F7EFF36-0185-4C9D-8EB5-60AFD68C9045}">
      <dgm:prSet/>
      <dgm:spPr/>
      <dgm:t>
        <a:bodyPr/>
        <a:lstStyle/>
        <a:p>
          <a:endParaRPr lang="en-US"/>
        </a:p>
      </dgm:t>
    </dgm:pt>
    <dgm:pt modelId="{8D85FF0F-6E13-451A-AC6D-3BDF9E1F0B7C}">
      <dgm:prSet/>
      <dgm:spPr/>
      <dgm:t>
        <a:bodyPr/>
        <a:lstStyle/>
        <a:p>
          <a:r>
            <a:rPr lang="tr-TR"/>
            <a:t>Biyolojik ve tıbbi atıklar</a:t>
          </a:r>
          <a:endParaRPr lang="en-US"/>
        </a:p>
      </dgm:t>
    </dgm:pt>
    <dgm:pt modelId="{0B516BD1-E166-45B7-A8B4-FF4DEABBBF01}" type="parTrans" cxnId="{0FF6739B-F4C4-40FC-9963-452988E4B46F}">
      <dgm:prSet/>
      <dgm:spPr/>
      <dgm:t>
        <a:bodyPr/>
        <a:lstStyle/>
        <a:p>
          <a:endParaRPr lang="en-US"/>
        </a:p>
      </dgm:t>
    </dgm:pt>
    <dgm:pt modelId="{606316B2-6EBC-45F9-9164-2B2A477D7948}" type="sibTrans" cxnId="{0FF6739B-F4C4-40FC-9963-452988E4B46F}">
      <dgm:prSet/>
      <dgm:spPr/>
      <dgm:t>
        <a:bodyPr/>
        <a:lstStyle/>
        <a:p>
          <a:endParaRPr lang="en-US"/>
        </a:p>
      </dgm:t>
    </dgm:pt>
    <dgm:pt modelId="{865CD42B-45BB-4134-8879-8B46031120E9}">
      <dgm:prSet/>
      <dgm:spPr/>
      <dgm:t>
        <a:bodyPr/>
        <a:lstStyle/>
        <a:p>
          <a:r>
            <a:rPr lang="tr-TR"/>
            <a:t>Radyoaktif atıklar</a:t>
          </a:r>
          <a:endParaRPr lang="en-US"/>
        </a:p>
      </dgm:t>
    </dgm:pt>
    <dgm:pt modelId="{104C0598-DAB3-4FB1-9CB3-39A9195418C1}" type="parTrans" cxnId="{9D0DBC6B-19D8-46F0-96ED-51C9477F656E}">
      <dgm:prSet/>
      <dgm:spPr/>
      <dgm:t>
        <a:bodyPr/>
        <a:lstStyle/>
        <a:p>
          <a:endParaRPr lang="en-US"/>
        </a:p>
      </dgm:t>
    </dgm:pt>
    <dgm:pt modelId="{EA545EBA-6E61-4970-AA61-9F7BFCF3C3DC}" type="sibTrans" cxnId="{9D0DBC6B-19D8-46F0-96ED-51C9477F656E}">
      <dgm:prSet/>
      <dgm:spPr/>
      <dgm:t>
        <a:bodyPr/>
        <a:lstStyle/>
        <a:p>
          <a:endParaRPr lang="en-US"/>
        </a:p>
      </dgm:t>
    </dgm:pt>
    <dgm:pt modelId="{CE424C84-FD62-4A9E-938C-204AD14D0381}">
      <dgm:prSet/>
      <dgm:spPr/>
      <dgm:t>
        <a:bodyPr/>
        <a:lstStyle/>
        <a:p>
          <a:r>
            <a:rPr lang="tr-TR"/>
            <a:t>Elektronik atıklar</a:t>
          </a:r>
          <a:endParaRPr lang="en-US"/>
        </a:p>
      </dgm:t>
    </dgm:pt>
    <dgm:pt modelId="{24C39833-36BB-4499-A739-0397F4803864}" type="parTrans" cxnId="{23493203-292B-486B-8676-6F2F3771AA0A}">
      <dgm:prSet/>
      <dgm:spPr/>
      <dgm:t>
        <a:bodyPr/>
        <a:lstStyle/>
        <a:p>
          <a:endParaRPr lang="en-US"/>
        </a:p>
      </dgm:t>
    </dgm:pt>
    <dgm:pt modelId="{62C27E98-AA7E-48D4-95C6-0E13BFB5C372}" type="sibTrans" cxnId="{23493203-292B-486B-8676-6F2F3771AA0A}">
      <dgm:prSet/>
      <dgm:spPr/>
      <dgm:t>
        <a:bodyPr/>
        <a:lstStyle/>
        <a:p>
          <a:endParaRPr lang="en-US"/>
        </a:p>
      </dgm:t>
    </dgm:pt>
    <dgm:pt modelId="{A3C1D235-BEE5-43D0-8282-CA2CB6354736}" type="pres">
      <dgm:prSet presAssocID="{99F9E6C1-28DD-407E-9C1C-FDF35C9FE9CA}" presName="vert0" presStyleCnt="0">
        <dgm:presLayoutVars>
          <dgm:dir/>
          <dgm:animOne val="branch"/>
          <dgm:animLvl val="lvl"/>
        </dgm:presLayoutVars>
      </dgm:prSet>
      <dgm:spPr/>
    </dgm:pt>
    <dgm:pt modelId="{00FAB552-878D-4644-9125-42B3911C486D}" type="pres">
      <dgm:prSet presAssocID="{1DE7CECA-6FDC-4DE5-BCB4-4BAF34945253}" presName="thickLine" presStyleLbl="alignNode1" presStyleIdx="0" presStyleCnt="7"/>
      <dgm:spPr/>
    </dgm:pt>
    <dgm:pt modelId="{9697C68B-D430-497D-B959-85161ED4731D}" type="pres">
      <dgm:prSet presAssocID="{1DE7CECA-6FDC-4DE5-BCB4-4BAF34945253}" presName="horz1" presStyleCnt="0"/>
      <dgm:spPr/>
    </dgm:pt>
    <dgm:pt modelId="{F011DB07-B1CE-4625-A448-069A56A96A5B}" type="pres">
      <dgm:prSet presAssocID="{1DE7CECA-6FDC-4DE5-BCB4-4BAF34945253}" presName="tx1" presStyleLbl="revTx" presStyleIdx="0" presStyleCnt="7"/>
      <dgm:spPr/>
    </dgm:pt>
    <dgm:pt modelId="{EC9805C5-4517-4F9C-95FA-976D96EBE8D4}" type="pres">
      <dgm:prSet presAssocID="{1DE7CECA-6FDC-4DE5-BCB4-4BAF34945253}" presName="vert1" presStyleCnt="0"/>
      <dgm:spPr/>
    </dgm:pt>
    <dgm:pt modelId="{2215DDAB-FE2A-4087-9EFB-324E86EEF9F0}" type="pres">
      <dgm:prSet presAssocID="{1DB4F2D0-E481-45D9-89B2-912F8E96EE1D}" presName="thickLine" presStyleLbl="alignNode1" presStyleIdx="1" presStyleCnt="7"/>
      <dgm:spPr/>
    </dgm:pt>
    <dgm:pt modelId="{95CF48AD-F59F-48CE-BDF5-4A2C5F4ABDF7}" type="pres">
      <dgm:prSet presAssocID="{1DB4F2D0-E481-45D9-89B2-912F8E96EE1D}" presName="horz1" presStyleCnt="0"/>
      <dgm:spPr/>
    </dgm:pt>
    <dgm:pt modelId="{1A7FB80D-4B5B-4AB9-9E22-0BF5996A1AFD}" type="pres">
      <dgm:prSet presAssocID="{1DB4F2D0-E481-45D9-89B2-912F8E96EE1D}" presName="tx1" presStyleLbl="revTx" presStyleIdx="1" presStyleCnt="7"/>
      <dgm:spPr/>
    </dgm:pt>
    <dgm:pt modelId="{E7224877-47C6-4F3A-9DF1-32256B09D4DE}" type="pres">
      <dgm:prSet presAssocID="{1DB4F2D0-E481-45D9-89B2-912F8E96EE1D}" presName="vert1" presStyleCnt="0"/>
      <dgm:spPr/>
    </dgm:pt>
    <dgm:pt modelId="{141B8236-7B13-48AD-A139-6921C2B5C74C}" type="pres">
      <dgm:prSet presAssocID="{BAC10D49-E136-4123-8324-05D5A1E8FC14}" presName="thickLine" presStyleLbl="alignNode1" presStyleIdx="2" presStyleCnt="7"/>
      <dgm:spPr/>
    </dgm:pt>
    <dgm:pt modelId="{7B80B5C3-2218-4E91-802B-125B92EA195B}" type="pres">
      <dgm:prSet presAssocID="{BAC10D49-E136-4123-8324-05D5A1E8FC14}" presName="horz1" presStyleCnt="0"/>
      <dgm:spPr/>
    </dgm:pt>
    <dgm:pt modelId="{43915CA7-8D1C-408C-9100-B6986184DF61}" type="pres">
      <dgm:prSet presAssocID="{BAC10D49-E136-4123-8324-05D5A1E8FC14}" presName="tx1" presStyleLbl="revTx" presStyleIdx="2" presStyleCnt="7"/>
      <dgm:spPr/>
    </dgm:pt>
    <dgm:pt modelId="{A7BA58A2-F011-46D7-9080-71A9C8F4112B}" type="pres">
      <dgm:prSet presAssocID="{BAC10D49-E136-4123-8324-05D5A1E8FC14}" presName="vert1" presStyleCnt="0"/>
      <dgm:spPr/>
    </dgm:pt>
    <dgm:pt modelId="{1B556FD3-DEE4-4725-8F22-D78B68044325}" type="pres">
      <dgm:prSet presAssocID="{09F5FE93-EA73-403E-B5A8-D6D916B8093E}" presName="thickLine" presStyleLbl="alignNode1" presStyleIdx="3" presStyleCnt="7"/>
      <dgm:spPr/>
    </dgm:pt>
    <dgm:pt modelId="{F3925789-D5F9-45B1-B689-F1C134E8E15C}" type="pres">
      <dgm:prSet presAssocID="{09F5FE93-EA73-403E-B5A8-D6D916B8093E}" presName="horz1" presStyleCnt="0"/>
      <dgm:spPr/>
    </dgm:pt>
    <dgm:pt modelId="{5F0A21B0-1CC7-4D29-B7C8-92C94B084D58}" type="pres">
      <dgm:prSet presAssocID="{09F5FE93-EA73-403E-B5A8-D6D916B8093E}" presName="tx1" presStyleLbl="revTx" presStyleIdx="3" presStyleCnt="7"/>
      <dgm:spPr/>
    </dgm:pt>
    <dgm:pt modelId="{D24D4687-C90D-441F-879C-7F5CEEC27D85}" type="pres">
      <dgm:prSet presAssocID="{09F5FE93-EA73-403E-B5A8-D6D916B8093E}" presName="vert1" presStyleCnt="0"/>
      <dgm:spPr/>
    </dgm:pt>
    <dgm:pt modelId="{53AF35D1-3249-4872-A819-D49542005A6D}" type="pres">
      <dgm:prSet presAssocID="{8D85FF0F-6E13-451A-AC6D-3BDF9E1F0B7C}" presName="thickLine" presStyleLbl="alignNode1" presStyleIdx="4" presStyleCnt="7"/>
      <dgm:spPr/>
    </dgm:pt>
    <dgm:pt modelId="{51BE4F08-7173-419B-8717-BFF38CF7B7D5}" type="pres">
      <dgm:prSet presAssocID="{8D85FF0F-6E13-451A-AC6D-3BDF9E1F0B7C}" presName="horz1" presStyleCnt="0"/>
      <dgm:spPr/>
    </dgm:pt>
    <dgm:pt modelId="{2F22A0AA-51FB-42BB-9A0E-7046924CE078}" type="pres">
      <dgm:prSet presAssocID="{8D85FF0F-6E13-451A-AC6D-3BDF9E1F0B7C}" presName="tx1" presStyleLbl="revTx" presStyleIdx="4" presStyleCnt="7"/>
      <dgm:spPr/>
    </dgm:pt>
    <dgm:pt modelId="{1B14EDFB-23C4-4E79-87D1-78980F5C96DC}" type="pres">
      <dgm:prSet presAssocID="{8D85FF0F-6E13-451A-AC6D-3BDF9E1F0B7C}" presName="vert1" presStyleCnt="0"/>
      <dgm:spPr/>
    </dgm:pt>
    <dgm:pt modelId="{542AC37B-480F-4A0D-836D-CB375619430C}" type="pres">
      <dgm:prSet presAssocID="{865CD42B-45BB-4134-8879-8B46031120E9}" presName="thickLine" presStyleLbl="alignNode1" presStyleIdx="5" presStyleCnt="7"/>
      <dgm:spPr/>
    </dgm:pt>
    <dgm:pt modelId="{A075EE6A-3591-404A-80B7-214B7B0531C3}" type="pres">
      <dgm:prSet presAssocID="{865CD42B-45BB-4134-8879-8B46031120E9}" presName="horz1" presStyleCnt="0"/>
      <dgm:spPr/>
    </dgm:pt>
    <dgm:pt modelId="{3C03FFC5-CFC8-4F07-89C6-B30C3160FC9D}" type="pres">
      <dgm:prSet presAssocID="{865CD42B-45BB-4134-8879-8B46031120E9}" presName="tx1" presStyleLbl="revTx" presStyleIdx="5" presStyleCnt="7"/>
      <dgm:spPr/>
    </dgm:pt>
    <dgm:pt modelId="{96B8F2A9-E4A8-4D9A-BB04-710C851F6AD9}" type="pres">
      <dgm:prSet presAssocID="{865CD42B-45BB-4134-8879-8B46031120E9}" presName="vert1" presStyleCnt="0"/>
      <dgm:spPr/>
    </dgm:pt>
    <dgm:pt modelId="{1843D827-0487-44D9-ACED-32C07615423B}" type="pres">
      <dgm:prSet presAssocID="{CE424C84-FD62-4A9E-938C-204AD14D0381}" presName="thickLine" presStyleLbl="alignNode1" presStyleIdx="6" presStyleCnt="7"/>
      <dgm:spPr/>
    </dgm:pt>
    <dgm:pt modelId="{A6321ED2-2656-4938-A6AB-FD3F75A02129}" type="pres">
      <dgm:prSet presAssocID="{CE424C84-FD62-4A9E-938C-204AD14D0381}" presName="horz1" presStyleCnt="0"/>
      <dgm:spPr/>
    </dgm:pt>
    <dgm:pt modelId="{75AB5248-EEF9-4F3A-9239-958E3E784842}" type="pres">
      <dgm:prSet presAssocID="{CE424C84-FD62-4A9E-938C-204AD14D0381}" presName="tx1" presStyleLbl="revTx" presStyleIdx="6" presStyleCnt="7"/>
      <dgm:spPr/>
    </dgm:pt>
    <dgm:pt modelId="{ED90B409-E52E-4EB6-A57A-9D763A9E0702}" type="pres">
      <dgm:prSet presAssocID="{CE424C84-FD62-4A9E-938C-204AD14D0381}" presName="vert1" presStyleCnt="0"/>
      <dgm:spPr/>
    </dgm:pt>
  </dgm:ptLst>
  <dgm:cxnLst>
    <dgm:cxn modelId="{23493203-292B-486B-8676-6F2F3771AA0A}" srcId="{99F9E6C1-28DD-407E-9C1C-FDF35C9FE9CA}" destId="{CE424C84-FD62-4A9E-938C-204AD14D0381}" srcOrd="6" destOrd="0" parTransId="{24C39833-36BB-4499-A739-0397F4803864}" sibTransId="{62C27E98-AA7E-48D4-95C6-0E13BFB5C372}"/>
    <dgm:cxn modelId="{4658D314-3553-4D0E-80FD-A07F3D3F0448}" srcId="{99F9E6C1-28DD-407E-9C1C-FDF35C9FE9CA}" destId="{1DB4F2D0-E481-45D9-89B2-912F8E96EE1D}" srcOrd="1" destOrd="0" parTransId="{78113F3E-B7FB-4D33-AEB5-8DE4E0B8E133}" sibTransId="{63DABE7B-5DB3-4406-9361-647D8B953212}"/>
    <dgm:cxn modelId="{5F7EFF36-0185-4C9D-8EB5-60AFD68C9045}" srcId="{99F9E6C1-28DD-407E-9C1C-FDF35C9FE9CA}" destId="{09F5FE93-EA73-403E-B5A8-D6D916B8093E}" srcOrd="3" destOrd="0" parTransId="{0D676F2B-4413-4FC3-978A-F00258AA9A4C}" sibTransId="{235D84FE-B57C-4B3C-A2EF-18B2B4814A62}"/>
    <dgm:cxn modelId="{9D0DBC6B-19D8-46F0-96ED-51C9477F656E}" srcId="{99F9E6C1-28DD-407E-9C1C-FDF35C9FE9CA}" destId="{865CD42B-45BB-4134-8879-8B46031120E9}" srcOrd="5" destOrd="0" parTransId="{104C0598-DAB3-4FB1-9CB3-39A9195418C1}" sibTransId="{EA545EBA-6E61-4970-AA61-9F7BFCF3C3DC}"/>
    <dgm:cxn modelId="{16914585-2228-4A78-916F-455D9B5C0478}" srcId="{99F9E6C1-28DD-407E-9C1C-FDF35C9FE9CA}" destId="{1DE7CECA-6FDC-4DE5-BCB4-4BAF34945253}" srcOrd="0" destOrd="0" parTransId="{71A81C47-AA34-4640-B45C-DCD0BBC044B8}" sibTransId="{B895DFC0-6578-422C-859F-5D832CD52FDC}"/>
    <dgm:cxn modelId="{60BC508F-8BE7-4C88-8618-333E08126DD6}" type="presOf" srcId="{865CD42B-45BB-4134-8879-8B46031120E9}" destId="{3C03FFC5-CFC8-4F07-89C6-B30C3160FC9D}" srcOrd="0" destOrd="0" presId="urn:microsoft.com/office/officeart/2008/layout/LinedList"/>
    <dgm:cxn modelId="{D57A0D9B-E173-450D-851D-EB2C49FCF6D0}" type="presOf" srcId="{1DE7CECA-6FDC-4DE5-BCB4-4BAF34945253}" destId="{F011DB07-B1CE-4625-A448-069A56A96A5B}" srcOrd="0" destOrd="0" presId="urn:microsoft.com/office/officeart/2008/layout/LinedList"/>
    <dgm:cxn modelId="{0FF6739B-F4C4-40FC-9963-452988E4B46F}" srcId="{99F9E6C1-28DD-407E-9C1C-FDF35C9FE9CA}" destId="{8D85FF0F-6E13-451A-AC6D-3BDF9E1F0B7C}" srcOrd="4" destOrd="0" parTransId="{0B516BD1-E166-45B7-A8B4-FF4DEABBBF01}" sibTransId="{606316B2-6EBC-45F9-9164-2B2A477D7948}"/>
    <dgm:cxn modelId="{CFADDFB1-A4C7-4A9D-9338-0DE49C090EB2}" type="presOf" srcId="{99F9E6C1-28DD-407E-9C1C-FDF35C9FE9CA}" destId="{A3C1D235-BEE5-43D0-8282-CA2CB6354736}" srcOrd="0" destOrd="0" presId="urn:microsoft.com/office/officeart/2008/layout/LinedList"/>
    <dgm:cxn modelId="{91524DB4-AF93-41E3-B5CF-C595B38F6CF6}" type="presOf" srcId="{BAC10D49-E136-4123-8324-05D5A1E8FC14}" destId="{43915CA7-8D1C-408C-9100-B6986184DF61}" srcOrd="0" destOrd="0" presId="urn:microsoft.com/office/officeart/2008/layout/LinedList"/>
    <dgm:cxn modelId="{A6B80ABB-7BC7-4102-9EFF-609B6DB2867F}" type="presOf" srcId="{1DB4F2D0-E481-45D9-89B2-912F8E96EE1D}" destId="{1A7FB80D-4B5B-4AB9-9E22-0BF5996A1AFD}" srcOrd="0" destOrd="0" presId="urn:microsoft.com/office/officeart/2008/layout/LinedList"/>
    <dgm:cxn modelId="{198ECDCC-ECF9-48DC-ABEC-F54935C693A8}" type="presOf" srcId="{CE424C84-FD62-4A9E-938C-204AD14D0381}" destId="{75AB5248-EEF9-4F3A-9239-958E3E784842}" srcOrd="0" destOrd="0" presId="urn:microsoft.com/office/officeart/2008/layout/LinedList"/>
    <dgm:cxn modelId="{EA9DADD9-74E1-4146-83E0-D7C0A933DB8D}" type="presOf" srcId="{09F5FE93-EA73-403E-B5A8-D6D916B8093E}" destId="{5F0A21B0-1CC7-4D29-B7C8-92C94B084D58}" srcOrd="0" destOrd="0" presId="urn:microsoft.com/office/officeart/2008/layout/LinedList"/>
    <dgm:cxn modelId="{96A695DA-8E02-4C44-9681-3F03C63B3510}" type="presOf" srcId="{8D85FF0F-6E13-451A-AC6D-3BDF9E1F0B7C}" destId="{2F22A0AA-51FB-42BB-9A0E-7046924CE078}" srcOrd="0" destOrd="0" presId="urn:microsoft.com/office/officeart/2008/layout/LinedList"/>
    <dgm:cxn modelId="{227AD3E5-7FEB-470C-BC20-977FD18A74D7}" srcId="{99F9E6C1-28DD-407E-9C1C-FDF35C9FE9CA}" destId="{BAC10D49-E136-4123-8324-05D5A1E8FC14}" srcOrd="2" destOrd="0" parTransId="{CF2BF35E-8CD9-4F15-83A7-FBCE9EF856BD}" sibTransId="{3A764D75-CB8B-4817-A425-41FF9F953321}"/>
    <dgm:cxn modelId="{FD396ED8-07AE-4C82-87C5-0559793DCEF6}" type="presParOf" srcId="{A3C1D235-BEE5-43D0-8282-CA2CB6354736}" destId="{00FAB552-878D-4644-9125-42B3911C486D}" srcOrd="0" destOrd="0" presId="urn:microsoft.com/office/officeart/2008/layout/LinedList"/>
    <dgm:cxn modelId="{FC1CDADD-9896-4451-A9A4-57DD4F548B69}" type="presParOf" srcId="{A3C1D235-BEE5-43D0-8282-CA2CB6354736}" destId="{9697C68B-D430-497D-B959-85161ED4731D}" srcOrd="1" destOrd="0" presId="urn:microsoft.com/office/officeart/2008/layout/LinedList"/>
    <dgm:cxn modelId="{3A8E4399-287A-42AF-A9A0-4D995CDABDEB}" type="presParOf" srcId="{9697C68B-D430-497D-B959-85161ED4731D}" destId="{F011DB07-B1CE-4625-A448-069A56A96A5B}" srcOrd="0" destOrd="0" presId="urn:microsoft.com/office/officeart/2008/layout/LinedList"/>
    <dgm:cxn modelId="{4E69025A-09D8-4796-A7DF-EDD04A748F71}" type="presParOf" srcId="{9697C68B-D430-497D-B959-85161ED4731D}" destId="{EC9805C5-4517-4F9C-95FA-976D96EBE8D4}" srcOrd="1" destOrd="0" presId="urn:microsoft.com/office/officeart/2008/layout/LinedList"/>
    <dgm:cxn modelId="{EA1CFD41-AA44-4749-A126-2B35543C2339}" type="presParOf" srcId="{A3C1D235-BEE5-43D0-8282-CA2CB6354736}" destId="{2215DDAB-FE2A-4087-9EFB-324E86EEF9F0}" srcOrd="2" destOrd="0" presId="urn:microsoft.com/office/officeart/2008/layout/LinedList"/>
    <dgm:cxn modelId="{688DE862-156F-4D55-ADE0-249D4229B845}" type="presParOf" srcId="{A3C1D235-BEE5-43D0-8282-CA2CB6354736}" destId="{95CF48AD-F59F-48CE-BDF5-4A2C5F4ABDF7}" srcOrd="3" destOrd="0" presId="urn:microsoft.com/office/officeart/2008/layout/LinedList"/>
    <dgm:cxn modelId="{2DA199DE-693B-4726-8CFE-F96B9E632DEB}" type="presParOf" srcId="{95CF48AD-F59F-48CE-BDF5-4A2C5F4ABDF7}" destId="{1A7FB80D-4B5B-4AB9-9E22-0BF5996A1AFD}" srcOrd="0" destOrd="0" presId="urn:microsoft.com/office/officeart/2008/layout/LinedList"/>
    <dgm:cxn modelId="{6C436104-4FFA-46FA-B32D-2FD08533039F}" type="presParOf" srcId="{95CF48AD-F59F-48CE-BDF5-4A2C5F4ABDF7}" destId="{E7224877-47C6-4F3A-9DF1-32256B09D4DE}" srcOrd="1" destOrd="0" presId="urn:microsoft.com/office/officeart/2008/layout/LinedList"/>
    <dgm:cxn modelId="{B47FDA86-0559-44C6-92CD-6C0E26B04F48}" type="presParOf" srcId="{A3C1D235-BEE5-43D0-8282-CA2CB6354736}" destId="{141B8236-7B13-48AD-A139-6921C2B5C74C}" srcOrd="4" destOrd="0" presId="urn:microsoft.com/office/officeart/2008/layout/LinedList"/>
    <dgm:cxn modelId="{A4D0F175-DC0C-490E-89E9-39D735C7B019}" type="presParOf" srcId="{A3C1D235-BEE5-43D0-8282-CA2CB6354736}" destId="{7B80B5C3-2218-4E91-802B-125B92EA195B}" srcOrd="5" destOrd="0" presId="urn:microsoft.com/office/officeart/2008/layout/LinedList"/>
    <dgm:cxn modelId="{1C9537E5-FE75-4EF5-AAD6-AD136F0AF949}" type="presParOf" srcId="{7B80B5C3-2218-4E91-802B-125B92EA195B}" destId="{43915CA7-8D1C-408C-9100-B6986184DF61}" srcOrd="0" destOrd="0" presId="urn:microsoft.com/office/officeart/2008/layout/LinedList"/>
    <dgm:cxn modelId="{63C4BCF5-13F7-4972-92FF-F68053D7DD23}" type="presParOf" srcId="{7B80B5C3-2218-4E91-802B-125B92EA195B}" destId="{A7BA58A2-F011-46D7-9080-71A9C8F4112B}" srcOrd="1" destOrd="0" presId="urn:microsoft.com/office/officeart/2008/layout/LinedList"/>
    <dgm:cxn modelId="{F08946B6-E617-4C29-AC6F-3CF31C6E7B6D}" type="presParOf" srcId="{A3C1D235-BEE5-43D0-8282-CA2CB6354736}" destId="{1B556FD3-DEE4-4725-8F22-D78B68044325}" srcOrd="6" destOrd="0" presId="urn:microsoft.com/office/officeart/2008/layout/LinedList"/>
    <dgm:cxn modelId="{3B77A8BE-A06A-4F32-B7E8-232E2DFC7A1F}" type="presParOf" srcId="{A3C1D235-BEE5-43D0-8282-CA2CB6354736}" destId="{F3925789-D5F9-45B1-B689-F1C134E8E15C}" srcOrd="7" destOrd="0" presId="urn:microsoft.com/office/officeart/2008/layout/LinedList"/>
    <dgm:cxn modelId="{1207BD93-DE81-4E48-B3C2-FD0CAD78FC90}" type="presParOf" srcId="{F3925789-D5F9-45B1-B689-F1C134E8E15C}" destId="{5F0A21B0-1CC7-4D29-B7C8-92C94B084D58}" srcOrd="0" destOrd="0" presId="urn:microsoft.com/office/officeart/2008/layout/LinedList"/>
    <dgm:cxn modelId="{03D86573-646E-4C7E-ADF9-404F56C48B14}" type="presParOf" srcId="{F3925789-D5F9-45B1-B689-F1C134E8E15C}" destId="{D24D4687-C90D-441F-879C-7F5CEEC27D85}" srcOrd="1" destOrd="0" presId="urn:microsoft.com/office/officeart/2008/layout/LinedList"/>
    <dgm:cxn modelId="{E26B91DD-9199-453A-838A-576970F2E1A5}" type="presParOf" srcId="{A3C1D235-BEE5-43D0-8282-CA2CB6354736}" destId="{53AF35D1-3249-4872-A819-D49542005A6D}" srcOrd="8" destOrd="0" presId="urn:microsoft.com/office/officeart/2008/layout/LinedList"/>
    <dgm:cxn modelId="{1F8F17F3-7BBB-4377-A0E0-7D2D2E24E7A0}" type="presParOf" srcId="{A3C1D235-BEE5-43D0-8282-CA2CB6354736}" destId="{51BE4F08-7173-419B-8717-BFF38CF7B7D5}" srcOrd="9" destOrd="0" presId="urn:microsoft.com/office/officeart/2008/layout/LinedList"/>
    <dgm:cxn modelId="{292EE118-ADAF-42BC-8BAF-6CCC98B8D0C4}" type="presParOf" srcId="{51BE4F08-7173-419B-8717-BFF38CF7B7D5}" destId="{2F22A0AA-51FB-42BB-9A0E-7046924CE078}" srcOrd="0" destOrd="0" presId="urn:microsoft.com/office/officeart/2008/layout/LinedList"/>
    <dgm:cxn modelId="{5D7C5384-74C1-48A2-92ED-CE402DB74ECB}" type="presParOf" srcId="{51BE4F08-7173-419B-8717-BFF38CF7B7D5}" destId="{1B14EDFB-23C4-4E79-87D1-78980F5C96DC}" srcOrd="1" destOrd="0" presId="urn:microsoft.com/office/officeart/2008/layout/LinedList"/>
    <dgm:cxn modelId="{F65BEF7D-0FEF-4F54-B96F-927DCB6A4815}" type="presParOf" srcId="{A3C1D235-BEE5-43D0-8282-CA2CB6354736}" destId="{542AC37B-480F-4A0D-836D-CB375619430C}" srcOrd="10" destOrd="0" presId="urn:microsoft.com/office/officeart/2008/layout/LinedList"/>
    <dgm:cxn modelId="{939F9334-341C-45A9-9A8B-6106DC276A65}" type="presParOf" srcId="{A3C1D235-BEE5-43D0-8282-CA2CB6354736}" destId="{A075EE6A-3591-404A-80B7-214B7B0531C3}" srcOrd="11" destOrd="0" presId="urn:microsoft.com/office/officeart/2008/layout/LinedList"/>
    <dgm:cxn modelId="{C0F5B1EF-5C6F-40DB-9F2D-029B40EB7CF8}" type="presParOf" srcId="{A075EE6A-3591-404A-80B7-214B7B0531C3}" destId="{3C03FFC5-CFC8-4F07-89C6-B30C3160FC9D}" srcOrd="0" destOrd="0" presId="urn:microsoft.com/office/officeart/2008/layout/LinedList"/>
    <dgm:cxn modelId="{7EF6E95C-604F-4914-94D3-5968D69BFF1E}" type="presParOf" srcId="{A075EE6A-3591-404A-80B7-214B7B0531C3}" destId="{96B8F2A9-E4A8-4D9A-BB04-710C851F6AD9}" srcOrd="1" destOrd="0" presId="urn:microsoft.com/office/officeart/2008/layout/LinedList"/>
    <dgm:cxn modelId="{F020E95D-3DBA-4805-9438-14721C1016C4}" type="presParOf" srcId="{A3C1D235-BEE5-43D0-8282-CA2CB6354736}" destId="{1843D827-0487-44D9-ACED-32C07615423B}" srcOrd="12" destOrd="0" presId="urn:microsoft.com/office/officeart/2008/layout/LinedList"/>
    <dgm:cxn modelId="{BE30325E-D826-4BAA-9B95-50FDEA73160A}" type="presParOf" srcId="{A3C1D235-BEE5-43D0-8282-CA2CB6354736}" destId="{A6321ED2-2656-4938-A6AB-FD3F75A02129}" srcOrd="13" destOrd="0" presId="urn:microsoft.com/office/officeart/2008/layout/LinedList"/>
    <dgm:cxn modelId="{BE2CA334-4FC0-4C4A-95A8-36C312F85B63}" type="presParOf" srcId="{A6321ED2-2656-4938-A6AB-FD3F75A02129}" destId="{75AB5248-EEF9-4F3A-9239-958E3E784842}" srcOrd="0" destOrd="0" presId="urn:microsoft.com/office/officeart/2008/layout/LinedList"/>
    <dgm:cxn modelId="{F89C3C34-AE61-42B2-8CBF-CAA3522ED044}" type="presParOf" srcId="{A6321ED2-2656-4938-A6AB-FD3F75A02129}" destId="{ED90B409-E52E-4EB6-A57A-9D763A9E07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934055-A660-4E1F-95E7-1780FD98A40F}" type="doc">
      <dgm:prSet loTypeId="urn:microsoft.com/office/officeart/2005/8/layout/chevron1" loCatId="Inbox" qsTypeId="urn:microsoft.com/office/officeart/2005/8/quickstyle/simple1" qsCatId="simple" csTypeId="urn:microsoft.com/office/officeart/2005/8/colors/accent6_4" csCatId="accent6" phldr="1"/>
      <dgm:spPr/>
      <dgm:t>
        <a:bodyPr/>
        <a:lstStyle/>
        <a:p>
          <a:endParaRPr lang="en-US"/>
        </a:p>
      </dgm:t>
    </dgm:pt>
    <dgm:pt modelId="{B210E56E-BFBA-4B2E-8400-9B3F62172BB6}">
      <dgm:prSet/>
      <dgm:spPr/>
      <dgm:t>
        <a:bodyPr/>
        <a:lstStyle/>
        <a:p>
          <a:r>
            <a:rPr lang="tr-TR" dirty="0"/>
            <a:t>İnsan hayatı veya çevre üzerinde aşağıdaki riskleri içeren atıklar tehlikeli atık olarak sınıflandırılır:</a:t>
          </a:r>
          <a:endParaRPr lang="en-US" dirty="0"/>
        </a:p>
      </dgm:t>
    </dgm:pt>
    <dgm:pt modelId="{189E0AE7-F42B-439A-A8E2-3EA2D71E9E1E}" type="parTrans" cxnId="{5DCB567E-1BFF-4C7B-8230-24705132E897}">
      <dgm:prSet/>
      <dgm:spPr/>
      <dgm:t>
        <a:bodyPr/>
        <a:lstStyle/>
        <a:p>
          <a:endParaRPr lang="en-US"/>
        </a:p>
      </dgm:t>
    </dgm:pt>
    <dgm:pt modelId="{1CE60009-DB73-4256-9253-7559594A7D4D}" type="sibTrans" cxnId="{5DCB567E-1BFF-4C7B-8230-24705132E897}">
      <dgm:prSet/>
      <dgm:spPr/>
      <dgm:t>
        <a:bodyPr/>
        <a:lstStyle/>
        <a:p>
          <a:endParaRPr lang="en-US"/>
        </a:p>
      </dgm:t>
    </dgm:pt>
    <dgm:pt modelId="{0A1C8F7A-D1E6-4855-88EF-70C0B97B8456}">
      <dgm:prSet/>
      <dgm:spPr/>
      <dgm:t>
        <a:bodyPr/>
        <a:lstStyle/>
        <a:p>
          <a:r>
            <a:rPr lang="tr-TR"/>
            <a:t>Patlama veya yangın</a:t>
          </a:r>
          <a:endParaRPr lang="en-US"/>
        </a:p>
      </dgm:t>
    </dgm:pt>
    <dgm:pt modelId="{D8070EDC-B514-4A5A-AEAC-285FE17A4328}" type="parTrans" cxnId="{DF0DCF06-7FDE-4C44-9EB3-8641E3E58DCD}">
      <dgm:prSet/>
      <dgm:spPr/>
      <dgm:t>
        <a:bodyPr/>
        <a:lstStyle/>
        <a:p>
          <a:endParaRPr lang="en-US"/>
        </a:p>
      </dgm:t>
    </dgm:pt>
    <dgm:pt modelId="{BFEF0284-C55F-4F9B-9997-FBCE0C0880D5}" type="sibTrans" cxnId="{DF0DCF06-7FDE-4C44-9EB3-8641E3E58DCD}">
      <dgm:prSet/>
      <dgm:spPr/>
      <dgm:t>
        <a:bodyPr/>
        <a:lstStyle/>
        <a:p>
          <a:endParaRPr lang="en-US"/>
        </a:p>
      </dgm:t>
    </dgm:pt>
    <dgm:pt modelId="{B7F0AA64-4E92-45A4-84B5-F9329855DF7B}">
      <dgm:prSet/>
      <dgm:spPr/>
      <dgm:t>
        <a:bodyPr/>
        <a:lstStyle/>
        <a:p>
          <a:r>
            <a:rPr lang="tr-TR"/>
            <a:t>Enfeksiyonlar</a:t>
          </a:r>
          <a:r>
            <a:rPr lang="en-GB"/>
            <a:t>, pat</a:t>
          </a:r>
          <a:r>
            <a:rPr lang="tr-TR"/>
            <a:t>ojenler</a:t>
          </a:r>
          <a:r>
            <a:rPr lang="en-GB"/>
            <a:t>, para</a:t>
          </a:r>
          <a:r>
            <a:rPr lang="tr-TR"/>
            <a:t>z</a:t>
          </a:r>
          <a:r>
            <a:rPr lang="en-GB"/>
            <a:t>it</a:t>
          </a:r>
          <a:r>
            <a:rPr lang="tr-TR"/>
            <a:t>ler </a:t>
          </a:r>
          <a:endParaRPr lang="en-US"/>
        </a:p>
      </dgm:t>
    </dgm:pt>
    <dgm:pt modelId="{2AD0B14E-1C38-4BCD-AFE6-40C301B76B94}" type="parTrans" cxnId="{DB78D0ED-FB76-4A4A-B72A-D66B4E9C790B}">
      <dgm:prSet/>
      <dgm:spPr/>
      <dgm:t>
        <a:bodyPr/>
        <a:lstStyle/>
        <a:p>
          <a:endParaRPr lang="en-US"/>
        </a:p>
      </dgm:t>
    </dgm:pt>
    <dgm:pt modelId="{4F312983-5CB4-4B3A-9069-F1B52997CE38}" type="sibTrans" cxnId="{DB78D0ED-FB76-4A4A-B72A-D66B4E9C790B}">
      <dgm:prSet/>
      <dgm:spPr/>
      <dgm:t>
        <a:bodyPr/>
        <a:lstStyle/>
        <a:p>
          <a:endParaRPr lang="en-US"/>
        </a:p>
      </dgm:t>
    </dgm:pt>
    <dgm:pt modelId="{1E9CA309-B17B-4313-AD21-B8F992EAE43E}">
      <dgm:prSet/>
      <dgm:spPr/>
      <dgm:t>
        <a:bodyPr/>
        <a:lstStyle/>
        <a:p>
          <a:r>
            <a:rPr lang="tr-TR"/>
            <a:t>Kimyasal kararsızlık</a:t>
          </a:r>
          <a:r>
            <a:rPr lang="en-GB"/>
            <a:t>, </a:t>
          </a:r>
          <a:r>
            <a:rPr lang="tr-TR"/>
            <a:t>reaksiyon veya korozyon</a:t>
          </a:r>
          <a:endParaRPr lang="en-US"/>
        </a:p>
      </dgm:t>
    </dgm:pt>
    <dgm:pt modelId="{86A615D1-2D66-4051-A015-BC0C27FDF242}" type="parTrans" cxnId="{95195941-4DB1-4BA4-9152-D6CC11F62BB9}">
      <dgm:prSet/>
      <dgm:spPr/>
      <dgm:t>
        <a:bodyPr/>
        <a:lstStyle/>
        <a:p>
          <a:endParaRPr lang="en-US"/>
        </a:p>
      </dgm:t>
    </dgm:pt>
    <dgm:pt modelId="{1FBD27E3-49D6-4AD3-8A30-27C2DE324944}" type="sibTrans" cxnId="{95195941-4DB1-4BA4-9152-D6CC11F62BB9}">
      <dgm:prSet/>
      <dgm:spPr/>
      <dgm:t>
        <a:bodyPr/>
        <a:lstStyle/>
        <a:p>
          <a:endParaRPr lang="en-US"/>
        </a:p>
      </dgm:t>
    </dgm:pt>
    <dgm:pt modelId="{4028B849-0CD7-4D55-8432-B4D0DDA3501A}">
      <dgm:prSet/>
      <dgm:spPr/>
      <dgm:t>
        <a:bodyPr/>
        <a:lstStyle/>
        <a:p>
          <a:r>
            <a:rPr lang="en-GB"/>
            <a:t>A</a:t>
          </a:r>
          <a:r>
            <a:rPr lang="tr-TR"/>
            <a:t>kut veya kronik toksisiste</a:t>
          </a:r>
          <a:endParaRPr lang="en-US"/>
        </a:p>
      </dgm:t>
    </dgm:pt>
    <dgm:pt modelId="{F67C14C7-F497-4DEE-BEAD-EA28D2806193}" type="parTrans" cxnId="{BBBDE627-AF4B-44CD-B63A-5EF28B884599}">
      <dgm:prSet/>
      <dgm:spPr/>
      <dgm:t>
        <a:bodyPr/>
        <a:lstStyle/>
        <a:p>
          <a:endParaRPr lang="en-US"/>
        </a:p>
      </dgm:t>
    </dgm:pt>
    <dgm:pt modelId="{793D34E5-0D7D-489B-8FA4-249D635D5C05}" type="sibTrans" cxnId="{BBBDE627-AF4B-44CD-B63A-5EF28B884599}">
      <dgm:prSet/>
      <dgm:spPr/>
      <dgm:t>
        <a:bodyPr/>
        <a:lstStyle/>
        <a:p>
          <a:endParaRPr lang="en-US"/>
        </a:p>
      </dgm:t>
    </dgm:pt>
    <dgm:pt modelId="{547919CB-CBF1-4352-87B3-64467A09D45F}">
      <dgm:prSet/>
      <dgm:spPr/>
      <dgm:t>
        <a:bodyPr/>
        <a:lstStyle/>
        <a:p>
          <a:r>
            <a:rPr lang="tr-TR"/>
            <a:t>K</a:t>
          </a:r>
          <a:r>
            <a:rPr lang="en-GB"/>
            <a:t>an</a:t>
          </a:r>
          <a:r>
            <a:rPr lang="tr-TR"/>
            <a:t>s</a:t>
          </a:r>
          <a:r>
            <a:rPr lang="en-GB"/>
            <a:t>er, muta</a:t>
          </a:r>
          <a:r>
            <a:rPr lang="tr-TR"/>
            <a:t>syon veya doğum kusuru</a:t>
          </a:r>
          <a:endParaRPr lang="en-US"/>
        </a:p>
      </dgm:t>
    </dgm:pt>
    <dgm:pt modelId="{41FF21A1-50C7-43D6-ABF0-F3B73E4FE6D7}" type="parTrans" cxnId="{62543CFF-7B81-4528-B962-39C29C4D55C3}">
      <dgm:prSet/>
      <dgm:spPr/>
      <dgm:t>
        <a:bodyPr/>
        <a:lstStyle/>
        <a:p>
          <a:endParaRPr lang="en-US"/>
        </a:p>
      </dgm:t>
    </dgm:pt>
    <dgm:pt modelId="{2D77266C-640D-4A6E-9984-F5EF31DCC063}" type="sibTrans" cxnId="{62543CFF-7B81-4528-B962-39C29C4D55C3}">
      <dgm:prSet/>
      <dgm:spPr/>
      <dgm:t>
        <a:bodyPr/>
        <a:lstStyle/>
        <a:p>
          <a:endParaRPr lang="en-US"/>
        </a:p>
      </dgm:t>
    </dgm:pt>
    <dgm:pt modelId="{1AC1E87E-3E44-499A-963E-2E5D8698ECA9}">
      <dgm:prSet/>
      <dgm:spPr/>
      <dgm:t>
        <a:bodyPr/>
        <a:lstStyle/>
        <a:p>
          <a:r>
            <a:rPr lang="tr-TR"/>
            <a:t>Ekosisteme veya doğal kaynaklara zararlı veya toksik</a:t>
          </a:r>
          <a:endParaRPr lang="en-US"/>
        </a:p>
      </dgm:t>
    </dgm:pt>
    <dgm:pt modelId="{BC85DC8E-1559-4E70-AC34-D43F3A7ED6A4}" type="parTrans" cxnId="{CD9DA7E4-8AE7-4DBD-83D5-FBD027BAB242}">
      <dgm:prSet/>
      <dgm:spPr/>
      <dgm:t>
        <a:bodyPr/>
        <a:lstStyle/>
        <a:p>
          <a:endParaRPr lang="en-US"/>
        </a:p>
      </dgm:t>
    </dgm:pt>
    <dgm:pt modelId="{ACE2617B-B81F-472E-9FD5-20EA744EC114}" type="sibTrans" cxnId="{CD9DA7E4-8AE7-4DBD-83D5-FBD027BAB242}">
      <dgm:prSet/>
      <dgm:spPr/>
      <dgm:t>
        <a:bodyPr/>
        <a:lstStyle/>
        <a:p>
          <a:endParaRPr lang="en-US"/>
        </a:p>
      </dgm:t>
    </dgm:pt>
    <dgm:pt modelId="{80624E22-307F-4DA3-AD0B-A65E997AF857}">
      <dgm:prSet/>
      <dgm:spPr/>
      <dgm:t>
        <a:bodyPr/>
        <a:lstStyle/>
        <a:p>
          <a:r>
            <a:rPr lang="tr-TR"/>
            <a:t>Gıda zincirinde birikme yapan, doğada kalıcı olan</a:t>
          </a:r>
          <a:endParaRPr lang="en-US"/>
        </a:p>
      </dgm:t>
    </dgm:pt>
    <dgm:pt modelId="{E5CA099A-60FE-4DB6-AC25-928A0D610EFE}" type="parTrans" cxnId="{03402784-23D5-4C92-9762-EE9F0B82F98F}">
      <dgm:prSet/>
      <dgm:spPr/>
      <dgm:t>
        <a:bodyPr/>
        <a:lstStyle/>
        <a:p>
          <a:endParaRPr lang="en-US"/>
        </a:p>
      </dgm:t>
    </dgm:pt>
    <dgm:pt modelId="{084812CA-65A3-42F4-9FF6-121526B7E4A2}" type="sibTrans" cxnId="{03402784-23D5-4C92-9762-EE9F0B82F98F}">
      <dgm:prSet/>
      <dgm:spPr/>
      <dgm:t>
        <a:bodyPr/>
        <a:lstStyle/>
        <a:p>
          <a:endParaRPr lang="en-US"/>
        </a:p>
      </dgm:t>
    </dgm:pt>
    <dgm:pt modelId="{4A93A6A2-5E38-4F2F-980F-8C74FC3CF85B}" type="pres">
      <dgm:prSet presAssocID="{83934055-A660-4E1F-95E7-1780FD98A40F}" presName="Name0" presStyleCnt="0">
        <dgm:presLayoutVars>
          <dgm:dir/>
          <dgm:animLvl val="lvl"/>
          <dgm:resizeHandles val="exact"/>
        </dgm:presLayoutVars>
      </dgm:prSet>
      <dgm:spPr/>
    </dgm:pt>
    <dgm:pt modelId="{538B052D-EEB3-42E1-9ACD-1885D6A41B7E}" type="pres">
      <dgm:prSet presAssocID="{B210E56E-BFBA-4B2E-8400-9B3F62172BB6}" presName="composite" presStyleCnt="0"/>
      <dgm:spPr/>
    </dgm:pt>
    <dgm:pt modelId="{D2F09060-1459-4729-B4CD-8B3EA56B21FA}" type="pres">
      <dgm:prSet presAssocID="{B210E56E-BFBA-4B2E-8400-9B3F62172BB6}" presName="parTx" presStyleLbl="node1" presStyleIdx="0" presStyleCnt="1">
        <dgm:presLayoutVars>
          <dgm:chMax val="0"/>
          <dgm:chPref val="0"/>
          <dgm:bulletEnabled val="1"/>
        </dgm:presLayoutVars>
      </dgm:prSet>
      <dgm:spPr/>
    </dgm:pt>
    <dgm:pt modelId="{083BB7AE-94A0-4194-B681-F8A42FBE901D}" type="pres">
      <dgm:prSet presAssocID="{B210E56E-BFBA-4B2E-8400-9B3F62172BB6}" presName="desTx" presStyleLbl="revTx" presStyleIdx="0" presStyleCnt="1">
        <dgm:presLayoutVars>
          <dgm:bulletEnabled val="1"/>
        </dgm:presLayoutVars>
      </dgm:prSet>
      <dgm:spPr/>
    </dgm:pt>
  </dgm:ptLst>
  <dgm:cxnLst>
    <dgm:cxn modelId="{87D34F02-EF26-442C-9E09-B1F3C929653B}" type="presOf" srcId="{B7F0AA64-4E92-45A4-84B5-F9329855DF7B}" destId="{083BB7AE-94A0-4194-B681-F8A42FBE901D}" srcOrd="0" destOrd="1" presId="urn:microsoft.com/office/officeart/2005/8/layout/chevron1"/>
    <dgm:cxn modelId="{DF0DCF06-7FDE-4C44-9EB3-8641E3E58DCD}" srcId="{B210E56E-BFBA-4B2E-8400-9B3F62172BB6}" destId="{0A1C8F7A-D1E6-4855-88EF-70C0B97B8456}" srcOrd="0" destOrd="0" parTransId="{D8070EDC-B514-4A5A-AEAC-285FE17A4328}" sibTransId="{BFEF0284-C55F-4F9B-9997-FBCE0C0880D5}"/>
    <dgm:cxn modelId="{AE7D500A-3D43-41A8-A4FF-C3F49B7524A0}" type="presOf" srcId="{4028B849-0CD7-4D55-8432-B4D0DDA3501A}" destId="{083BB7AE-94A0-4194-B681-F8A42FBE901D}" srcOrd="0" destOrd="3" presId="urn:microsoft.com/office/officeart/2005/8/layout/chevron1"/>
    <dgm:cxn modelId="{8DC94519-7AD8-4C70-A8C8-24BED1D201C0}" type="presOf" srcId="{80624E22-307F-4DA3-AD0B-A65E997AF857}" destId="{083BB7AE-94A0-4194-B681-F8A42FBE901D}" srcOrd="0" destOrd="6" presId="urn:microsoft.com/office/officeart/2005/8/layout/chevron1"/>
    <dgm:cxn modelId="{886FEC1D-4E11-4C5D-8613-23042CCDF0C6}" type="presOf" srcId="{0A1C8F7A-D1E6-4855-88EF-70C0B97B8456}" destId="{083BB7AE-94A0-4194-B681-F8A42FBE901D}" srcOrd="0" destOrd="0" presId="urn:microsoft.com/office/officeart/2005/8/layout/chevron1"/>
    <dgm:cxn modelId="{BBBDE627-AF4B-44CD-B63A-5EF28B884599}" srcId="{B7F0AA64-4E92-45A4-84B5-F9329855DF7B}" destId="{4028B849-0CD7-4D55-8432-B4D0DDA3501A}" srcOrd="1" destOrd="0" parTransId="{F67C14C7-F497-4DEE-BEAD-EA28D2806193}" sibTransId="{793D34E5-0D7D-489B-8FA4-249D635D5C05}"/>
    <dgm:cxn modelId="{0BC68A2B-9628-40B6-B55C-5A00B4F90A6B}" type="presOf" srcId="{1AC1E87E-3E44-499A-963E-2E5D8698ECA9}" destId="{083BB7AE-94A0-4194-B681-F8A42FBE901D}" srcOrd="0" destOrd="5" presId="urn:microsoft.com/office/officeart/2005/8/layout/chevron1"/>
    <dgm:cxn modelId="{1A6C5731-D484-42F1-8EA2-225B12C49D98}" type="presOf" srcId="{547919CB-CBF1-4352-87B3-64467A09D45F}" destId="{083BB7AE-94A0-4194-B681-F8A42FBE901D}" srcOrd="0" destOrd="4" presId="urn:microsoft.com/office/officeart/2005/8/layout/chevron1"/>
    <dgm:cxn modelId="{8DC60C3E-7A43-4099-A624-1FB8412C96AF}" type="presOf" srcId="{1E9CA309-B17B-4313-AD21-B8F992EAE43E}" destId="{083BB7AE-94A0-4194-B681-F8A42FBE901D}" srcOrd="0" destOrd="2" presId="urn:microsoft.com/office/officeart/2005/8/layout/chevron1"/>
    <dgm:cxn modelId="{95195941-4DB1-4BA4-9152-D6CC11F62BB9}" srcId="{B7F0AA64-4E92-45A4-84B5-F9329855DF7B}" destId="{1E9CA309-B17B-4313-AD21-B8F992EAE43E}" srcOrd="0" destOrd="0" parTransId="{86A615D1-2D66-4051-A015-BC0C27FDF242}" sibTransId="{1FBD27E3-49D6-4AD3-8A30-27C2DE324944}"/>
    <dgm:cxn modelId="{65612A69-74AE-4AFF-9E79-C46B00EE603F}" type="presOf" srcId="{83934055-A660-4E1F-95E7-1780FD98A40F}" destId="{4A93A6A2-5E38-4F2F-980F-8C74FC3CF85B}" srcOrd="0" destOrd="0" presId="urn:microsoft.com/office/officeart/2005/8/layout/chevron1"/>
    <dgm:cxn modelId="{5DCB567E-1BFF-4C7B-8230-24705132E897}" srcId="{83934055-A660-4E1F-95E7-1780FD98A40F}" destId="{B210E56E-BFBA-4B2E-8400-9B3F62172BB6}" srcOrd="0" destOrd="0" parTransId="{189E0AE7-F42B-439A-A8E2-3EA2D71E9E1E}" sibTransId="{1CE60009-DB73-4256-9253-7559594A7D4D}"/>
    <dgm:cxn modelId="{03402784-23D5-4C92-9762-EE9F0B82F98F}" srcId="{B7F0AA64-4E92-45A4-84B5-F9329855DF7B}" destId="{80624E22-307F-4DA3-AD0B-A65E997AF857}" srcOrd="4" destOrd="0" parTransId="{E5CA099A-60FE-4DB6-AC25-928A0D610EFE}" sibTransId="{084812CA-65A3-42F4-9FF6-121526B7E4A2}"/>
    <dgm:cxn modelId="{AE353FDC-200F-49BA-9FC6-38AEC58FABF5}" type="presOf" srcId="{B210E56E-BFBA-4B2E-8400-9B3F62172BB6}" destId="{D2F09060-1459-4729-B4CD-8B3EA56B21FA}" srcOrd="0" destOrd="0" presId="urn:microsoft.com/office/officeart/2005/8/layout/chevron1"/>
    <dgm:cxn modelId="{CD9DA7E4-8AE7-4DBD-83D5-FBD027BAB242}" srcId="{B7F0AA64-4E92-45A4-84B5-F9329855DF7B}" destId="{1AC1E87E-3E44-499A-963E-2E5D8698ECA9}" srcOrd="3" destOrd="0" parTransId="{BC85DC8E-1559-4E70-AC34-D43F3A7ED6A4}" sibTransId="{ACE2617B-B81F-472E-9FD5-20EA744EC114}"/>
    <dgm:cxn modelId="{DB78D0ED-FB76-4A4A-B72A-D66B4E9C790B}" srcId="{B210E56E-BFBA-4B2E-8400-9B3F62172BB6}" destId="{B7F0AA64-4E92-45A4-84B5-F9329855DF7B}" srcOrd="1" destOrd="0" parTransId="{2AD0B14E-1C38-4BCD-AFE6-40C301B76B94}" sibTransId="{4F312983-5CB4-4B3A-9069-F1B52997CE38}"/>
    <dgm:cxn modelId="{62543CFF-7B81-4528-B962-39C29C4D55C3}" srcId="{B7F0AA64-4E92-45A4-84B5-F9329855DF7B}" destId="{547919CB-CBF1-4352-87B3-64467A09D45F}" srcOrd="2" destOrd="0" parTransId="{41FF21A1-50C7-43D6-ABF0-F3B73E4FE6D7}" sibTransId="{2D77266C-640D-4A6E-9984-F5EF31DCC063}"/>
    <dgm:cxn modelId="{235A5543-8C87-452A-97AD-DC4500AFCB96}" type="presParOf" srcId="{4A93A6A2-5E38-4F2F-980F-8C74FC3CF85B}" destId="{538B052D-EEB3-42E1-9ACD-1885D6A41B7E}" srcOrd="0" destOrd="0" presId="urn:microsoft.com/office/officeart/2005/8/layout/chevron1"/>
    <dgm:cxn modelId="{C6D578A1-D014-4FF0-833F-1F5ED5704CC8}" type="presParOf" srcId="{538B052D-EEB3-42E1-9ACD-1885D6A41B7E}" destId="{D2F09060-1459-4729-B4CD-8B3EA56B21FA}" srcOrd="0" destOrd="0" presId="urn:microsoft.com/office/officeart/2005/8/layout/chevron1"/>
    <dgm:cxn modelId="{0C01C1BA-C690-4027-8BBA-04454FC7DC13}" type="presParOf" srcId="{538B052D-EEB3-42E1-9ACD-1885D6A41B7E}" destId="{083BB7AE-94A0-4194-B681-F8A42FBE901D}"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2A9BCE-69AF-4FD8-93BF-069EE695EC1E}" type="doc">
      <dgm:prSet loTypeId="urn:microsoft.com/office/officeart/2008/layout/LinedList" loCatId="Inbox" qsTypeId="urn:microsoft.com/office/officeart/2005/8/quickstyle/simple1" qsCatId="simple" csTypeId="urn:microsoft.com/office/officeart/2005/8/colors/accent1_1" csCatId="accent1"/>
      <dgm:spPr/>
      <dgm:t>
        <a:bodyPr/>
        <a:lstStyle/>
        <a:p>
          <a:endParaRPr lang="en-US"/>
        </a:p>
      </dgm:t>
    </dgm:pt>
    <dgm:pt modelId="{E5398516-9532-4F68-A8D9-413FA357A1CA}">
      <dgm:prSet/>
      <dgm:spPr/>
      <dgm:t>
        <a:bodyPr/>
        <a:lstStyle/>
        <a:p>
          <a:r>
            <a:rPr lang="tr-TR"/>
            <a:t>Patlayıcılar</a:t>
          </a:r>
          <a:endParaRPr lang="en-US"/>
        </a:p>
      </dgm:t>
    </dgm:pt>
    <dgm:pt modelId="{79C90DB9-B444-4F7F-9AC1-5116B39F5A8E}" type="parTrans" cxnId="{E98CDAE0-7A1D-4954-BCD1-DC7CF27FFA62}">
      <dgm:prSet/>
      <dgm:spPr/>
      <dgm:t>
        <a:bodyPr/>
        <a:lstStyle/>
        <a:p>
          <a:endParaRPr lang="en-US"/>
        </a:p>
      </dgm:t>
    </dgm:pt>
    <dgm:pt modelId="{223800C3-494E-42A4-BB85-EDE73CAB0110}" type="sibTrans" cxnId="{E98CDAE0-7A1D-4954-BCD1-DC7CF27FFA62}">
      <dgm:prSet/>
      <dgm:spPr/>
      <dgm:t>
        <a:bodyPr/>
        <a:lstStyle/>
        <a:p>
          <a:endParaRPr lang="en-US"/>
        </a:p>
      </dgm:t>
    </dgm:pt>
    <dgm:pt modelId="{08F57D14-6C73-4C85-B570-33702125E5B4}">
      <dgm:prSet/>
      <dgm:spPr/>
      <dgm:t>
        <a:bodyPr/>
        <a:lstStyle/>
        <a:p>
          <a:r>
            <a:rPr lang="en-US"/>
            <a:t>Ga</a:t>
          </a:r>
          <a:r>
            <a:rPr lang="tr-TR"/>
            <a:t>zlar</a:t>
          </a:r>
          <a:endParaRPr lang="en-US"/>
        </a:p>
      </dgm:t>
    </dgm:pt>
    <dgm:pt modelId="{41DAEC87-29B2-4238-9EA8-83061C3B9A55}" type="parTrans" cxnId="{FB67FCAD-F981-4137-9D76-0E70C21149F3}">
      <dgm:prSet/>
      <dgm:spPr/>
      <dgm:t>
        <a:bodyPr/>
        <a:lstStyle/>
        <a:p>
          <a:endParaRPr lang="en-US"/>
        </a:p>
      </dgm:t>
    </dgm:pt>
    <dgm:pt modelId="{2DCC10F2-4A66-49FA-AF22-F9B1CD2B7BCA}" type="sibTrans" cxnId="{FB67FCAD-F981-4137-9D76-0E70C21149F3}">
      <dgm:prSet/>
      <dgm:spPr/>
      <dgm:t>
        <a:bodyPr/>
        <a:lstStyle/>
        <a:p>
          <a:endParaRPr lang="en-US"/>
        </a:p>
      </dgm:t>
    </dgm:pt>
    <dgm:pt modelId="{FC28A2CE-AB29-41EB-AEFA-362B742FD6E9}">
      <dgm:prSet/>
      <dgm:spPr/>
      <dgm:t>
        <a:bodyPr/>
        <a:lstStyle/>
        <a:p>
          <a:r>
            <a:rPr lang="tr-TR"/>
            <a:t>Yanıcı sıvılar</a:t>
          </a:r>
          <a:endParaRPr lang="en-US"/>
        </a:p>
      </dgm:t>
    </dgm:pt>
    <dgm:pt modelId="{86185D76-6EF0-446F-9C06-A6FC88169BC7}" type="parTrans" cxnId="{A9682248-72D6-4FB9-8EB7-76E1BEB4C78B}">
      <dgm:prSet/>
      <dgm:spPr/>
      <dgm:t>
        <a:bodyPr/>
        <a:lstStyle/>
        <a:p>
          <a:endParaRPr lang="en-US"/>
        </a:p>
      </dgm:t>
    </dgm:pt>
    <dgm:pt modelId="{4E527A56-9834-4519-96B8-CCB081C4A784}" type="sibTrans" cxnId="{A9682248-72D6-4FB9-8EB7-76E1BEB4C78B}">
      <dgm:prSet/>
      <dgm:spPr/>
      <dgm:t>
        <a:bodyPr/>
        <a:lstStyle/>
        <a:p>
          <a:endParaRPr lang="en-US"/>
        </a:p>
      </dgm:t>
    </dgm:pt>
    <dgm:pt modelId="{97310795-E709-484D-BDCD-66697E9538CD}">
      <dgm:prSet/>
      <dgm:spPr/>
      <dgm:t>
        <a:bodyPr/>
        <a:lstStyle/>
        <a:p>
          <a:r>
            <a:rPr lang="tr-TR"/>
            <a:t>Yanıcı katılar</a:t>
          </a:r>
          <a:endParaRPr lang="en-US"/>
        </a:p>
      </dgm:t>
    </dgm:pt>
    <dgm:pt modelId="{7B499DB7-8C59-493F-9261-2BB23CC2AC95}" type="parTrans" cxnId="{6A0D3ABB-BF43-4243-A627-CF3B23BD5063}">
      <dgm:prSet/>
      <dgm:spPr/>
      <dgm:t>
        <a:bodyPr/>
        <a:lstStyle/>
        <a:p>
          <a:endParaRPr lang="en-US"/>
        </a:p>
      </dgm:t>
    </dgm:pt>
    <dgm:pt modelId="{AE1B0116-B382-497A-807D-BEE8E409752E}" type="sibTrans" cxnId="{6A0D3ABB-BF43-4243-A627-CF3B23BD5063}">
      <dgm:prSet/>
      <dgm:spPr/>
      <dgm:t>
        <a:bodyPr/>
        <a:lstStyle/>
        <a:p>
          <a:endParaRPr lang="en-US"/>
        </a:p>
      </dgm:t>
    </dgm:pt>
    <dgm:pt modelId="{FBEAF3B6-62AA-4D45-9F93-36D61DB6950B}">
      <dgm:prSet/>
      <dgm:spPr/>
      <dgm:t>
        <a:bodyPr/>
        <a:lstStyle/>
        <a:p>
          <a:r>
            <a:rPr lang="tr-TR"/>
            <a:t>Oksitleyici maddeler ve organik peroksitler</a:t>
          </a:r>
          <a:endParaRPr lang="en-US"/>
        </a:p>
      </dgm:t>
    </dgm:pt>
    <dgm:pt modelId="{7B760AE3-F8AC-4888-8D42-79CA4D1E9BDB}" type="parTrans" cxnId="{4E8E2CED-B6FB-461A-A82C-C633A9A4C5DC}">
      <dgm:prSet/>
      <dgm:spPr/>
      <dgm:t>
        <a:bodyPr/>
        <a:lstStyle/>
        <a:p>
          <a:endParaRPr lang="en-US"/>
        </a:p>
      </dgm:t>
    </dgm:pt>
    <dgm:pt modelId="{7F655162-9450-4C19-9FAB-FF2425B3BE67}" type="sibTrans" cxnId="{4E8E2CED-B6FB-461A-A82C-C633A9A4C5DC}">
      <dgm:prSet/>
      <dgm:spPr/>
      <dgm:t>
        <a:bodyPr/>
        <a:lstStyle/>
        <a:p>
          <a:endParaRPr lang="en-US"/>
        </a:p>
      </dgm:t>
    </dgm:pt>
    <dgm:pt modelId="{407F993D-E88F-4ECF-8446-F034B07674DF}">
      <dgm:prSet/>
      <dgm:spPr/>
      <dgm:t>
        <a:bodyPr/>
        <a:lstStyle/>
        <a:p>
          <a:r>
            <a:rPr lang="tr-TR"/>
            <a:t>Toksik ve enfeksiyon içeren maddeler</a:t>
          </a:r>
          <a:endParaRPr lang="en-US"/>
        </a:p>
      </dgm:t>
    </dgm:pt>
    <dgm:pt modelId="{025638DF-218B-4D4A-BB94-405BE028A5C5}" type="parTrans" cxnId="{646BA59A-FAE8-4DEF-9E59-959F0355CB3F}">
      <dgm:prSet/>
      <dgm:spPr/>
      <dgm:t>
        <a:bodyPr/>
        <a:lstStyle/>
        <a:p>
          <a:endParaRPr lang="en-US"/>
        </a:p>
      </dgm:t>
    </dgm:pt>
    <dgm:pt modelId="{FA0CD3E5-B30D-49E5-B3C9-E54C2FC5086C}" type="sibTrans" cxnId="{646BA59A-FAE8-4DEF-9E59-959F0355CB3F}">
      <dgm:prSet/>
      <dgm:spPr/>
      <dgm:t>
        <a:bodyPr/>
        <a:lstStyle/>
        <a:p>
          <a:endParaRPr lang="en-US"/>
        </a:p>
      </dgm:t>
    </dgm:pt>
    <dgm:pt modelId="{EE6ECE3A-C988-4AAC-992F-E4E8A6C6EC68}">
      <dgm:prSet/>
      <dgm:spPr/>
      <dgm:t>
        <a:bodyPr/>
        <a:lstStyle/>
        <a:p>
          <a:r>
            <a:rPr lang="tr-TR"/>
            <a:t>Radyoaktif maddeler</a:t>
          </a:r>
          <a:endParaRPr lang="en-US"/>
        </a:p>
      </dgm:t>
    </dgm:pt>
    <dgm:pt modelId="{7393DB08-30E2-4635-BE78-4B3B04008DEA}" type="parTrans" cxnId="{66F06A3D-E88B-4C68-B8BE-3D442CD581E4}">
      <dgm:prSet/>
      <dgm:spPr/>
      <dgm:t>
        <a:bodyPr/>
        <a:lstStyle/>
        <a:p>
          <a:endParaRPr lang="en-US"/>
        </a:p>
      </dgm:t>
    </dgm:pt>
    <dgm:pt modelId="{A57F7B90-A892-453C-B859-F66A2E07FD25}" type="sibTrans" cxnId="{66F06A3D-E88B-4C68-B8BE-3D442CD581E4}">
      <dgm:prSet/>
      <dgm:spPr/>
      <dgm:t>
        <a:bodyPr/>
        <a:lstStyle/>
        <a:p>
          <a:endParaRPr lang="en-US"/>
        </a:p>
      </dgm:t>
    </dgm:pt>
    <dgm:pt modelId="{CAF0772A-A78D-4382-AE17-85DAEB2D23F7}">
      <dgm:prSet/>
      <dgm:spPr/>
      <dgm:t>
        <a:bodyPr/>
        <a:lstStyle/>
        <a:p>
          <a:r>
            <a:rPr lang="tr-TR"/>
            <a:t>Korozifler</a:t>
          </a:r>
          <a:endParaRPr lang="en-US"/>
        </a:p>
      </dgm:t>
    </dgm:pt>
    <dgm:pt modelId="{64E7E83B-4B9F-4B9E-90EA-B4D06DAEF68C}" type="parTrans" cxnId="{1A568F04-1135-477B-8803-3963B1BB7449}">
      <dgm:prSet/>
      <dgm:spPr/>
      <dgm:t>
        <a:bodyPr/>
        <a:lstStyle/>
        <a:p>
          <a:endParaRPr lang="en-US"/>
        </a:p>
      </dgm:t>
    </dgm:pt>
    <dgm:pt modelId="{02739D50-C5A5-4DBE-BB95-14F97CBF1C43}" type="sibTrans" cxnId="{1A568F04-1135-477B-8803-3963B1BB7449}">
      <dgm:prSet/>
      <dgm:spPr/>
      <dgm:t>
        <a:bodyPr/>
        <a:lstStyle/>
        <a:p>
          <a:endParaRPr lang="en-US"/>
        </a:p>
      </dgm:t>
    </dgm:pt>
    <dgm:pt modelId="{10F4BA5F-6013-4123-A427-A95F3EA7E84F}">
      <dgm:prSet/>
      <dgm:spPr/>
      <dgm:t>
        <a:bodyPr/>
        <a:lstStyle/>
        <a:p>
          <a:r>
            <a:rPr lang="tr-TR"/>
            <a:t>Diğer maddeler</a:t>
          </a:r>
          <a:endParaRPr lang="en-US"/>
        </a:p>
      </dgm:t>
    </dgm:pt>
    <dgm:pt modelId="{C6D273E4-6C56-43CE-9CD4-85752D498B20}" type="parTrans" cxnId="{7AC20282-DF90-4F4C-9540-D1B35BACC123}">
      <dgm:prSet/>
      <dgm:spPr/>
      <dgm:t>
        <a:bodyPr/>
        <a:lstStyle/>
        <a:p>
          <a:endParaRPr lang="en-US"/>
        </a:p>
      </dgm:t>
    </dgm:pt>
    <dgm:pt modelId="{5D75E5FC-CC67-4577-A46C-78EA808DB105}" type="sibTrans" cxnId="{7AC20282-DF90-4F4C-9540-D1B35BACC123}">
      <dgm:prSet/>
      <dgm:spPr/>
      <dgm:t>
        <a:bodyPr/>
        <a:lstStyle/>
        <a:p>
          <a:endParaRPr lang="en-US"/>
        </a:p>
      </dgm:t>
    </dgm:pt>
    <dgm:pt modelId="{BB2E3729-F44B-4290-9D77-98921CE46A57}" type="pres">
      <dgm:prSet presAssocID="{5F2A9BCE-69AF-4FD8-93BF-069EE695EC1E}" presName="vert0" presStyleCnt="0">
        <dgm:presLayoutVars>
          <dgm:dir/>
          <dgm:animOne val="branch"/>
          <dgm:animLvl val="lvl"/>
        </dgm:presLayoutVars>
      </dgm:prSet>
      <dgm:spPr/>
    </dgm:pt>
    <dgm:pt modelId="{94FEFB08-9C45-411A-8770-3007E5C5AB77}" type="pres">
      <dgm:prSet presAssocID="{E5398516-9532-4F68-A8D9-413FA357A1CA}" presName="thickLine" presStyleLbl="alignNode1" presStyleIdx="0" presStyleCnt="9"/>
      <dgm:spPr/>
    </dgm:pt>
    <dgm:pt modelId="{9A7F62F2-2CC5-4A5E-80F7-A8ACB1258D22}" type="pres">
      <dgm:prSet presAssocID="{E5398516-9532-4F68-A8D9-413FA357A1CA}" presName="horz1" presStyleCnt="0"/>
      <dgm:spPr/>
    </dgm:pt>
    <dgm:pt modelId="{90190C6C-F3B9-40D0-A7DD-1727B839BFF2}" type="pres">
      <dgm:prSet presAssocID="{E5398516-9532-4F68-A8D9-413FA357A1CA}" presName="tx1" presStyleLbl="revTx" presStyleIdx="0" presStyleCnt="9"/>
      <dgm:spPr/>
    </dgm:pt>
    <dgm:pt modelId="{0E408EBA-0A33-4706-B253-47E68CEABF22}" type="pres">
      <dgm:prSet presAssocID="{E5398516-9532-4F68-A8D9-413FA357A1CA}" presName="vert1" presStyleCnt="0"/>
      <dgm:spPr/>
    </dgm:pt>
    <dgm:pt modelId="{27AEEF34-108D-48C0-8B2F-3F822D670B96}" type="pres">
      <dgm:prSet presAssocID="{08F57D14-6C73-4C85-B570-33702125E5B4}" presName="thickLine" presStyleLbl="alignNode1" presStyleIdx="1" presStyleCnt="9"/>
      <dgm:spPr/>
    </dgm:pt>
    <dgm:pt modelId="{65CCAE7D-64F0-4EE2-92CC-512BF8D1606E}" type="pres">
      <dgm:prSet presAssocID="{08F57D14-6C73-4C85-B570-33702125E5B4}" presName="horz1" presStyleCnt="0"/>
      <dgm:spPr/>
    </dgm:pt>
    <dgm:pt modelId="{F8592F73-AFFE-4025-98DD-5787C6088FD2}" type="pres">
      <dgm:prSet presAssocID="{08F57D14-6C73-4C85-B570-33702125E5B4}" presName="tx1" presStyleLbl="revTx" presStyleIdx="1" presStyleCnt="9"/>
      <dgm:spPr/>
    </dgm:pt>
    <dgm:pt modelId="{25AD6555-8499-4EE4-8EA5-534A9A8B66CD}" type="pres">
      <dgm:prSet presAssocID="{08F57D14-6C73-4C85-B570-33702125E5B4}" presName="vert1" presStyleCnt="0"/>
      <dgm:spPr/>
    </dgm:pt>
    <dgm:pt modelId="{96888374-B86E-499B-A710-B61AC6C88A72}" type="pres">
      <dgm:prSet presAssocID="{FC28A2CE-AB29-41EB-AEFA-362B742FD6E9}" presName="thickLine" presStyleLbl="alignNode1" presStyleIdx="2" presStyleCnt="9"/>
      <dgm:spPr/>
    </dgm:pt>
    <dgm:pt modelId="{CF721C1C-CBBB-40EF-ADE7-7CAF2B011DC0}" type="pres">
      <dgm:prSet presAssocID="{FC28A2CE-AB29-41EB-AEFA-362B742FD6E9}" presName="horz1" presStyleCnt="0"/>
      <dgm:spPr/>
    </dgm:pt>
    <dgm:pt modelId="{00BE1B08-8260-46B1-9B50-CE6F7C8E54EE}" type="pres">
      <dgm:prSet presAssocID="{FC28A2CE-AB29-41EB-AEFA-362B742FD6E9}" presName="tx1" presStyleLbl="revTx" presStyleIdx="2" presStyleCnt="9"/>
      <dgm:spPr/>
    </dgm:pt>
    <dgm:pt modelId="{B0CFBA9A-3E59-40AB-920A-6DCBB14D0E0E}" type="pres">
      <dgm:prSet presAssocID="{FC28A2CE-AB29-41EB-AEFA-362B742FD6E9}" presName="vert1" presStyleCnt="0"/>
      <dgm:spPr/>
    </dgm:pt>
    <dgm:pt modelId="{BCDD4668-F187-4EA2-9AD6-86861613112B}" type="pres">
      <dgm:prSet presAssocID="{97310795-E709-484D-BDCD-66697E9538CD}" presName="thickLine" presStyleLbl="alignNode1" presStyleIdx="3" presStyleCnt="9"/>
      <dgm:spPr/>
    </dgm:pt>
    <dgm:pt modelId="{CA7C93DF-74E4-4959-B9E6-037D36F75A3D}" type="pres">
      <dgm:prSet presAssocID="{97310795-E709-484D-BDCD-66697E9538CD}" presName="horz1" presStyleCnt="0"/>
      <dgm:spPr/>
    </dgm:pt>
    <dgm:pt modelId="{FE532FD1-A852-4DF3-8DEA-825FBB1335F1}" type="pres">
      <dgm:prSet presAssocID="{97310795-E709-484D-BDCD-66697E9538CD}" presName="tx1" presStyleLbl="revTx" presStyleIdx="3" presStyleCnt="9"/>
      <dgm:spPr/>
    </dgm:pt>
    <dgm:pt modelId="{A4674285-7BD7-4764-BA86-CE88FBD71751}" type="pres">
      <dgm:prSet presAssocID="{97310795-E709-484D-BDCD-66697E9538CD}" presName="vert1" presStyleCnt="0"/>
      <dgm:spPr/>
    </dgm:pt>
    <dgm:pt modelId="{BC86BCF7-9C3C-404C-940E-0DFC16986E4A}" type="pres">
      <dgm:prSet presAssocID="{FBEAF3B6-62AA-4D45-9F93-36D61DB6950B}" presName="thickLine" presStyleLbl="alignNode1" presStyleIdx="4" presStyleCnt="9"/>
      <dgm:spPr/>
    </dgm:pt>
    <dgm:pt modelId="{4061FE4B-DA17-4CB8-A928-9745B3629DC4}" type="pres">
      <dgm:prSet presAssocID="{FBEAF3B6-62AA-4D45-9F93-36D61DB6950B}" presName="horz1" presStyleCnt="0"/>
      <dgm:spPr/>
    </dgm:pt>
    <dgm:pt modelId="{1644D4E9-2F6D-4118-8752-9A5D121C5462}" type="pres">
      <dgm:prSet presAssocID="{FBEAF3B6-62AA-4D45-9F93-36D61DB6950B}" presName="tx1" presStyleLbl="revTx" presStyleIdx="4" presStyleCnt="9"/>
      <dgm:spPr/>
    </dgm:pt>
    <dgm:pt modelId="{6096B4A5-86B4-445F-AD5F-4439FF95A80F}" type="pres">
      <dgm:prSet presAssocID="{FBEAF3B6-62AA-4D45-9F93-36D61DB6950B}" presName="vert1" presStyleCnt="0"/>
      <dgm:spPr/>
    </dgm:pt>
    <dgm:pt modelId="{69640DC5-D733-42F2-84BD-B635A263C549}" type="pres">
      <dgm:prSet presAssocID="{407F993D-E88F-4ECF-8446-F034B07674DF}" presName="thickLine" presStyleLbl="alignNode1" presStyleIdx="5" presStyleCnt="9"/>
      <dgm:spPr/>
    </dgm:pt>
    <dgm:pt modelId="{0303D651-E287-40D8-AFAA-A57E58007ACC}" type="pres">
      <dgm:prSet presAssocID="{407F993D-E88F-4ECF-8446-F034B07674DF}" presName="horz1" presStyleCnt="0"/>
      <dgm:spPr/>
    </dgm:pt>
    <dgm:pt modelId="{BAB1F5DA-69AD-41F8-8BBC-2FAB206CF0BE}" type="pres">
      <dgm:prSet presAssocID="{407F993D-E88F-4ECF-8446-F034B07674DF}" presName="tx1" presStyleLbl="revTx" presStyleIdx="5" presStyleCnt="9"/>
      <dgm:spPr/>
    </dgm:pt>
    <dgm:pt modelId="{C3120342-3C57-4123-A532-E95B5DA92178}" type="pres">
      <dgm:prSet presAssocID="{407F993D-E88F-4ECF-8446-F034B07674DF}" presName="vert1" presStyleCnt="0"/>
      <dgm:spPr/>
    </dgm:pt>
    <dgm:pt modelId="{D1A78604-BE9B-4B08-B114-0F52B60192F6}" type="pres">
      <dgm:prSet presAssocID="{EE6ECE3A-C988-4AAC-992F-E4E8A6C6EC68}" presName="thickLine" presStyleLbl="alignNode1" presStyleIdx="6" presStyleCnt="9"/>
      <dgm:spPr/>
    </dgm:pt>
    <dgm:pt modelId="{54414BF2-D72F-4D71-8BFB-14CE25CBE8BD}" type="pres">
      <dgm:prSet presAssocID="{EE6ECE3A-C988-4AAC-992F-E4E8A6C6EC68}" presName="horz1" presStyleCnt="0"/>
      <dgm:spPr/>
    </dgm:pt>
    <dgm:pt modelId="{A1894E4A-EC8E-46B2-97E3-0F404608B42C}" type="pres">
      <dgm:prSet presAssocID="{EE6ECE3A-C988-4AAC-992F-E4E8A6C6EC68}" presName="tx1" presStyleLbl="revTx" presStyleIdx="6" presStyleCnt="9"/>
      <dgm:spPr/>
    </dgm:pt>
    <dgm:pt modelId="{3B574B6D-DD7D-4FBF-853A-F15C341B30C2}" type="pres">
      <dgm:prSet presAssocID="{EE6ECE3A-C988-4AAC-992F-E4E8A6C6EC68}" presName="vert1" presStyleCnt="0"/>
      <dgm:spPr/>
    </dgm:pt>
    <dgm:pt modelId="{64DF0955-EF4A-467A-9B51-ADC0AF4E6F06}" type="pres">
      <dgm:prSet presAssocID="{CAF0772A-A78D-4382-AE17-85DAEB2D23F7}" presName="thickLine" presStyleLbl="alignNode1" presStyleIdx="7" presStyleCnt="9"/>
      <dgm:spPr/>
    </dgm:pt>
    <dgm:pt modelId="{E9B6BA8F-7253-49C0-8CCF-064FDC670211}" type="pres">
      <dgm:prSet presAssocID="{CAF0772A-A78D-4382-AE17-85DAEB2D23F7}" presName="horz1" presStyleCnt="0"/>
      <dgm:spPr/>
    </dgm:pt>
    <dgm:pt modelId="{57FB86F9-4D4F-48CC-8A83-35F0483576C0}" type="pres">
      <dgm:prSet presAssocID="{CAF0772A-A78D-4382-AE17-85DAEB2D23F7}" presName="tx1" presStyleLbl="revTx" presStyleIdx="7" presStyleCnt="9"/>
      <dgm:spPr/>
    </dgm:pt>
    <dgm:pt modelId="{063C2728-6BDF-4F43-9BAC-604FCEFC3CC9}" type="pres">
      <dgm:prSet presAssocID="{CAF0772A-A78D-4382-AE17-85DAEB2D23F7}" presName="vert1" presStyleCnt="0"/>
      <dgm:spPr/>
    </dgm:pt>
    <dgm:pt modelId="{9A2D545C-7B14-4B49-83FF-546549731C33}" type="pres">
      <dgm:prSet presAssocID="{10F4BA5F-6013-4123-A427-A95F3EA7E84F}" presName="thickLine" presStyleLbl="alignNode1" presStyleIdx="8" presStyleCnt="9"/>
      <dgm:spPr/>
    </dgm:pt>
    <dgm:pt modelId="{DA4DF3AD-2781-4664-9250-95F128CA1432}" type="pres">
      <dgm:prSet presAssocID="{10F4BA5F-6013-4123-A427-A95F3EA7E84F}" presName="horz1" presStyleCnt="0"/>
      <dgm:spPr/>
    </dgm:pt>
    <dgm:pt modelId="{965DC051-8803-4C54-98D9-476C23700431}" type="pres">
      <dgm:prSet presAssocID="{10F4BA5F-6013-4123-A427-A95F3EA7E84F}" presName="tx1" presStyleLbl="revTx" presStyleIdx="8" presStyleCnt="9"/>
      <dgm:spPr/>
    </dgm:pt>
    <dgm:pt modelId="{D4EC5B42-7767-4B2F-A5ED-FE1F4DF16F76}" type="pres">
      <dgm:prSet presAssocID="{10F4BA5F-6013-4123-A427-A95F3EA7E84F}" presName="vert1" presStyleCnt="0"/>
      <dgm:spPr/>
    </dgm:pt>
  </dgm:ptLst>
  <dgm:cxnLst>
    <dgm:cxn modelId="{1A568F04-1135-477B-8803-3963B1BB7449}" srcId="{5F2A9BCE-69AF-4FD8-93BF-069EE695EC1E}" destId="{CAF0772A-A78D-4382-AE17-85DAEB2D23F7}" srcOrd="7" destOrd="0" parTransId="{64E7E83B-4B9F-4B9E-90EA-B4D06DAEF68C}" sibTransId="{02739D50-C5A5-4DBE-BB95-14F97CBF1C43}"/>
    <dgm:cxn modelId="{D9960A1A-6F02-45D9-AE02-31F5764C813E}" type="presOf" srcId="{EE6ECE3A-C988-4AAC-992F-E4E8A6C6EC68}" destId="{A1894E4A-EC8E-46B2-97E3-0F404608B42C}" srcOrd="0" destOrd="0" presId="urn:microsoft.com/office/officeart/2008/layout/LinedList"/>
    <dgm:cxn modelId="{66F06A3D-E88B-4C68-B8BE-3D442CD581E4}" srcId="{5F2A9BCE-69AF-4FD8-93BF-069EE695EC1E}" destId="{EE6ECE3A-C988-4AAC-992F-E4E8A6C6EC68}" srcOrd="6" destOrd="0" parTransId="{7393DB08-30E2-4635-BE78-4B3B04008DEA}" sibTransId="{A57F7B90-A892-453C-B859-F66A2E07FD25}"/>
    <dgm:cxn modelId="{B63DBF5C-F530-4D53-B018-CF349B0DB260}" type="presOf" srcId="{5F2A9BCE-69AF-4FD8-93BF-069EE695EC1E}" destId="{BB2E3729-F44B-4290-9D77-98921CE46A57}" srcOrd="0" destOrd="0" presId="urn:microsoft.com/office/officeart/2008/layout/LinedList"/>
    <dgm:cxn modelId="{5B760262-21C7-4E75-8093-469C26D05FC0}" type="presOf" srcId="{CAF0772A-A78D-4382-AE17-85DAEB2D23F7}" destId="{57FB86F9-4D4F-48CC-8A83-35F0483576C0}" srcOrd="0" destOrd="0" presId="urn:microsoft.com/office/officeart/2008/layout/LinedList"/>
    <dgm:cxn modelId="{221FCE66-CB38-4A37-AE65-CE64CE759C2F}" type="presOf" srcId="{407F993D-E88F-4ECF-8446-F034B07674DF}" destId="{BAB1F5DA-69AD-41F8-8BBC-2FAB206CF0BE}" srcOrd="0" destOrd="0" presId="urn:microsoft.com/office/officeart/2008/layout/LinedList"/>
    <dgm:cxn modelId="{A9682248-72D6-4FB9-8EB7-76E1BEB4C78B}" srcId="{5F2A9BCE-69AF-4FD8-93BF-069EE695EC1E}" destId="{FC28A2CE-AB29-41EB-AEFA-362B742FD6E9}" srcOrd="2" destOrd="0" parTransId="{86185D76-6EF0-446F-9C06-A6FC88169BC7}" sibTransId="{4E527A56-9834-4519-96B8-CCB081C4A784}"/>
    <dgm:cxn modelId="{1A5EA74B-5246-4F54-9AC5-AB2662E9ACF5}" type="presOf" srcId="{08F57D14-6C73-4C85-B570-33702125E5B4}" destId="{F8592F73-AFFE-4025-98DD-5787C6088FD2}" srcOrd="0" destOrd="0" presId="urn:microsoft.com/office/officeart/2008/layout/LinedList"/>
    <dgm:cxn modelId="{20D8B350-DB2E-469A-B3FE-030C6756A7E6}" type="presOf" srcId="{97310795-E709-484D-BDCD-66697E9538CD}" destId="{FE532FD1-A852-4DF3-8DEA-825FBB1335F1}" srcOrd="0" destOrd="0" presId="urn:microsoft.com/office/officeart/2008/layout/LinedList"/>
    <dgm:cxn modelId="{38695A71-A937-436E-B814-EF036366953B}" type="presOf" srcId="{E5398516-9532-4F68-A8D9-413FA357A1CA}" destId="{90190C6C-F3B9-40D0-A7DD-1727B839BFF2}" srcOrd="0" destOrd="0" presId="urn:microsoft.com/office/officeart/2008/layout/LinedList"/>
    <dgm:cxn modelId="{7741BE77-8725-409A-96FC-E304E54BC746}" type="presOf" srcId="{FC28A2CE-AB29-41EB-AEFA-362B742FD6E9}" destId="{00BE1B08-8260-46B1-9B50-CE6F7C8E54EE}" srcOrd="0" destOrd="0" presId="urn:microsoft.com/office/officeart/2008/layout/LinedList"/>
    <dgm:cxn modelId="{7AC20282-DF90-4F4C-9540-D1B35BACC123}" srcId="{5F2A9BCE-69AF-4FD8-93BF-069EE695EC1E}" destId="{10F4BA5F-6013-4123-A427-A95F3EA7E84F}" srcOrd="8" destOrd="0" parTransId="{C6D273E4-6C56-43CE-9CD4-85752D498B20}" sibTransId="{5D75E5FC-CC67-4577-A46C-78EA808DB105}"/>
    <dgm:cxn modelId="{646BA59A-FAE8-4DEF-9E59-959F0355CB3F}" srcId="{5F2A9BCE-69AF-4FD8-93BF-069EE695EC1E}" destId="{407F993D-E88F-4ECF-8446-F034B07674DF}" srcOrd="5" destOrd="0" parTransId="{025638DF-218B-4D4A-BB94-405BE028A5C5}" sibTransId="{FA0CD3E5-B30D-49E5-B3C9-E54C2FC5086C}"/>
    <dgm:cxn modelId="{FB67FCAD-F981-4137-9D76-0E70C21149F3}" srcId="{5F2A9BCE-69AF-4FD8-93BF-069EE695EC1E}" destId="{08F57D14-6C73-4C85-B570-33702125E5B4}" srcOrd="1" destOrd="0" parTransId="{41DAEC87-29B2-4238-9EA8-83061C3B9A55}" sibTransId="{2DCC10F2-4A66-49FA-AF22-F9B1CD2B7BCA}"/>
    <dgm:cxn modelId="{E678C8B2-8461-41A2-A758-F33AFE74489C}" type="presOf" srcId="{FBEAF3B6-62AA-4D45-9F93-36D61DB6950B}" destId="{1644D4E9-2F6D-4118-8752-9A5D121C5462}" srcOrd="0" destOrd="0" presId="urn:microsoft.com/office/officeart/2008/layout/LinedList"/>
    <dgm:cxn modelId="{6A0D3ABB-BF43-4243-A627-CF3B23BD5063}" srcId="{5F2A9BCE-69AF-4FD8-93BF-069EE695EC1E}" destId="{97310795-E709-484D-BDCD-66697E9538CD}" srcOrd="3" destOrd="0" parTransId="{7B499DB7-8C59-493F-9261-2BB23CC2AC95}" sibTransId="{AE1B0116-B382-497A-807D-BEE8E409752E}"/>
    <dgm:cxn modelId="{D2B4D8DF-3B9D-4B3F-8463-45FAF935E224}" type="presOf" srcId="{10F4BA5F-6013-4123-A427-A95F3EA7E84F}" destId="{965DC051-8803-4C54-98D9-476C23700431}" srcOrd="0" destOrd="0" presId="urn:microsoft.com/office/officeart/2008/layout/LinedList"/>
    <dgm:cxn modelId="{E98CDAE0-7A1D-4954-BCD1-DC7CF27FFA62}" srcId="{5F2A9BCE-69AF-4FD8-93BF-069EE695EC1E}" destId="{E5398516-9532-4F68-A8D9-413FA357A1CA}" srcOrd="0" destOrd="0" parTransId="{79C90DB9-B444-4F7F-9AC1-5116B39F5A8E}" sibTransId="{223800C3-494E-42A4-BB85-EDE73CAB0110}"/>
    <dgm:cxn modelId="{4E8E2CED-B6FB-461A-A82C-C633A9A4C5DC}" srcId="{5F2A9BCE-69AF-4FD8-93BF-069EE695EC1E}" destId="{FBEAF3B6-62AA-4D45-9F93-36D61DB6950B}" srcOrd="4" destOrd="0" parTransId="{7B760AE3-F8AC-4888-8D42-79CA4D1E9BDB}" sibTransId="{7F655162-9450-4C19-9FAB-FF2425B3BE67}"/>
    <dgm:cxn modelId="{C65804F3-244D-44DB-817A-73C1185CDA7A}" type="presParOf" srcId="{BB2E3729-F44B-4290-9D77-98921CE46A57}" destId="{94FEFB08-9C45-411A-8770-3007E5C5AB77}" srcOrd="0" destOrd="0" presId="urn:microsoft.com/office/officeart/2008/layout/LinedList"/>
    <dgm:cxn modelId="{1EE82448-37A3-4C01-9DB7-B248D0879963}" type="presParOf" srcId="{BB2E3729-F44B-4290-9D77-98921CE46A57}" destId="{9A7F62F2-2CC5-4A5E-80F7-A8ACB1258D22}" srcOrd="1" destOrd="0" presId="urn:microsoft.com/office/officeart/2008/layout/LinedList"/>
    <dgm:cxn modelId="{F0EFF418-5571-406C-82AC-DA4AF813EAF2}" type="presParOf" srcId="{9A7F62F2-2CC5-4A5E-80F7-A8ACB1258D22}" destId="{90190C6C-F3B9-40D0-A7DD-1727B839BFF2}" srcOrd="0" destOrd="0" presId="urn:microsoft.com/office/officeart/2008/layout/LinedList"/>
    <dgm:cxn modelId="{1B2BB219-6C0E-4FB0-BC74-DAF8B5483FD9}" type="presParOf" srcId="{9A7F62F2-2CC5-4A5E-80F7-A8ACB1258D22}" destId="{0E408EBA-0A33-4706-B253-47E68CEABF22}" srcOrd="1" destOrd="0" presId="urn:microsoft.com/office/officeart/2008/layout/LinedList"/>
    <dgm:cxn modelId="{B4C18F6B-4979-4AF7-9FDD-F658EFBA7E32}" type="presParOf" srcId="{BB2E3729-F44B-4290-9D77-98921CE46A57}" destId="{27AEEF34-108D-48C0-8B2F-3F822D670B96}" srcOrd="2" destOrd="0" presId="urn:microsoft.com/office/officeart/2008/layout/LinedList"/>
    <dgm:cxn modelId="{D9496CC8-4B4A-44B3-AADF-A9237D1AF908}" type="presParOf" srcId="{BB2E3729-F44B-4290-9D77-98921CE46A57}" destId="{65CCAE7D-64F0-4EE2-92CC-512BF8D1606E}" srcOrd="3" destOrd="0" presId="urn:microsoft.com/office/officeart/2008/layout/LinedList"/>
    <dgm:cxn modelId="{D4CABB16-9690-406E-9E8C-BBEB52757F6F}" type="presParOf" srcId="{65CCAE7D-64F0-4EE2-92CC-512BF8D1606E}" destId="{F8592F73-AFFE-4025-98DD-5787C6088FD2}" srcOrd="0" destOrd="0" presId="urn:microsoft.com/office/officeart/2008/layout/LinedList"/>
    <dgm:cxn modelId="{50D8F8A1-28C6-48E2-92B0-DAF5118891CB}" type="presParOf" srcId="{65CCAE7D-64F0-4EE2-92CC-512BF8D1606E}" destId="{25AD6555-8499-4EE4-8EA5-534A9A8B66CD}" srcOrd="1" destOrd="0" presId="urn:microsoft.com/office/officeart/2008/layout/LinedList"/>
    <dgm:cxn modelId="{7FDEF7DD-CD37-436E-982C-79ACB46A79E6}" type="presParOf" srcId="{BB2E3729-F44B-4290-9D77-98921CE46A57}" destId="{96888374-B86E-499B-A710-B61AC6C88A72}" srcOrd="4" destOrd="0" presId="urn:microsoft.com/office/officeart/2008/layout/LinedList"/>
    <dgm:cxn modelId="{F9C89D4B-A361-4B05-8085-7D26DC13A493}" type="presParOf" srcId="{BB2E3729-F44B-4290-9D77-98921CE46A57}" destId="{CF721C1C-CBBB-40EF-ADE7-7CAF2B011DC0}" srcOrd="5" destOrd="0" presId="urn:microsoft.com/office/officeart/2008/layout/LinedList"/>
    <dgm:cxn modelId="{1A5353D6-AD68-4B8B-873D-2DBBD61975AE}" type="presParOf" srcId="{CF721C1C-CBBB-40EF-ADE7-7CAF2B011DC0}" destId="{00BE1B08-8260-46B1-9B50-CE6F7C8E54EE}" srcOrd="0" destOrd="0" presId="urn:microsoft.com/office/officeart/2008/layout/LinedList"/>
    <dgm:cxn modelId="{961FA08B-8F43-4AD2-B22A-852220DA2F03}" type="presParOf" srcId="{CF721C1C-CBBB-40EF-ADE7-7CAF2B011DC0}" destId="{B0CFBA9A-3E59-40AB-920A-6DCBB14D0E0E}" srcOrd="1" destOrd="0" presId="urn:microsoft.com/office/officeart/2008/layout/LinedList"/>
    <dgm:cxn modelId="{1AA0BE8B-A9EB-41B1-ACF8-281F3E202D2F}" type="presParOf" srcId="{BB2E3729-F44B-4290-9D77-98921CE46A57}" destId="{BCDD4668-F187-4EA2-9AD6-86861613112B}" srcOrd="6" destOrd="0" presId="urn:microsoft.com/office/officeart/2008/layout/LinedList"/>
    <dgm:cxn modelId="{D9E2DCE1-C0C7-4B8D-BF6B-BF034DEA47BD}" type="presParOf" srcId="{BB2E3729-F44B-4290-9D77-98921CE46A57}" destId="{CA7C93DF-74E4-4959-B9E6-037D36F75A3D}" srcOrd="7" destOrd="0" presId="urn:microsoft.com/office/officeart/2008/layout/LinedList"/>
    <dgm:cxn modelId="{E294DD4B-F4F5-48EB-A6EA-DCFD2DF54102}" type="presParOf" srcId="{CA7C93DF-74E4-4959-B9E6-037D36F75A3D}" destId="{FE532FD1-A852-4DF3-8DEA-825FBB1335F1}" srcOrd="0" destOrd="0" presId="urn:microsoft.com/office/officeart/2008/layout/LinedList"/>
    <dgm:cxn modelId="{3DD16D0C-47B8-44E7-B17F-76D3F616AA57}" type="presParOf" srcId="{CA7C93DF-74E4-4959-B9E6-037D36F75A3D}" destId="{A4674285-7BD7-4764-BA86-CE88FBD71751}" srcOrd="1" destOrd="0" presId="urn:microsoft.com/office/officeart/2008/layout/LinedList"/>
    <dgm:cxn modelId="{170FF75B-CA6C-4C10-AA4A-F5F19A7FC46A}" type="presParOf" srcId="{BB2E3729-F44B-4290-9D77-98921CE46A57}" destId="{BC86BCF7-9C3C-404C-940E-0DFC16986E4A}" srcOrd="8" destOrd="0" presId="urn:microsoft.com/office/officeart/2008/layout/LinedList"/>
    <dgm:cxn modelId="{0FA33753-AFE2-4582-9222-F5036D950732}" type="presParOf" srcId="{BB2E3729-F44B-4290-9D77-98921CE46A57}" destId="{4061FE4B-DA17-4CB8-A928-9745B3629DC4}" srcOrd="9" destOrd="0" presId="urn:microsoft.com/office/officeart/2008/layout/LinedList"/>
    <dgm:cxn modelId="{FA9BBF07-DF08-4C1E-A0C6-72082F610111}" type="presParOf" srcId="{4061FE4B-DA17-4CB8-A928-9745B3629DC4}" destId="{1644D4E9-2F6D-4118-8752-9A5D121C5462}" srcOrd="0" destOrd="0" presId="urn:microsoft.com/office/officeart/2008/layout/LinedList"/>
    <dgm:cxn modelId="{AC715E6B-C340-4221-A9CB-FC9B18029D83}" type="presParOf" srcId="{4061FE4B-DA17-4CB8-A928-9745B3629DC4}" destId="{6096B4A5-86B4-445F-AD5F-4439FF95A80F}" srcOrd="1" destOrd="0" presId="urn:microsoft.com/office/officeart/2008/layout/LinedList"/>
    <dgm:cxn modelId="{45D9ACE9-7247-44A8-855E-7AC06A573798}" type="presParOf" srcId="{BB2E3729-F44B-4290-9D77-98921CE46A57}" destId="{69640DC5-D733-42F2-84BD-B635A263C549}" srcOrd="10" destOrd="0" presId="urn:microsoft.com/office/officeart/2008/layout/LinedList"/>
    <dgm:cxn modelId="{36758A59-87E4-4CDD-B16E-AF710BCD246C}" type="presParOf" srcId="{BB2E3729-F44B-4290-9D77-98921CE46A57}" destId="{0303D651-E287-40D8-AFAA-A57E58007ACC}" srcOrd="11" destOrd="0" presId="urn:microsoft.com/office/officeart/2008/layout/LinedList"/>
    <dgm:cxn modelId="{931BA3A5-4D7F-452D-A83A-EF1947911A0A}" type="presParOf" srcId="{0303D651-E287-40D8-AFAA-A57E58007ACC}" destId="{BAB1F5DA-69AD-41F8-8BBC-2FAB206CF0BE}" srcOrd="0" destOrd="0" presId="urn:microsoft.com/office/officeart/2008/layout/LinedList"/>
    <dgm:cxn modelId="{19E19316-F210-466E-A388-7FCB4D22978F}" type="presParOf" srcId="{0303D651-E287-40D8-AFAA-A57E58007ACC}" destId="{C3120342-3C57-4123-A532-E95B5DA92178}" srcOrd="1" destOrd="0" presId="urn:microsoft.com/office/officeart/2008/layout/LinedList"/>
    <dgm:cxn modelId="{B00B50DE-0552-42BB-9D23-E62022C5E031}" type="presParOf" srcId="{BB2E3729-F44B-4290-9D77-98921CE46A57}" destId="{D1A78604-BE9B-4B08-B114-0F52B60192F6}" srcOrd="12" destOrd="0" presId="urn:microsoft.com/office/officeart/2008/layout/LinedList"/>
    <dgm:cxn modelId="{F02E5B60-8EC5-4D64-A82B-EBACC19E7617}" type="presParOf" srcId="{BB2E3729-F44B-4290-9D77-98921CE46A57}" destId="{54414BF2-D72F-4D71-8BFB-14CE25CBE8BD}" srcOrd="13" destOrd="0" presId="urn:microsoft.com/office/officeart/2008/layout/LinedList"/>
    <dgm:cxn modelId="{D7793B80-B53C-420C-81BA-0FCFF489EA99}" type="presParOf" srcId="{54414BF2-D72F-4D71-8BFB-14CE25CBE8BD}" destId="{A1894E4A-EC8E-46B2-97E3-0F404608B42C}" srcOrd="0" destOrd="0" presId="urn:microsoft.com/office/officeart/2008/layout/LinedList"/>
    <dgm:cxn modelId="{F7670378-349C-4CD8-BC6A-069699871A52}" type="presParOf" srcId="{54414BF2-D72F-4D71-8BFB-14CE25CBE8BD}" destId="{3B574B6D-DD7D-4FBF-853A-F15C341B30C2}" srcOrd="1" destOrd="0" presId="urn:microsoft.com/office/officeart/2008/layout/LinedList"/>
    <dgm:cxn modelId="{C856BEBC-BD64-4E0F-852D-98BA4CB6BBE0}" type="presParOf" srcId="{BB2E3729-F44B-4290-9D77-98921CE46A57}" destId="{64DF0955-EF4A-467A-9B51-ADC0AF4E6F06}" srcOrd="14" destOrd="0" presId="urn:microsoft.com/office/officeart/2008/layout/LinedList"/>
    <dgm:cxn modelId="{E6D89C86-1196-4BA0-9565-7A1B2EDCFD63}" type="presParOf" srcId="{BB2E3729-F44B-4290-9D77-98921CE46A57}" destId="{E9B6BA8F-7253-49C0-8CCF-064FDC670211}" srcOrd="15" destOrd="0" presId="urn:microsoft.com/office/officeart/2008/layout/LinedList"/>
    <dgm:cxn modelId="{FEB49064-EFA2-42C8-8939-A1667F211007}" type="presParOf" srcId="{E9B6BA8F-7253-49C0-8CCF-064FDC670211}" destId="{57FB86F9-4D4F-48CC-8A83-35F0483576C0}" srcOrd="0" destOrd="0" presId="urn:microsoft.com/office/officeart/2008/layout/LinedList"/>
    <dgm:cxn modelId="{DCD5CA54-918B-4EAC-BBB4-980EC9EB36AC}" type="presParOf" srcId="{E9B6BA8F-7253-49C0-8CCF-064FDC670211}" destId="{063C2728-6BDF-4F43-9BAC-604FCEFC3CC9}" srcOrd="1" destOrd="0" presId="urn:microsoft.com/office/officeart/2008/layout/LinedList"/>
    <dgm:cxn modelId="{C116C0BD-6F1A-4162-8282-AA2CA50589DF}" type="presParOf" srcId="{BB2E3729-F44B-4290-9D77-98921CE46A57}" destId="{9A2D545C-7B14-4B49-83FF-546549731C33}" srcOrd="16" destOrd="0" presId="urn:microsoft.com/office/officeart/2008/layout/LinedList"/>
    <dgm:cxn modelId="{9241B6FE-FC34-4FF3-89B1-BF53FF61D1B8}" type="presParOf" srcId="{BB2E3729-F44B-4290-9D77-98921CE46A57}" destId="{DA4DF3AD-2781-4664-9250-95F128CA1432}" srcOrd="17" destOrd="0" presId="urn:microsoft.com/office/officeart/2008/layout/LinedList"/>
    <dgm:cxn modelId="{C4E44BFF-B548-4D93-B0AD-AC379EEDFE73}" type="presParOf" srcId="{DA4DF3AD-2781-4664-9250-95F128CA1432}" destId="{965DC051-8803-4C54-98D9-476C23700431}" srcOrd="0" destOrd="0" presId="urn:microsoft.com/office/officeart/2008/layout/LinedList"/>
    <dgm:cxn modelId="{BB30C69C-8B8C-413E-91D6-8CE2C3C6B8FE}" type="presParOf" srcId="{DA4DF3AD-2781-4664-9250-95F128CA1432}" destId="{D4EC5B42-7767-4B2F-A5ED-FE1F4DF16F7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94E54E-63BF-4F98-B0B8-84DAA72DFCBC}" type="doc">
      <dgm:prSet loTypeId="urn:microsoft.com/office/officeart/2008/layout/LinedList" loCatId="Inbox" qsTypeId="urn:microsoft.com/office/officeart/2005/8/quickstyle/simple1" qsCatId="simple" csTypeId="urn:microsoft.com/office/officeart/2005/8/colors/accent6_3" csCatId="accent6"/>
      <dgm:spPr/>
      <dgm:t>
        <a:bodyPr/>
        <a:lstStyle/>
        <a:p>
          <a:endParaRPr lang="en-US"/>
        </a:p>
      </dgm:t>
    </dgm:pt>
    <dgm:pt modelId="{30FD4427-B1B2-441C-843B-8E74863DEA87}">
      <dgm:prSet/>
      <dgm:spPr/>
      <dgm:t>
        <a:bodyPr/>
        <a:lstStyle/>
        <a:p>
          <a:r>
            <a:rPr lang="en-ZA"/>
            <a:t>Nitri</a:t>
          </a:r>
          <a:r>
            <a:rPr lang="tr-TR"/>
            <a:t>k</a:t>
          </a:r>
          <a:r>
            <a:rPr lang="en-ZA"/>
            <a:t> a</a:t>
          </a:r>
          <a:r>
            <a:rPr lang="tr-TR"/>
            <a:t>s</a:t>
          </a:r>
          <a:r>
            <a:rPr lang="en-ZA"/>
            <a:t>i</a:t>
          </a:r>
          <a:r>
            <a:rPr lang="tr-TR"/>
            <a:t>t</a:t>
          </a:r>
          <a:r>
            <a:rPr lang="en-ZA"/>
            <a:t>: </a:t>
          </a:r>
          <a:endParaRPr lang="en-US"/>
        </a:p>
      </dgm:t>
    </dgm:pt>
    <dgm:pt modelId="{664EAA0B-F68A-45FA-A4B1-5255AB7A4E30}" type="parTrans" cxnId="{5E16B906-5671-4D41-A9FA-1C462728E6E4}">
      <dgm:prSet/>
      <dgm:spPr/>
      <dgm:t>
        <a:bodyPr/>
        <a:lstStyle/>
        <a:p>
          <a:endParaRPr lang="en-US"/>
        </a:p>
      </dgm:t>
    </dgm:pt>
    <dgm:pt modelId="{34A510D5-51B7-4903-83B2-79468F13BE6F}" type="sibTrans" cxnId="{5E16B906-5671-4D41-A9FA-1C462728E6E4}">
      <dgm:prSet/>
      <dgm:spPr/>
      <dgm:t>
        <a:bodyPr/>
        <a:lstStyle/>
        <a:p>
          <a:endParaRPr lang="en-US"/>
        </a:p>
      </dgm:t>
    </dgm:pt>
    <dgm:pt modelId="{A0839E60-8311-4AD9-8A7A-2C13F9DE37AC}">
      <dgm:prSet/>
      <dgm:spPr/>
      <dgm:t>
        <a:bodyPr/>
        <a:lstStyle/>
        <a:p>
          <a:r>
            <a:rPr lang="tr-TR"/>
            <a:t>Organik maddelerle reaksiyona girerek ısı ve gaz açığa çıkarır, toplama kabının iyice yıkandığından emin olun.</a:t>
          </a:r>
          <a:endParaRPr lang="en-US"/>
        </a:p>
      </dgm:t>
    </dgm:pt>
    <dgm:pt modelId="{A7F2F88D-3274-4485-A35F-507DC9089837}" type="parTrans" cxnId="{C5E6DEAA-2257-4BBA-B2F6-28D09C87FA77}">
      <dgm:prSet/>
      <dgm:spPr/>
      <dgm:t>
        <a:bodyPr/>
        <a:lstStyle/>
        <a:p>
          <a:endParaRPr lang="en-US"/>
        </a:p>
      </dgm:t>
    </dgm:pt>
    <dgm:pt modelId="{457E21B0-EE5C-484C-A5FF-93A003B259F2}" type="sibTrans" cxnId="{C5E6DEAA-2257-4BBA-B2F6-28D09C87FA77}">
      <dgm:prSet/>
      <dgm:spPr/>
      <dgm:t>
        <a:bodyPr/>
        <a:lstStyle/>
        <a:p>
          <a:endParaRPr lang="en-US"/>
        </a:p>
      </dgm:t>
    </dgm:pt>
    <dgm:pt modelId="{4A4B6FE4-A655-4B97-988C-45913B8A9417}">
      <dgm:prSet/>
      <dgm:spPr/>
      <dgm:t>
        <a:bodyPr/>
        <a:lstStyle/>
        <a:p>
          <a:r>
            <a:rPr lang="en-ZA"/>
            <a:t>Per</a:t>
          </a:r>
          <a:r>
            <a:rPr lang="tr-TR"/>
            <a:t>k</a:t>
          </a:r>
          <a:r>
            <a:rPr lang="en-ZA"/>
            <a:t>lori</a:t>
          </a:r>
          <a:r>
            <a:rPr lang="tr-TR"/>
            <a:t>k</a:t>
          </a:r>
          <a:r>
            <a:rPr lang="en-ZA"/>
            <a:t> a</a:t>
          </a:r>
          <a:r>
            <a:rPr lang="tr-TR"/>
            <a:t>s</a:t>
          </a:r>
          <a:r>
            <a:rPr lang="en-ZA"/>
            <a:t>i</a:t>
          </a:r>
          <a:r>
            <a:rPr lang="tr-TR"/>
            <a:t>t</a:t>
          </a:r>
          <a:r>
            <a:rPr lang="en-ZA"/>
            <a:t>, Organi</a:t>
          </a:r>
          <a:r>
            <a:rPr lang="tr-TR"/>
            <a:t>k</a:t>
          </a:r>
          <a:r>
            <a:rPr lang="en-ZA"/>
            <a:t> Pero</a:t>
          </a:r>
          <a:r>
            <a:rPr lang="tr-TR"/>
            <a:t>ks</a:t>
          </a:r>
          <a:r>
            <a:rPr lang="en-ZA"/>
            <a:t>i</a:t>
          </a:r>
          <a:r>
            <a:rPr lang="tr-TR"/>
            <a:t>tler</a:t>
          </a:r>
          <a:r>
            <a:rPr lang="en-ZA"/>
            <a:t>:</a:t>
          </a:r>
          <a:endParaRPr lang="en-US"/>
        </a:p>
      </dgm:t>
    </dgm:pt>
    <dgm:pt modelId="{E67211EE-973F-4A9F-B270-19069BE12D92}" type="parTrans" cxnId="{1D2E989D-F266-4C6F-97FB-CFD13C07BC18}">
      <dgm:prSet/>
      <dgm:spPr/>
      <dgm:t>
        <a:bodyPr/>
        <a:lstStyle/>
        <a:p>
          <a:endParaRPr lang="en-US"/>
        </a:p>
      </dgm:t>
    </dgm:pt>
    <dgm:pt modelId="{E5EDC51F-1B55-4747-BE58-9C8A3B3DFC22}" type="sibTrans" cxnId="{1D2E989D-F266-4C6F-97FB-CFD13C07BC18}">
      <dgm:prSet/>
      <dgm:spPr/>
      <dgm:t>
        <a:bodyPr/>
        <a:lstStyle/>
        <a:p>
          <a:endParaRPr lang="en-US"/>
        </a:p>
      </dgm:t>
    </dgm:pt>
    <dgm:pt modelId="{77F60FF4-CD29-4B1D-BD32-03EB91873C56}">
      <dgm:prSet/>
      <dgm:spPr/>
      <dgm:t>
        <a:bodyPr/>
        <a:lstStyle/>
        <a:p>
          <a:r>
            <a:rPr lang="tr-TR"/>
            <a:t>organik moleküllere ve organik materyallere (odun gibi) yüksek reaktivite gösterirler. Metallerle reaksiyona girebilirler.</a:t>
          </a:r>
          <a:r>
            <a:rPr lang="en-ZA"/>
            <a:t> </a:t>
          </a:r>
          <a:endParaRPr lang="en-US"/>
        </a:p>
      </dgm:t>
    </dgm:pt>
    <dgm:pt modelId="{E5184CBA-763B-4567-B143-03C76CF4744C}" type="parTrans" cxnId="{F49C599A-7BE9-44CC-AE19-8F5680FE016A}">
      <dgm:prSet/>
      <dgm:spPr/>
      <dgm:t>
        <a:bodyPr/>
        <a:lstStyle/>
        <a:p>
          <a:endParaRPr lang="en-US"/>
        </a:p>
      </dgm:t>
    </dgm:pt>
    <dgm:pt modelId="{8D5B3983-1D7C-45E2-9C8E-7885F9306C72}" type="sibTrans" cxnId="{F49C599A-7BE9-44CC-AE19-8F5680FE016A}">
      <dgm:prSet/>
      <dgm:spPr/>
      <dgm:t>
        <a:bodyPr/>
        <a:lstStyle/>
        <a:p>
          <a:endParaRPr lang="en-US"/>
        </a:p>
      </dgm:t>
    </dgm:pt>
    <dgm:pt modelId="{B612F1E3-8759-48C9-A979-EB5421980D4E}">
      <dgm:prSet/>
      <dgm:spPr/>
      <dgm:t>
        <a:bodyPr/>
        <a:lstStyle/>
        <a:p>
          <a:r>
            <a:rPr lang="en-ZA"/>
            <a:t>H</a:t>
          </a:r>
          <a:r>
            <a:rPr lang="tr-TR"/>
            <a:t>i</a:t>
          </a:r>
          <a:r>
            <a:rPr lang="en-ZA"/>
            <a:t>droflori</a:t>
          </a:r>
          <a:r>
            <a:rPr lang="tr-TR"/>
            <a:t>k</a:t>
          </a:r>
          <a:r>
            <a:rPr lang="en-ZA"/>
            <a:t> a</a:t>
          </a:r>
          <a:r>
            <a:rPr lang="tr-TR"/>
            <a:t>s</a:t>
          </a:r>
          <a:r>
            <a:rPr lang="en-ZA"/>
            <a:t>i</a:t>
          </a:r>
          <a:r>
            <a:rPr lang="tr-TR"/>
            <a:t>t</a:t>
          </a:r>
          <a:r>
            <a:rPr lang="en-ZA"/>
            <a:t>:</a:t>
          </a:r>
          <a:endParaRPr lang="en-US"/>
        </a:p>
      </dgm:t>
    </dgm:pt>
    <dgm:pt modelId="{EBB342EB-1E1E-44E2-B4E5-69E1CF325641}" type="parTrans" cxnId="{30412943-4450-4626-A888-EB2A48EFD09F}">
      <dgm:prSet/>
      <dgm:spPr/>
      <dgm:t>
        <a:bodyPr/>
        <a:lstStyle/>
        <a:p>
          <a:endParaRPr lang="en-US"/>
        </a:p>
      </dgm:t>
    </dgm:pt>
    <dgm:pt modelId="{CB386F9B-0ABB-404E-B333-CDF08147685F}" type="sibTrans" cxnId="{30412943-4450-4626-A888-EB2A48EFD09F}">
      <dgm:prSet/>
      <dgm:spPr/>
      <dgm:t>
        <a:bodyPr/>
        <a:lstStyle/>
        <a:p>
          <a:endParaRPr lang="en-US"/>
        </a:p>
      </dgm:t>
    </dgm:pt>
    <dgm:pt modelId="{BFA891C8-4996-48E3-B9B0-CB5B0138BBFF}">
      <dgm:prSet/>
      <dgm:spPr/>
      <dgm:t>
        <a:bodyPr/>
        <a:lstStyle/>
        <a:p>
          <a:r>
            <a:rPr lang="tr-TR"/>
            <a:t>Camı çözerler.</a:t>
          </a:r>
          <a:endParaRPr lang="en-US"/>
        </a:p>
      </dgm:t>
    </dgm:pt>
    <dgm:pt modelId="{953530EE-B72B-49EE-AE8B-5A47C75A934C}" type="parTrans" cxnId="{58753687-C2C4-4596-9D46-7D5B111A53E7}">
      <dgm:prSet/>
      <dgm:spPr/>
      <dgm:t>
        <a:bodyPr/>
        <a:lstStyle/>
        <a:p>
          <a:endParaRPr lang="en-US"/>
        </a:p>
      </dgm:t>
    </dgm:pt>
    <dgm:pt modelId="{67CF4D6A-2DE0-4489-B255-E630F01F2276}" type="sibTrans" cxnId="{58753687-C2C4-4596-9D46-7D5B111A53E7}">
      <dgm:prSet/>
      <dgm:spPr/>
      <dgm:t>
        <a:bodyPr/>
        <a:lstStyle/>
        <a:p>
          <a:endParaRPr lang="en-US"/>
        </a:p>
      </dgm:t>
    </dgm:pt>
    <dgm:pt modelId="{DFEEE16D-3967-4D18-8DA5-4C31F509A8E9}" type="pres">
      <dgm:prSet presAssocID="{F694E54E-63BF-4F98-B0B8-84DAA72DFCBC}" presName="vert0" presStyleCnt="0">
        <dgm:presLayoutVars>
          <dgm:dir/>
          <dgm:animOne val="branch"/>
          <dgm:animLvl val="lvl"/>
        </dgm:presLayoutVars>
      </dgm:prSet>
      <dgm:spPr/>
    </dgm:pt>
    <dgm:pt modelId="{84F14AA3-928B-446B-98C8-FF210F7A16C2}" type="pres">
      <dgm:prSet presAssocID="{30FD4427-B1B2-441C-843B-8E74863DEA87}" presName="thickLine" presStyleLbl="alignNode1" presStyleIdx="0" presStyleCnt="3"/>
      <dgm:spPr/>
    </dgm:pt>
    <dgm:pt modelId="{36BC93DC-E08A-4EB3-999F-1FA3781348FC}" type="pres">
      <dgm:prSet presAssocID="{30FD4427-B1B2-441C-843B-8E74863DEA87}" presName="horz1" presStyleCnt="0"/>
      <dgm:spPr/>
    </dgm:pt>
    <dgm:pt modelId="{B9BFB6CC-E8AD-4346-95B1-23254508D82D}" type="pres">
      <dgm:prSet presAssocID="{30FD4427-B1B2-441C-843B-8E74863DEA87}" presName="tx1" presStyleLbl="revTx" presStyleIdx="0" presStyleCnt="6"/>
      <dgm:spPr/>
    </dgm:pt>
    <dgm:pt modelId="{FD62CB53-F764-4EA8-8601-650A19519727}" type="pres">
      <dgm:prSet presAssocID="{30FD4427-B1B2-441C-843B-8E74863DEA87}" presName="vert1" presStyleCnt="0"/>
      <dgm:spPr/>
    </dgm:pt>
    <dgm:pt modelId="{B2469AE1-39F1-42E2-9888-08E6A9229795}" type="pres">
      <dgm:prSet presAssocID="{A0839E60-8311-4AD9-8A7A-2C13F9DE37AC}" presName="vertSpace2a" presStyleCnt="0"/>
      <dgm:spPr/>
    </dgm:pt>
    <dgm:pt modelId="{97568F2D-77A1-4479-9613-F1159D235FAD}" type="pres">
      <dgm:prSet presAssocID="{A0839E60-8311-4AD9-8A7A-2C13F9DE37AC}" presName="horz2" presStyleCnt="0"/>
      <dgm:spPr/>
    </dgm:pt>
    <dgm:pt modelId="{7BDB0CCB-60CD-4B30-A0CD-CDDE2C662236}" type="pres">
      <dgm:prSet presAssocID="{A0839E60-8311-4AD9-8A7A-2C13F9DE37AC}" presName="horzSpace2" presStyleCnt="0"/>
      <dgm:spPr/>
    </dgm:pt>
    <dgm:pt modelId="{79630ED9-072B-4D63-965D-3AE3B3C4C279}" type="pres">
      <dgm:prSet presAssocID="{A0839E60-8311-4AD9-8A7A-2C13F9DE37AC}" presName="tx2" presStyleLbl="revTx" presStyleIdx="1" presStyleCnt="6"/>
      <dgm:spPr/>
    </dgm:pt>
    <dgm:pt modelId="{B87305DA-EE4A-42F1-AA18-B82AF47E7030}" type="pres">
      <dgm:prSet presAssocID="{A0839E60-8311-4AD9-8A7A-2C13F9DE37AC}" presName="vert2" presStyleCnt="0"/>
      <dgm:spPr/>
    </dgm:pt>
    <dgm:pt modelId="{93DE3E7A-C6D8-4686-AF75-FED533611125}" type="pres">
      <dgm:prSet presAssocID="{A0839E60-8311-4AD9-8A7A-2C13F9DE37AC}" presName="thinLine2b" presStyleLbl="callout" presStyleIdx="0" presStyleCnt="3"/>
      <dgm:spPr/>
    </dgm:pt>
    <dgm:pt modelId="{1640BF5F-6348-4E4B-97C5-4EE8E4D04065}" type="pres">
      <dgm:prSet presAssocID="{A0839E60-8311-4AD9-8A7A-2C13F9DE37AC}" presName="vertSpace2b" presStyleCnt="0"/>
      <dgm:spPr/>
    </dgm:pt>
    <dgm:pt modelId="{53E63107-8777-43E1-8B02-3DD549C43D52}" type="pres">
      <dgm:prSet presAssocID="{4A4B6FE4-A655-4B97-988C-45913B8A9417}" presName="thickLine" presStyleLbl="alignNode1" presStyleIdx="1" presStyleCnt="3"/>
      <dgm:spPr/>
    </dgm:pt>
    <dgm:pt modelId="{106D9706-A7A9-4A8C-9868-EBAA01471236}" type="pres">
      <dgm:prSet presAssocID="{4A4B6FE4-A655-4B97-988C-45913B8A9417}" presName="horz1" presStyleCnt="0"/>
      <dgm:spPr/>
    </dgm:pt>
    <dgm:pt modelId="{43E1722C-44E9-4B0E-860A-BE82790206BD}" type="pres">
      <dgm:prSet presAssocID="{4A4B6FE4-A655-4B97-988C-45913B8A9417}" presName="tx1" presStyleLbl="revTx" presStyleIdx="2" presStyleCnt="6"/>
      <dgm:spPr/>
    </dgm:pt>
    <dgm:pt modelId="{4B8CB19E-EEB4-4106-AEE7-38DEE1528C79}" type="pres">
      <dgm:prSet presAssocID="{4A4B6FE4-A655-4B97-988C-45913B8A9417}" presName="vert1" presStyleCnt="0"/>
      <dgm:spPr/>
    </dgm:pt>
    <dgm:pt modelId="{314A1C04-D675-4C61-8D56-2488C7524BD4}" type="pres">
      <dgm:prSet presAssocID="{77F60FF4-CD29-4B1D-BD32-03EB91873C56}" presName="vertSpace2a" presStyleCnt="0"/>
      <dgm:spPr/>
    </dgm:pt>
    <dgm:pt modelId="{2F6A3F63-A38A-4767-8BE8-4841E755D204}" type="pres">
      <dgm:prSet presAssocID="{77F60FF4-CD29-4B1D-BD32-03EB91873C56}" presName="horz2" presStyleCnt="0"/>
      <dgm:spPr/>
    </dgm:pt>
    <dgm:pt modelId="{F11A4E19-8B73-479A-804F-B2DE32F30B76}" type="pres">
      <dgm:prSet presAssocID="{77F60FF4-CD29-4B1D-BD32-03EB91873C56}" presName="horzSpace2" presStyleCnt="0"/>
      <dgm:spPr/>
    </dgm:pt>
    <dgm:pt modelId="{FE5C78B0-B551-465C-9753-835E2528AC32}" type="pres">
      <dgm:prSet presAssocID="{77F60FF4-CD29-4B1D-BD32-03EB91873C56}" presName="tx2" presStyleLbl="revTx" presStyleIdx="3" presStyleCnt="6"/>
      <dgm:spPr/>
    </dgm:pt>
    <dgm:pt modelId="{8AA67F1F-1DEA-4311-860E-09A94D3C97EE}" type="pres">
      <dgm:prSet presAssocID="{77F60FF4-CD29-4B1D-BD32-03EB91873C56}" presName="vert2" presStyleCnt="0"/>
      <dgm:spPr/>
    </dgm:pt>
    <dgm:pt modelId="{7A584269-5412-4796-B82A-18649E98CD46}" type="pres">
      <dgm:prSet presAssocID="{77F60FF4-CD29-4B1D-BD32-03EB91873C56}" presName="thinLine2b" presStyleLbl="callout" presStyleIdx="1" presStyleCnt="3"/>
      <dgm:spPr/>
    </dgm:pt>
    <dgm:pt modelId="{90905D10-B77E-4905-9FE9-594DE887A244}" type="pres">
      <dgm:prSet presAssocID="{77F60FF4-CD29-4B1D-BD32-03EB91873C56}" presName="vertSpace2b" presStyleCnt="0"/>
      <dgm:spPr/>
    </dgm:pt>
    <dgm:pt modelId="{B93DCAD7-5683-4C4F-A6FF-A3A23E891892}" type="pres">
      <dgm:prSet presAssocID="{B612F1E3-8759-48C9-A979-EB5421980D4E}" presName="thickLine" presStyleLbl="alignNode1" presStyleIdx="2" presStyleCnt="3"/>
      <dgm:spPr/>
    </dgm:pt>
    <dgm:pt modelId="{320825C4-A5B8-4252-A214-AF1143D52891}" type="pres">
      <dgm:prSet presAssocID="{B612F1E3-8759-48C9-A979-EB5421980D4E}" presName="horz1" presStyleCnt="0"/>
      <dgm:spPr/>
    </dgm:pt>
    <dgm:pt modelId="{76ABDCEF-8D6E-407E-B898-C3CE05AFC402}" type="pres">
      <dgm:prSet presAssocID="{B612F1E3-8759-48C9-A979-EB5421980D4E}" presName="tx1" presStyleLbl="revTx" presStyleIdx="4" presStyleCnt="6"/>
      <dgm:spPr/>
    </dgm:pt>
    <dgm:pt modelId="{7A99F484-456D-48CD-898B-47169CFE3F8F}" type="pres">
      <dgm:prSet presAssocID="{B612F1E3-8759-48C9-A979-EB5421980D4E}" presName="vert1" presStyleCnt="0"/>
      <dgm:spPr/>
    </dgm:pt>
    <dgm:pt modelId="{8A508500-0528-4522-AB61-93DD56D1D8E1}" type="pres">
      <dgm:prSet presAssocID="{BFA891C8-4996-48E3-B9B0-CB5B0138BBFF}" presName="vertSpace2a" presStyleCnt="0"/>
      <dgm:spPr/>
    </dgm:pt>
    <dgm:pt modelId="{FD9FF53A-A630-4D38-9E58-39D1E8CD63AF}" type="pres">
      <dgm:prSet presAssocID="{BFA891C8-4996-48E3-B9B0-CB5B0138BBFF}" presName="horz2" presStyleCnt="0"/>
      <dgm:spPr/>
    </dgm:pt>
    <dgm:pt modelId="{AD654901-33C7-4C9B-8E24-10927D36895B}" type="pres">
      <dgm:prSet presAssocID="{BFA891C8-4996-48E3-B9B0-CB5B0138BBFF}" presName="horzSpace2" presStyleCnt="0"/>
      <dgm:spPr/>
    </dgm:pt>
    <dgm:pt modelId="{F30E4DC2-6E39-475B-9349-6B8627D238F4}" type="pres">
      <dgm:prSet presAssocID="{BFA891C8-4996-48E3-B9B0-CB5B0138BBFF}" presName="tx2" presStyleLbl="revTx" presStyleIdx="5" presStyleCnt="6"/>
      <dgm:spPr/>
    </dgm:pt>
    <dgm:pt modelId="{1BC2C860-2B34-4656-B328-D1DF5BFE6D75}" type="pres">
      <dgm:prSet presAssocID="{BFA891C8-4996-48E3-B9B0-CB5B0138BBFF}" presName="vert2" presStyleCnt="0"/>
      <dgm:spPr/>
    </dgm:pt>
    <dgm:pt modelId="{B1D72DE7-86AE-4E1C-8920-197BB9D76DFF}" type="pres">
      <dgm:prSet presAssocID="{BFA891C8-4996-48E3-B9B0-CB5B0138BBFF}" presName="thinLine2b" presStyleLbl="callout" presStyleIdx="2" presStyleCnt="3"/>
      <dgm:spPr/>
    </dgm:pt>
    <dgm:pt modelId="{B930CFDE-CC1A-4BCC-BD18-8B3286B489FA}" type="pres">
      <dgm:prSet presAssocID="{BFA891C8-4996-48E3-B9B0-CB5B0138BBFF}" presName="vertSpace2b" presStyleCnt="0"/>
      <dgm:spPr/>
    </dgm:pt>
  </dgm:ptLst>
  <dgm:cxnLst>
    <dgm:cxn modelId="{5E16B906-5671-4D41-A9FA-1C462728E6E4}" srcId="{F694E54E-63BF-4F98-B0B8-84DAA72DFCBC}" destId="{30FD4427-B1B2-441C-843B-8E74863DEA87}" srcOrd="0" destOrd="0" parTransId="{664EAA0B-F68A-45FA-A4B1-5255AB7A4E30}" sibTransId="{34A510D5-51B7-4903-83B2-79468F13BE6F}"/>
    <dgm:cxn modelId="{072B230B-E75A-4DF8-AC0A-2C94A788E115}" type="presOf" srcId="{30FD4427-B1B2-441C-843B-8E74863DEA87}" destId="{B9BFB6CC-E8AD-4346-95B1-23254508D82D}" srcOrd="0" destOrd="0" presId="urn:microsoft.com/office/officeart/2008/layout/LinedList"/>
    <dgm:cxn modelId="{31497B24-D0DC-4C9E-8064-AF9C24E41034}" type="presOf" srcId="{A0839E60-8311-4AD9-8A7A-2C13F9DE37AC}" destId="{79630ED9-072B-4D63-965D-3AE3B3C4C279}" srcOrd="0" destOrd="0" presId="urn:microsoft.com/office/officeart/2008/layout/LinedList"/>
    <dgm:cxn modelId="{B50D895D-3DC3-4C0C-80A4-CF660F30491B}" type="presOf" srcId="{B612F1E3-8759-48C9-A979-EB5421980D4E}" destId="{76ABDCEF-8D6E-407E-B898-C3CE05AFC402}" srcOrd="0" destOrd="0" presId="urn:microsoft.com/office/officeart/2008/layout/LinedList"/>
    <dgm:cxn modelId="{F3FA3F60-830E-4D52-97FF-E52195410C05}" type="presOf" srcId="{F694E54E-63BF-4F98-B0B8-84DAA72DFCBC}" destId="{DFEEE16D-3967-4D18-8DA5-4C31F509A8E9}" srcOrd="0" destOrd="0" presId="urn:microsoft.com/office/officeart/2008/layout/LinedList"/>
    <dgm:cxn modelId="{30412943-4450-4626-A888-EB2A48EFD09F}" srcId="{F694E54E-63BF-4F98-B0B8-84DAA72DFCBC}" destId="{B612F1E3-8759-48C9-A979-EB5421980D4E}" srcOrd="2" destOrd="0" parTransId="{EBB342EB-1E1E-44E2-B4E5-69E1CF325641}" sibTransId="{CB386F9B-0ABB-404E-B333-CDF08147685F}"/>
    <dgm:cxn modelId="{2CDB2D63-0436-4FE3-A4BA-E59FE174CAE9}" type="presOf" srcId="{77F60FF4-CD29-4B1D-BD32-03EB91873C56}" destId="{FE5C78B0-B551-465C-9753-835E2528AC32}" srcOrd="0" destOrd="0" presId="urn:microsoft.com/office/officeart/2008/layout/LinedList"/>
    <dgm:cxn modelId="{58753687-C2C4-4596-9D46-7D5B111A53E7}" srcId="{B612F1E3-8759-48C9-A979-EB5421980D4E}" destId="{BFA891C8-4996-48E3-B9B0-CB5B0138BBFF}" srcOrd="0" destOrd="0" parTransId="{953530EE-B72B-49EE-AE8B-5A47C75A934C}" sibTransId="{67CF4D6A-2DE0-4489-B255-E630F01F2276}"/>
    <dgm:cxn modelId="{F49C599A-7BE9-44CC-AE19-8F5680FE016A}" srcId="{4A4B6FE4-A655-4B97-988C-45913B8A9417}" destId="{77F60FF4-CD29-4B1D-BD32-03EB91873C56}" srcOrd="0" destOrd="0" parTransId="{E5184CBA-763B-4567-B143-03C76CF4744C}" sibTransId="{8D5B3983-1D7C-45E2-9C8E-7885F9306C72}"/>
    <dgm:cxn modelId="{1D2E989D-F266-4C6F-97FB-CFD13C07BC18}" srcId="{F694E54E-63BF-4F98-B0B8-84DAA72DFCBC}" destId="{4A4B6FE4-A655-4B97-988C-45913B8A9417}" srcOrd="1" destOrd="0" parTransId="{E67211EE-973F-4A9F-B270-19069BE12D92}" sibTransId="{E5EDC51F-1B55-4747-BE58-9C8A3B3DFC22}"/>
    <dgm:cxn modelId="{C5E6DEAA-2257-4BBA-B2F6-28D09C87FA77}" srcId="{30FD4427-B1B2-441C-843B-8E74863DEA87}" destId="{A0839E60-8311-4AD9-8A7A-2C13F9DE37AC}" srcOrd="0" destOrd="0" parTransId="{A7F2F88D-3274-4485-A35F-507DC9089837}" sibTransId="{457E21B0-EE5C-484C-A5FF-93A003B259F2}"/>
    <dgm:cxn modelId="{2B6910D5-466A-4DA4-97CC-929AD7A2F98E}" type="presOf" srcId="{4A4B6FE4-A655-4B97-988C-45913B8A9417}" destId="{43E1722C-44E9-4B0E-860A-BE82790206BD}" srcOrd="0" destOrd="0" presId="urn:microsoft.com/office/officeart/2008/layout/LinedList"/>
    <dgm:cxn modelId="{AA474BE1-EC6B-430A-ADF2-9D3DAB92FC7B}" type="presOf" srcId="{BFA891C8-4996-48E3-B9B0-CB5B0138BBFF}" destId="{F30E4DC2-6E39-475B-9349-6B8627D238F4}" srcOrd="0" destOrd="0" presId="urn:microsoft.com/office/officeart/2008/layout/LinedList"/>
    <dgm:cxn modelId="{9167A841-8F50-43A3-AA81-EB1F2C684FBD}" type="presParOf" srcId="{DFEEE16D-3967-4D18-8DA5-4C31F509A8E9}" destId="{84F14AA3-928B-446B-98C8-FF210F7A16C2}" srcOrd="0" destOrd="0" presId="urn:microsoft.com/office/officeart/2008/layout/LinedList"/>
    <dgm:cxn modelId="{284446C7-7DCD-49FE-8AC1-D0767581D16C}" type="presParOf" srcId="{DFEEE16D-3967-4D18-8DA5-4C31F509A8E9}" destId="{36BC93DC-E08A-4EB3-999F-1FA3781348FC}" srcOrd="1" destOrd="0" presId="urn:microsoft.com/office/officeart/2008/layout/LinedList"/>
    <dgm:cxn modelId="{2BE22BB3-7E62-48D6-ADE4-48D5A0E7642E}" type="presParOf" srcId="{36BC93DC-E08A-4EB3-999F-1FA3781348FC}" destId="{B9BFB6CC-E8AD-4346-95B1-23254508D82D}" srcOrd="0" destOrd="0" presId="urn:microsoft.com/office/officeart/2008/layout/LinedList"/>
    <dgm:cxn modelId="{607C6330-6959-471F-AE30-A3F4216BCAAB}" type="presParOf" srcId="{36BC93DC-E08A-4EB3-999F-1FA3781348FC}" destId="{FD62CB53-F764-4EA8-8601-650A19519727}" srcOrd="1" destOrd="0" presId="urn:microsoft.com/office/officeart/2008/layout/LinedList"/>
    <dgm:cxn modelId="{10771CF7-67B7-4903-A0BC-CA35240A91D2}" type="presParOf" srcId="{FD62CB53-F764-4EA8-8601-650A19519727}" destId="{B2469AE1-39F1-42E2-9888-08E6A9229795}" srcOrd="0" destOrd="0" presId="urn:microsoft.com/office/officeart/2008/layout/LinedList"/>
    <dgm:cxn modelId="{D265463A-FA0E-418B-B2EB-A61FF750C379}" type="presParOf" srcId="{FD62CB53-F764-4EA8-8601-650A19519727}" destId="{97568F2D-77A1-4479-9613-F1159D235FAD}" srcOrd="1" destOrd="0" presId="urn:microsoft.com/office/officeart/2008/layout/LinedList"/>
    <dgm:cxn modelId="{516B0FF3-08CE-404B-B454-1C12E01FD322}" type="presParOf" srcId="{97568F2D-77A1-4479-9613-F1159D235FAD}" destId="{7BDB0CCB-60CD-4B30-A0CD-CDDE2C662236}" srcOrd="0" destOrd="0" presId="urn:microsoft.com/office/officeart/2008/layout/LinedList"/>
    <dgm:cxn modelId="{FEAADE29-DC7C-4409-84F3-56881D6D8E9A}" type="presParOf" srcId="{97568F2D-77A1-4479-9613-F1159D235FAD}" destId="{79630ED9-072B-4D63-965D-3AE3B3C4C279}" srcOrd="1" destOrd="0" presId="urn:microsoft.com/office/officeart/2008/layout/LinedList"/>
    <dgm:cxn modelId="{27AAC275-82D1-41F2-A41A-89835936E729}" type="presParOf" srcId="{97568F2D-77A1-4479-9613-F1159D235FAD}" destId="{B87305DA-EE4A-42F1-AA18-B82AF47E7030}" srcOrd="2" destOrd="0" presId="urn:microsoft.com/office/officeart/2008/layout/LinedList"/>
    <dgm:cxn modelId="{522DB81E-D6BE-4794-91C8-76ABC7EDE529}" type="presParOf" srcId="{FD62CB53-F764-4EA8-8601-650A19519727}" destId="{93DE3E7A-C6D8-4686-AF75-FED533611125}" srcOrd="2" destOrd="0" presId="urn:microsoft.com/office/officeart/2008/layout/LinedList"/>
    <dgm:cxn modelId="{2D34A8FE-9190-4C3E-897A-441FBA44C6DF}" type="presParOf" srcId="{FD62CB53-F764-4EA8-8601-650A19519727}" destId="{1640BF5F-6348-4E4B-97C5-4EE8E4D04065}" srcOrd="3" destOrd="0" presId="urn:microsoft.com/office/officeart/2008/layout/LinedList"/>
    <dgm:cxn modelId="{B5DF8A94-6204-44E5-AF14-DA6C6CA35058}" type="presParOf" srcId="{DFEEE16D-3967-4D18-8DA5-4C31F509A8E9}" destId="{53E63107-8777-43E1-8B02-3DD549C43D52}" srcOrd="2" destOrd="0" presId="urn:microsoft.com/office/officeart/2008/layout/LinedList"/>
    <dgm:cxn modelId="{924C073A-7164-4E4E-B853-EB5AE6AB5B43}" type="presParOf" srcId="{DFEEE16D-3967-4D18-8DA5-4C31F509A8E9}" destId="{106D9706-A7A9-4A8C-9868-EBAA01471236}" srcOrd="3" destOrd="0" presId="urn:microsoft.com/office/officeart/2008/layout/LinedList"/>
    <dgm:cxn modelId="{554209C7-A981-4D3D-AE9E-D903450959FA}" type="presParOf" srcId="{106D9706-A7A9-4A8C-9868-EBAA01471236}" destId="{43E1722C-44E9-4B0E-860A-BE82790206BD}" srcOrd="0" destOrd="0" presId="urn:microsoft.com/office/officeart/2008/layout/LinedList"/>
    <dgm:cxn modelId="{E98BE705-7FD4-4AC8-AE89-C83066FF8886}" type="presParOf" srcId="{106D9706-A7A9-4A8C-9868-EBAA01471236}" destId="{4B8CB19E-EEB4-4106-AEE7-38DEE1528C79}" srcOrd="1" destOrd="0" presId="urn:microsoft.com/office/officeart/2008/layout/LinedList"/>
    <dgm:cxn modelId="{5D72CEF3-491F-40CF-89C9-4E4540418C70}" type="presParOf" srcId="{4B8CB19E-EEB4-4106-AEE7-38DEE1528C79}" destId="{314A1C04-D675-4C61-8D56-2488C7524BD4}" srcOrd="0" destOrd="0" presId="urn:microsoft.com/office/officeart/2008/layout/LinedList"/>
    <dgm:cxn modelId="{73638303-33B5-4809-BED9-FB505AEDB971}" type="presParOf" srcId="{4B8CB19E-EEB4-4106-AEE7-38DEE1528C79}" destId="{2F6A3F63-A38A-4767-8BE8-4841E755D204}" srcOrd="1" destOrd="0" presId="urn:microsoft.com/office/officeart/2008/layout/LinedList"/>
    <dgm:cxn modelId="{85B15637-B50D-4477-AD66-B12181591AB3}" type="presParOf" srcId="{2F6A3F63-A38A-4767-8BE8-4841E755D204}" destId="{F11A4E19-8B73-479A-804F-B2DE32F30B76}" srcOrd="0" destOrd="0" presId="urn:microsoft.com/office/officeart/2008/layout/LinedList"/>
    <dgm:cxn modelId="{46CF8D5E-051E-49FC-8EE7-8E5A5565E16C}" type="presParOf" srcId="{2F6A3F63-A38A-4767-8BE8-4841E755D204}" destId="{FE5C78B0-B551-465C-9753-835E2528AC32}" srcOrd="1" destOrd="0" presId="urn:microsoft.com/office/officeart/2008/layout/LinedList"/>
    <dgm:cxn modelId="{3BE4516E-D703-4CB4-A29C-E43E4B5D11F8}" type="presParOf" srcId="{2F6A3F63-A38A-4767-8BE8-4841E755D204}" destId="{8AA67F1F-1DEA-4311-860E-09A94D3C97EE}" srcOrd="2" destOrd="0" presId="urn:microsoft.com/office/officeart/2008/layout/LinedList"/>
    <dgm:cxn modelId="{020B75D1-D15C-43A3-A574-0A338107275A}" type="presParOf" srcId="{4B8CB19E-EEB4-4106-AEE7-38DEE1528C79}" destId="{7A584269-5412-4796-B82A-18649E98CD46}" srcOrd="2" destOrd="0" presId="urn:microsoft.com/office/officeart/2008/layout/LinedList"/>
    <dgm:cxn modelId="{5BC0D11C-E5BD-44D6-8A38-EE272E856485}" type="presParOf" srcId="{4B8CB19E-EEB4-4106-AEE7-38DEE1528C79}" destId="{90905D10-B77E-4905-9FE9-594DE887A244}" srcOrd="3" destOrd="0" presId="urn:microsoft.com/office/officeart/2008/layout/LinedList"/>
    <dgm:cxn modelId="{6DB201CB-1B45-4024-8AC9-33C26B2800F0}" type="presParOf" srcId="{DFEEE16D-3967-4D18-8DA5-4C31F509A8E9}" destId="{B93DCAD7-5683-4C4F-A6FF-A3A23E891892}" srcOrd="4" destOrd="0" presId="urn:microsoft.com/office/officeart/2008/layout/LinedList"/>
    <dgm:cxn modelId="{D6586E9A-0193-4846-A612-322F68C121E3}" type="presParOf" srcId="{DFEEE16D-3967-4D18-8DA5-4C31F509A8E9}" destId="{320825C4-A5B8-4252-A214-AF1143D52891}" srcOrd="5" destOrd="0" presId="urn:microsoft.com/office/officeart/2008/layout/LinedList"/>
    <dgm:cxn modelId="{4DEB6A96-0AAB-426E-B46E-59C8A71A92E1}" type="presParOf" srcId="{320825C4-A5B8-4252-A214-AF1143D52891}" destId="{76ABDCEF-8D6E-407E-B898-C3CE05AFC402}" srcOrd="0" destOrd="0" presId="urn:microsoft.com/office/officeart/2008/layout/LinedList"/>
    <dgm:cxn modelId="{557A5C9A-66F2-457C-A29F-0C2808160D7A}" type="presParOf" srcId="{320825C4-A5B8-4252-A214-AF1143D52891}" destId="{7A99F484-456D-48CD-898B-47169CFE3F8F}" srcOrd="1" destOrd="0" presId="urn:microsoft.com/office/officeart/2008/layout/LinedList"/>
    <dgm:cxn modelId="{66BC8529-B4BE-4A1D-A5A7-09D4D8D4861C}" type="presParOf" srcId="{7A99F484-456D-48CD-898B-47169CFE3F8F}" destId="{8A508500-0528-4522-AB61-93DD56D1D8E1}" srcOrd="0" destOrd="0" presId="urn:microsoft.com/office/officeart/2008/layout/LinedList"/>
    <dgm:cxn modelId="{AA6B00ED-A7C8-4F97-81AD-98A49ED5AAFA}" type="presParOf" srcId="{7A99F484-456D-48CD-898B-47169CFE3F8F}" destId="{FD9FF53A-A630-4D38-9E58-39D1E8CD63AF}" srcOrd="1" destOrd="0" presId="urn:microsoft.com/office/officeart/2008/layout/LinedList"/>
    <dgm:cxn modelId="{F210D6DA-842F-4F93-B495-B3B0E396D4B9}" type="presParOf" srcId="{FD9FF53A-A630-4D38-9E58-39D1E8CD63AF}" destId="{AD654901-33C7-4C9B-8E24-10927D36895B}" srcOrd="0" destOrd="0" presId="urn:microsoft.com/office/officeart/2008/layout/LinedList"/>
    <dgm:cxn modelId="{B68A1E48-6234-4B45-96AF-B299AF933C87}" type="presParOf" srcId="{FD9FF53A-A630-4D38-9E58-39D1E8CD63AF}" destId="{F30E4DC2-6E39-475B-9349-6B8627D238F4}" srcOrd="1" destOrd="0" presId="urn:microsoft.com/office/officeart/2008/layout/LinedList"/>
    <dgm:cxn modelId="{B15F0CC5-4864-40D5-A4E3-131540259803}" type="presParOf" srcId="{FD9FF53A-A630-4D38-9E58-39D1E8CD63AF}" destId="{1BC2C860-2B34-4656-B328-D1DF5BFE6D75}" srcOrd="2" destOrd="0" presId="urn:microsoft.com/office/officeart/2008/layout/LinedList"/>
    <dgm:cxn modelId="{29E9331B-74DB-4EED-BAB6-3954796B61F6}" type="presParOf" srcId="{7A99F484-456D-48CD-898B-47169CFE3F8F}" destId="{B1D72DE7-86AE-4E1C-8920-197BB9D76DFF}" srcOrd="2" destOrd="0" presId="urn:microsoft.com/office/officeart/2008/layout/LinedList"/>
    <dgm:cxn modelId="{6818C077-F541-401F-BA72-13F5D6CE11BA}" type="presParOf" srcId="{7A99F484-456D-48CD-898B-47169CFE3F8F}" destId="{B930CFDE-CC1A-4BCC-BD18-8B3286B489F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CEEEFA-A847-43C2-8E53-F1F673072567}" type="doc">
      <dgm:prSet loTypeId="urn:microsoft.com/office/officeart/2005/8/layout/vList5" loCatId="Inbox" qsTypeId="urn:microsoft.com/office/officeart/2005/8/quickstyle/simple1" qsCatId="simple" csTypeId="urn:microsoft.com/office/officeart/2005/8/colors/accent3_3" csCatId="accent3"/>
      <dgm:spPr/>
      <dgm:t>
        <a:bodyPr/>
        <a:lstStyle/>
        <a:p>
          <a:endParaRPr lang="en-US"/>
        </a:p>
      </dgm:t>
    </dgm:pt>
    <dgm:pt modelId="{48C59285-5B5D-4FF6-B213-EAC6DA48F754}">
      <dgm:prSet/>
      <dgm:spPr/>
      <dgm:t>
        <a:bodyPr/>
        <a:lstStyle/>
        <a:p>
          <a:r>
            <a:rPr lang="en-US"/>
            <a:t>Etid</a:t>
          </a:r>
          <a:r>
            <a:rPr lang="tr-TR"/>
            <a:t>y</a:t>
          </a:r>
          <a:r>
            <a:rPr lang="en-US"/>
            <a:t>um Brom</a:t>
          </a:r>
          <a:r>
            <a:rPr lang="tr-TR"/>
            <a:t>ür</a:t>
          </a:r>
          <a:endParaRPr lang="en-US"/>
        </a:p>
      </dgm:t>
    </dgm:pt>
    <dgm:pt modelId="{10A9BD05-4414-4165-A242-34BA7EE75817}" type="parTrans" cxnId="{4060B2EA-C5E1-48B7-846F-08AEF318A5A5}">
      <dgm:prSet/>
      <dgm:spPr/>
      <dgm:t>
        <a:bodyPr/>
        <a:lstStyle/>
        <a:p>
          <a:endParaRPr lang="en-US"/>
        </a:p>
      </dgm:t>
    </dgm:pt>
    <dgm:pt modelId="{B4AD580D-0783-420F-ABFA-AA28C79D3105}" type="sibTrans" cxnId="{4060B2EA-C5E1-48B7-846F-08AEF318A5A5}">
      <dgm:prSet/>
      <dgm:spPr/>
      <dgm:t>
        <a:bodyPr/>
        <a:lstStyle/>
        <a:p>
          <a:endParaRPr lang="en-US"/>
        </a:p>
      </dgm:t>
    </dgm:pt>
    <dgm:pt modelId="{9C29AC90-2676-4FD9-9E31-D181D0C42938}">
      <dgm:prSet/>
      <dgm:spPr/>
      <dgm:t>
        <a:bodyPr/>
        <a:lstStyle/>
        <a:p>
          <a:r>
            <a:rPr lang="en-US"/>
            <a:t>Ele</a:t>
          </a:r>
          <a:r>
            <a:rPr lang="tr-TR"/>
            <a:t>k</a:t>
          </a:r>
          <a:r>
            <a:rPr lang="en-US"/>
            <a:t>tro</a:t>
          </a:r>
          <a:r>
            <a:rPr lang="tr-TR"/>
            <a:t>f</a:t>
          </a:r>
          <a:r>
            <a:rPr lang="en-US"/>
            <a:t>ore</a:t>
          </a:r>
          <a:r>
            <a:rPr lang="tr-TR"/>
            <a:t>z</a:t>
          </a:r>
          <a:r>
            <a:rPr lang="en-US"/>
            <a:t> </a:t>
          </a:r>
          <a:r>
            <a:rPr lang="tr-TR"/>
            <a:t>j</a:t>
          </a:r>
          <a:r>
            <a:rPr lang="en-US"/>
            <a:t>el</a:t>
          </a:r>
          <a:r>
            <a:rPr lang="tr-TR"/>
            <a:t>leri</a:t>
          </a:r>
          <a:r>
            <a:rPr lang="en-US"/>
            <a:t> &lt; </a:t>
          </a:r>
          <a:r>
            <a:rPr lang="tr-TR"/>
            <a:t>% </a:t>
          </a:r>
          <a:r>
            <a:rPr lang="en-US"/>
            <a:t>0.1% - </a:t>
          </a:r>
          <a:r>
            <a:rPr lang="tr-TR"/>
            <a:t>çöpe atılabilir</a:t>
          </a:r>
          <a:endParaRPr lang="en-US"/>
        </a:p>
      </dgm:t>
    </dgm:pt>
    <dgm:pt modelId="{30013D0C-B20D-44CD-BB9D-DBBE2F21CE55}" type="parTrans" cxnId="{994C1971-310F-4023-9540-FE4B2E8CD096}">
      <dgm:prSet/>
      <dgm:spPr/>
      <dgm:t>
        <a:bodyPr/>
        <a:lstStyle/>
        <a:p>
          <a:endParaRPr lang="en-US"/>
        </a:p>
      </dgm:t>
    </dgm:pt>
    <dgm:pt modelId="{C17803EE-7D0B-4A85-AA00-DC008B8D2539}" type="sibTrans" cxnId="{994C1971-310F-4023-9540-FE4B2E8CD096}">
      <dgm:prSet/>
      <dgm:spPr/>
      <dgm:t>
        <a:bodyPr/>
        <a:lstStyle/>
        <a:p>
          <a:endParaRPr lang="en-US"/>
        </a:p>
      </dgm:t>
    </dgm:pt>
    <dgm:pt modelId="{5B8AD783-4245-4346-926D-D197AF9720FD}">
      <dgm:prSet/>
      <dgm:spPr/>
      <dgm:t>
        <a:bodyPr/>
        <a:lstStyle/>
        <a:p>
          <a:r>
            <a:rPr lang="en-US"/>
            <a:t>Ele</a:t>
          </a:r>
          <a:r>
            <a:rPr lang="tr-TR"/>
            <a:t>k</a:t>
          </a:r>
          <a:r>
            <a:rPr lang="en-US"/>
            <a:t>tro</a:t>
          </a:r>
          <a:r>
            <a:rPr lang="tr-TR"/>
            <a:t>f</a:t>
          </a:r>
          <a:r>
            <a:rPr lang="en-US"/>
            <a:t>ore</a:t>
          </a:r>
          <a:r>
            <a:rPr lang="tr-TR"/>
            <a:t>z</a:t>
          </a:r>
          <a:r>
            <a:rPr lang="en-US"/>
            <a:t> </a:t>
          </a:r>
          <a:r>
            <a:rPr lang="tr-TR"/>
            <a:t>j</a:t>
          </a:r>
          <a:r>
            <a:rPr lang="en-US"/>
            <a:t>el</a:t>
          </a:r>
          <a:r>
            <a:rPr lang="tr-TR"/>
            <a:t>leri</a:t>
          </a:r>
          <a:r>
            <a:rPr lang="en-US"/>
            <a:t> </a:t>
          </a:r>
          <a:r>
            <a:rPr lang="tr-TR"/>
            <a:t>&gt;</a:t>
          </a:r>
          <a:r>
            <a:rPr lang="en-US"/>
            <a:t> </a:t>
          </a:r>
          <a:r>
            <a:rPr lang="tr-TR"/>
            <a:t>% </a:t>
          </a:r>
          <a:r>
            <a:rPr lang="en-US"/>
            <a:t>0.1% - </a:t>
          </a:r>
          <a:r>
            <a:rPr lang="tr-TR"/>
            <a:t>biyozararlı kutusuna atılmalı</a:t>
          </a:r>
          <a:endParaRPr lang="en-US"/>
        </a:p>
      </dgm:t>
    </dgm:pt>
    <dgm:pt modelId="{3B75F612-24B7-45A2-A255-34E6F756E746}" type="parTrans" cxnId="{0D187EBC-6D37-4CE1-BBD6-6A081CE477C7}">
      <dgm:prSet/>
      <dgm:spPr/>
      <dgm:t>
        <a:bodyPr/>
        <a:lstStyle/>
        <a:p>
          <a:endParaRPr lang="en-US"/>
        </a:p>
      </dgm:t>
    </dgm:pt>
    <dgm:pt modelId="{4177491E-EB6D-4417-B97A-74B407C5E29A}" type="sibTrans" cxnId="{0D187EBC-6D37-4CE1-BBD6-6A081CE477C7}">
      <dgm:prSet/>
      <dgm:spPr/>
      <dgm:t>
        <a:bodyPr/>
        <a:lstStyle/>
        <a:p>
          <a:endParaRPr lang="en-US"/>
        </a:p>
      </dgm:t>
    </dgm:pt>
    <dgm:pt modelId="{FFE755A7-8CCF-4BBC-BB9C-CA70009D89A8}">
      <dgm:prSet/>
      <dgm:spPr/>
      <dgm:t>
        <a:bodyPr/>
        <a:lstStyle/>
        <a:p>
          <a:r>
            <a:rPr lang="en-US"/>
            <a:t>EtBr </a:t>
          </a:r>
          <a:r>
            <a:rPr lang="tr-TR"/>
            <a:t>çözeltisi</a:t>
          </a:r>
          <a:r>
            <a:rPr lang="en-US"/>
            <a:t>- </a:t>
          </a:r>
          <a:r>
            <a:rPr lang="tr-TR"/>
            <a:t>aktif kömür filtrasyonu uygulanmalı</a:t>
          </a:r>
          <a:r>
            <a:rPr lang="en-US"/>
            <a:t> </a:t>
          </a:r>
        </a:p>
      </dgm:t>
    </dgm:pt>
    <dgm:pt modelId="{EEE498DF-06B9-4235-A5A1-A647F4EFF13E}" type="parTrans" cxnId="{0F932157-62DE-4286-B282-A7E5B268A2EE}">
      <dgm:prSet/>
      <dgm:spPr/>
      <dgm:t>
        <a:bodyPr/>
        <a:lstStyle/>
        <a:p>
          <a:endParaRPr lang="en-US"/>
        </a:p>
      </dgm:t>
    </dgm:pt>
    <dgm:pt modelId="{BDBF2475-AE58-4E70-BCF0-1EFF30ABEAE9}" type="sibTrans" cxnId="{0F932157-62DE-4286-B282-A7E5B268A2EE}">
      <dgm:prSet/>
      <dgm:spPr/>
      <dgm:t>
        <a:bodyPr/>
        <a:lstStyle/>
        <a:p>
          <a:endParaRPr lang="en-US"/>
        </a:p>
      </dgm:t>
    </dgm:pt>
    <dgm:pt modelId="{C00F1589-9E54-4DA2-8BED-988EFC9CF2DF}">
      <dgm:prSet/>
      <dgm:spPr/>
      <dgm:t>
        <a:bodyPr/>
        <a:lstStyle/>
        <a:p>
          <a:r>
            <a:rPr lang="tr-TR"/>
            <a:t>Civa</a:t>
          </a:r>
          <a:endParaRPr lang="en-US"/>
        </a:p>
      </dgm:t>
    </dgm:pt>
    <dgm:pt modelId="{4C03F0F1-0C14-42FD-8B13-0B82485711AB}" type="parTrans" cxnId="{111C85C1-B09E-4158-98D9-C6FD648A8E28}">
      <dgm:prSet/>
      <dgm:spPr/>
      <dgm:t>
        <a:bodyPr/>
        <a:lstStyle/>
        <a:p>
          <a:endParaRPr lang="en-US"/>
        </a:p>
      </dgm:t>
    </dgm:pt>
    <dgm:pt modelId="{54DED3BE-B66B-457E-9762-9CB873159A44}" type="sibTrans" cxnId="{111C85C1-B09E-4158-98D9-C6FD648A8E28}">
      <dgm:prSet/>
      <dgm:spPr/>
      <dgm:t>
        <a:bodyPr/>
        <a:lstStyle/>
        <a:p>
          <a:endParaRPr lang="en-US"/>
        </a:p>
      </dgm:t>
    </dgm:pt>
    <dgm:pt modelId="{A854D83B-3066-4036-866B-7E638E69E53B}">
      <dgm:prSet/>
      <dgm:spPr/>
      <dgm:t>
        <a:bodyPr/>
        <a:lstStyle/>
        <a:p>
          <a:r>
            <a:rPr lang="tr-TR"/>
            <a:t>Saçılmış- toplanmış damlalar, eldivenler vs patlamaya dayanıklı kaplarda «civa kalıntısı atığı» olarak etiketlenmeli</a:t>
          </a:r>
          <a:endParaRPr lang="en-US"/>
        </a:p>
      </dgm:t>
    </dgm:pt>
    <dgm:pt modelId="{782168BC-7615-4403-89DA-A0DC5FC2ED1F}" type="parTrans" cxnId="{4DFDD09C-0B05-438C-A460-0505910F79BE}">
      <dgm:prSet/>
      <dgm:spPr/>
      <dgm:t>
        <a:bodyPr/>
        <a:lstStyle/>
        <a:p>
          <a:endParaRPr lang="en-US"/>
        </a:p>
      </dgm:t>
    </dgm:pt>
    <dgm:pt modelId="{858A4EAD-37DB-435E-A1D3-A53D71C05EB5}" type="sibTrans" cxnId="{4DFDD09C-0B05-438C-A460-0505910F79BE}">
      <dgm:prSet/>
      <dgm:spPr/>
      <dgm:t>
        <a:bodyPr/>
        <a:lstStyle/>
        <a:p>
          <a:endParaRPr lang="en-US"/>
        </a:p>
      </dgm:t>
    </dgm:pt>
    <dgm:pt modelId="{D8997B1E-7FF4-48A4-93A6-106A2DA9A85C}">
      <dgm:prSet/>
      <dgm:spPr/>
      <dgm:t>
        <a:bodyPr/>
        <a:lstStyle/>
        <a:p>
          <a:r>
            <a:rPr lang="tr-TR"/>
            <a:t>Evdeki civa kaynakları: termometreler, floresan lambalar, termostatlar</a:t>
          </a:r>
          <a:endParaRPr lang="en-US"/>
        </a:p>
      </dgm:t>
    </dgm:pt>
    <dgm:pt modelId="{71EA5FC4-5E51-401E-BB84-3E03C636D0D9}" type="parTrans" cxnId="{6C1F92AF-FE68-47A1-8787-ED79B4079FB7}">
      <dgm:prSet/>
      <dgm:spPr/>
      <dgm:t>
        <a:bodyPr/>
        <a:lstStyle/>
        <a:p>
          <a:endParaRPr lang="en-US"/>
        </a:p>
      </dgm:t>
    </dgm:pt>
    <dgm:pt modelId="{E82E02BC-CF5C-46F9-AE6E-E81D62C010EA}" type="sibTrans" cxnId="{6C1F92AF-FE68-47A1-8787-ED79B4079FB7}">
      <dgm:prSet/>
      <dgm:spPr/>
      <dgm:t>
        <a:bodyPr/>
        <a:lstStyle/>
        <a:p>
          <a:endParaRPr lang="en-US"/>
        </a:p>
      </dgm:t>
    </dgm:pt>
    <dgm:pt modelId="{FD24FCA8-9C9C-4576-9BD6-AF91D7ABC697}">
      <dgm:prSet/>
      <dgm:spPr/>
      <dgm:t>
        <a:bodyPr/>
        <a:lstStyle/>
        <a:p>
          <a:r>
            <a:rPr lang="tr-TR"/>
            <a:t>Silika jeller</a:t>
          </a:r>
          <a:endParaRPr lang="en-US"/>
        </a:p>
      </dgm:t>
    </dgm:pt>
    <dgm:pt modelId="{2EFD9A61-F36F-458B-87B1-EDD335A7236C}" type="parTrans" cxnId="{4ECAB854-87D2-4452-A26D-327289224BCF}">
      <dgm:prSet/>
      <dgm:spPr/>
      <dgm:t>
        <a:bodyPr/>
        <a:lstStyle/>
        <a:p>
          <a:endParaRPr lang="en-US"/>
        </a:p>
      </dgm:t>
    </dgm:pt>
    <dgm:pt modelId="{61F9148D-3483-4FC0-A47F-AD137C036EF4}" type="sibTrans" cxnId="{4ECAB854-87D2-4452-A26D-327289224BCF}">
      <dgm:prSet/>
      <dgm:spPr/>
      <dgm:t>
        <a:bodyPr/>
        <a:lstStyle/>
        <a:p>
          <a:endParaRPr lang="en-US"/>
        </a:p>
      </dgm:t>
    </dgm:pt>
    <dgm:pt modelId="{5993231B-CADC-400E-9B19-7719219731EC}">
      <dgm:prSet/>
      <dgm:spPr/>
      <dgm:t>
        <a:bodyPr/>
        <a:lstStyle/>
        <a:p>
          <a:r>
            <a:rPr lang="tr-TR"/>
            <a:t>Çok fazla kontamine olmamışsa çöpe atılabilir.</a:t>
          </a:r>
          <a:endParaRPr lang="en-US"/>
        </a:p>
      </dgm:t>
    </dgm:pt>
    <dgm:pt modelId="{DFFC4AC9-8A6C-4D43-84AC-FB060BA26737}" type="parTrans" cxnId="{B37907FA-9C00-42F0-A525-14CD96E864CC}">
      <dgm:prSet/>
      <dgm:spPr/>
      <dgm:t>
        <a:bodyPr/>
        <a:lstStyle/>
        <a:p>
          <a:endParaRPr lang="en-US"/>
        </a:p>
      </dgm:t>
    </dgm:pt>
    <dgm:pt modelId="{23E78985-A3CB-425F-99AD-9DD4919A5689}" type="sibTrans" cxnId="{B37907FA-9C00-42F0-A525-14CD96E864CC}">
      <dgm:prSet/>
      <dgm:spPr/>
      <dgm:t>
        <a:bodyPr/>
        <a:lstStyle/>
        <a:p>
          <a:endParaRPr lang="en-US"/>
        </a:p>
      </dgm:t>
    </dgm:pt>
    <dgm:pt modelId="{CBDEE2CE-4660-4A52-AF80-A36115A6AC5D}">
      <dgm:prSet/>
      <dgm:spPr/>
      <dgm:t>
        <a:bodyPr/>
        <a:lstStyle/>
        <a:p>
          <a:r>
            <a:rPr lang="tr-TR"/>
            <a:t>Çok fazla kontamine olmuşsa tehlikeli atık olarak işlem görmelidir.</a:t>
          </a:r>
          <a:endParaRPr lang="en-US"/>
        </a:p>
      </dgm:t>
    </dgm:pt>
    <dgm:pt modelId="{B9270597-F752-42D6-954D-03CBD28DD85B}" type="parTrans" cxnId="{AFCEE436-1CD0-4314-9F49-28E58CB48E20}">
      <dgm:prSet/>
      <dgm:spPr/>
      <dgm:t>
        <a:bodyPr/>
        <a:lstStyle/>
        <a:p>
          <a:endParaRPr lang="en-US"/>
        </a:p>
      </dgm:t>
    </dgm:pt>
    <dgm:pt modelId="{2AB5C0D6-9398-43C7-8D2A-B2C49D21A9C0}" type="sibTrans" cxnId="{AFCEE436-1CD0-4314-9F49-28E58CB48E20}">
      <dgm:prSet/>
      <dgm:spPr/>
      <dgm:t>
        <a:bodyPr/>
        <a:lstStyle/>
        <a:p>
          <a:endParaRPr lang="en-US"/>
        </a:p>
      </dgm:t>
    </dgm:pt>
    <dgm:pt modelId="{5CDD39B5-1EBB-4766-833D-F19018017982}">
      <dgm:prSet/>
      <dgm:spPr/>
      <dgm:t>
        <a:bodyPr/>
        <a:lstStyle/>
        <a:p>
          <a:r>
            <a:rPr lang="tr-TR"/>
            <a:t>Piller</a:t>
          </a:r>
          <a:endParaRPr lang="en-US"/>
        </a:p>
      </dgm:t>
    </dgm:pt>
    <dgm:pt modelId="{DBA1BC73-7F69-4525-B310-CF78E8FABA54}" type="parTrans" cxnId="{25E5D96D-1CA6-4E36-AC12-D15ECF0B875F}">
      <dgm:prSet/>
      <dgm:spPr/>
      <dgm:t>
        <a:bodyPr/>
        <a:lstStyle/>
        <a:p>
          <a:endParaRPr lang="en-US"/>
        </a:p>
      </dgm:t>
    </dgm:pt>
    <dgm:pt modelId="{54F73E03-BFFE-481E-97FE-EDB7C3B9B957}" type="sibTrans" cxnId="{25E5D96D-1CA6-4E36-AC12-D15ECF0B875F}">
      <dgm:prSet/>
      <dgm:spPr/>
      <dgm:t>
        <a:bodyPr/>
        <a:lstStyle/>
        <a:p>
          <a:endParaRPr lang="en-US"/>
        </a:p>
      </dgm:t>
    </dgm:pt>
    <dgm:pt modelId="{9E15BBDB-0508-456E-AD8C-9FADE299CCCD}">
      <dgm:prSet/>
      <dgm:spPr/>
      <dgm:t>
        <a:bodyPr/>
        <a:lstStyle/>
        <a:p>
          <a:r>
            <a:rPr lang="tr-TR"/>
            <a:t>Değişik cins (alkali, civalı vs) piller için atık merkezlerinde ayrı işlemler uygulanabilse de bütün piller atık pil toplama kutularında birarada toplanıp gönderilebilirler.</a:t>
          </a:r>
          <a:endParaRPr lang="en-US"/>
        </a:p>
      </dgm:t>
    </dgm:pt>
    <dgm:pt modelId="{A6B2680D-EB37-472E-8BAF-95964CF5A2D6}" type="parTrans" cxnId="{F0CE55AD-3AD2-42E7-B8EF-FE79AA104F4D}">
      <dgm:prSet/>
      <dgm:spPr/>
      <dgm:t>
        <a:bodyPr/>
        <a:lstStyle/>
        <a:p>
          <a:endParaRPr lang="en-US"/>
        </a:p>
      </dgm:t>
    </dgm:pt>
    <dgm:pt modelId="{4034ABD4-91BF-4847-9860-92D27ACCF9AA}" type="sibTrans" cxnId="{F0CE55AD-3AD2-42E7-B8EF-FE79AA104F4D}">
      <dgm:prSet/>
      <dgm:spPr/>
      <dgm:t>
        <a:bodyPr/>
        <a:lstStyle/>
        <a:p>
          <a:endParaRPr lang="en-US"/>
        </a:p>
      </dgm:t>
    </dgm:pt>
    <dgm:pt modelId="{70A8D650-E8A8-4ED8-8C60-3C949DD2E774}" type="pres">
      <dgm:prSet presAssocID="{08CEEEFA-A847-43C2-8E53-F1F673072567}" presName="Name0" presStyleCnt="0">
        <dgm:presLayoutVars>
          <dgm:dir/>
          <dgm:animLvl val="lvl"/>
          <dgm:resizeHandles val="exact"/>
        </dgm:presLayoutVars>
      </dgm:prSet>
      <dgm:spPr/>
    </dgm:pt>
    <dgm:pt modelId="{3BC475E1-8380-4341-AC75-89DF28FD6974}" type="pres">
      <dgm:prSet presAssocID="{48C59285-5B5D-4FF6-B213-EAC6DA48F754}" presName="linNode" presStyleCnt="0"/>
      <dgm:spPr/>
    </dgm:pt>
    <dgm:pt modelId="{0D08920E-1A3E-4834-AC34-85B98DD8D851}" type="pres">
      <dgm:prSet presAssocID="{48C59285-5B5D-4FF6-B213-EAC6DA48F754}" presName="parentText" presStyleLbl="node1" presStyleIdx="0" presStyleCnt="4">
        <dgm:presLayoutVars>
          <dgm:chMax val="1"/>
          <dgm:bulletEnabled val="1"/>
        </dgm:presLayoutVars>
      </dgm:prSet>
      <dgm:spPr/>
    </dgm:pt>
    <dgm:pt modelId="{90126922-B7B4-4517-BCA9-E611FD0D2918}" type="pres">
      <dgm:prSet presAssocID="{48C59285-5B5D-4FF6-B213-EAC6DA48F754}" presName="descendantText" presStyleLbl="alignAccFollowNode1" presStyleIdx="0" presStyleCnt="4">
        <dgm:presLayoutVars>
          <dgm:bulletEnabled val="1"/>
        </dgm:presLayoutVars>
      </dgm:prSet>
      <dgm:spPr/>
    </dgm:pt>
    <dgm:pt modelId="{DACB61CD-7E50-44D8-BAB2-CE78E95E4637}" type="pres">
      <dgm:prSet presAssocID="{B4AD580D-0783-420F-ABFA-AA28C79D3105}" presName="sp" presStyleCnt="0"/>
      <dgm:spPr/>
    </dgm:pt>
    <dgm:pt modelId="{77F65D94-C29C-4D9D-90D0-4D6A7A67C60E}" type="pres">
      <dgm:prSet presAssocID="{C00F1589-9E54-4DA2-8BED-988EFC9CF2DF}" presName="linNode" presStyleCnt="0"/>
      <dgm:spPr/>
    </dgm:pt>
    <dgm:pt modelId="{B7E61DCB-E9CF-408A-B7D6-49E277CE7C85}" type="pres">
      <dgm:prSet presAssocID="{C00F1589-9E54-4DA2-8BED-988EFC9CF2DF}" presName="parentText" presStyleLbl="node1" presStyleIdx="1" presStyleCnt="4">
        <dgm:presLayoutVars>
          <dgm:chMax val="1"/>
          <dgm:bulletEnabled val="1"/>
        </dgm:presLayoutVars>
      </dgm:prSet>
      <dgm:spPr/>
    </dgm:pt>
    <dgm:pt modelId="{660B1F36-BB64-4F86-9D68-6FE432CA0CA6}" type="pres">
      <dgm:prSet presAssocID="{C00F1589-9E54-4DA2-8BED-988EFC9CF2DF}" presName="descendantText" presStyleLbl="alignAccFollowNode1" presStyleIdx="1" presStyleCnt="4">
        <dgm:presLayoutVars>
          <dgm:bulletEnabled val="1"/>
        </dgm:presLayoutVars>
      </dgm:prSet>
      <dgm:spPr/>
    </dgm:pt>
    <dgm:pt modelId="{A47DF524-4085-4C80-B17C-E6D4FB6BFCD9}" type="pres">
      <dgm:prSet presAssocID="{54DED3BE-B66B-457E-9762-9CB873159A44}" presName="sp" presStyleCnt="0"/>
      <dgm:spPr/>
    </dgm:pt>
    <dgm:pt modelId="{82C2F133-0666-4D97-86B3-BFB912E5F8D0}" type="pres">
      <dgm:prSet presAssocID="{FD24FCA8-9C9C-4576-9BD6-AF91D7ABC697}" presName="linNode" presStyleCnt="0"/>
      <dgm:spPr/>
    </dgm:pt>
    <dgm:pt modelId="{FBC18FD3-3AA0-45B0-8432-68FA2D4472E5}" type="pres">
      <dgm:prSet presAssocID="{FD24FCA8-9C9C-4576-9BD6-AF91D7ABC697}" presName="parentText" presStyleLbl="node1" presStyleIdx="2" presStyleCnt="4">
        <dgm:presLayoutVars>
          <dgm:chMax val="1"/>
          <dgm:bulletEnabled val="1"/>
        </dgm:presLayoutVars>
      </dgm:prSet>
      <dgm:spPr/>
    </dgm:pt>
    <dgm:pt modelId="{DC7F0968-8425-4532-9171-E8FCD4EDBDD8}" type="pres">
      <dgm:prSet presAssocID="{FD24FCA8-9C9C-4576-9BD6-AF91D7ABC697}" presName="descendantText" presStyleLbl="alignAccFollowNode1" presStyleIdx="2" presStyleCnt="4">
        <dgm:presLayoutVars>
          <dgm:bulletEnabled val="1"/>
        </dgm:presLayoutVars>
      </dgm:prSet>
      <dgm:spPr/>
    </dgm:pt>
    <dgm:pt modelId="{1950D2C8-7678-444A-9D0E-1B683B3DE64D}" type="pres">
      <dgm:prSet presAssocID="{61F9148D-3483-4FC0-A47F-AD137C036EF4}" presName="sp" presStyleCnt="0"/>
      <dgm:spPr/>
    </dgm:pt>
    <dgm:pt modelId="{8AFCC2B9-8B17-4D71-B9FD-956127E20FAC}" type="pres">
      <dgm:prSet presAssocID="{5CDD39B5-1EBB-4766-833D-F19018017982}" presName="linNode" presStyleCnt="0"/>
      <dgm:spPr/>
    </dgm:pt>
    <dgm:pt modelId="{97555667-252B-4071-AFD0-3C118F9E8CC0}" type="pres">
      <dgm:prSet presAssocID="{5CDD39B5-1EBB-4766-833D-F19018017982}" presName="parentText" presStyleLbl="node1" presStyleIdx="3" presStyleCnt="4">
        <dgm:presLayoutVars>
          <dgm:chMax val="1"/>
          <dgm:bulletEnabled val="1"/>
        </dgm:presLayoutVars>
      </dgm:prSet>
      <dgm:spPr/>
    </dgm:pt>
    <dgm:pt modelId="{E57F6294-CBBA-48F6-9AB4-B66BBA2A3951}" type="pres">
      <dgm:prSet presAssocID="{5CDD39B5-1EBB-4766-833D-F19018017982}" presName="descendantText" presStyleLbl="alignAccFollowNode1" presStyleIdx="3" presStyleCnt="4">
        <dgm:presLayoutVars>
          <dgm:bulletEnabled val="1"/>
        </dgm:presLayoutVars>
      </dgm:prSet>
      <dgm:spPr/>
    </dgm:pt>
  </dgm:ptLst>
  <dgm:cxnLst>
    <dgm:cxn modelId="{3CC64B17-82B3-4E7A-A51A-B7F0023D5638}" type="presOf" srcId="{FFE755A7-8CCF-4BBC-BB9C-CA70009D89A8}" destId="{90126922-B7B4-4517-BCA9-E611FD0D2918}" srcOrd="0" destOrd="2" presId="urn:microsoft.com/office/officeart/2005/8/layout/vList5"/>
    <dgm:cxn modelId="{DB51CF32-A24B-4926-8C0D-423E2B10A5D5}" type="presOf" srcId="{D8997B1E-7FF4-48A4-93A6-106A2DA9A85C}" destId="{660B1F36-BB64-4F86-9D68-6FE432CA0CA6}" srcOrd="0" destOrd="1" presId="urn:microsoft.com/office/officeart/2005/8/layout/vList5"/>
    <dgm:cxn modelId="{AFCEE436-1CD0-4314-9F49-28E58CB48E20}" srcId="{FD24FCA8-9C9C-4576-9BD6-AF91D7ABC697}" destId="{CBDEE2CE-4660-4A52-AF80-A36115A6AC5D}" srcOrd="1" destOrd="0" parTransId="{B9270597-F752-42D6-954D-03CBD28DD85B}" sibTransId="{2AB5C0D6-9398-43C7-8D2A-B2C49D21A9C0}"/>
    <dgm:cxn modelId="{062FCA67-ECA9-4F4E-B0C8-9A43B0395320}" type="presOf" srcId="{CBDEE2CE-4660-4A52-AF80-A36115A6AC5D}" destId="{DC7F0968-8425-4532-9171-E8FCD4EDBDD8}" srcOrd="0" destOrd="1" presId="urn:microsoft.com/office/officeart/2005/8/layout/vList5"/>
    <dgm:cxn modelId="{D0710668-6A92-4507-AABB-0F159C218618}" type="presOf" srcId="{08CEEEFA-A847-43C2-8E53-F1F673072567}" destId="{70A8D650-E8A8-4ED8-8C60-3C949DD2E774}" srcOrd="0" destOrd="0" presId="urn:microsoft.com/office/officeart/2005/8/layout/vList5"/>
    <dgm:cxn modelId="{25E5D96D-1CA6-4E36-AC12-D15ECF0B875F}" srcId="{08CEEEFA-A847-43C2-8E53-F1F673072567}" destId="{5CDD39B5-1EBB-4766-833D-F19018017982}" srcOrd="3" destOrd="0" parTransId="{DBA1BC73-7F69-4525-B310-CF78E8FABA54}" sibTransId="{54F73E03-BFFE-481E-97FE-EDB7C3B9B957}"/>
    <dgm:cxn modelId="{994C1971-310F-4023-9540-FE4B2E8CD096}" srcId="{48C59285-5B5D-4FF6-B213-EAC6DA48F754}" destId="{9C29AC90-2676-4FD9-9E31-D181D0C42938}" srcOrd="0" destOrd="0" parTransId="{30013D0C-B20D-44CD-BB9D-DBBE2F21CE55}" sibTransId="{C17803EE-7D0B-4A85-AA00-DC008B8D2539}"/>
    <dgm:cxn modelId="{AD4C2151-9521-4176-B89D-1EC0EEB9BF4E}" type="presOf" srcId="{5993231B-CADC-400E-9B19-7719219731EC}" destId="{DC7F0968-8425-4532-9171-E8FCD4EDBDD8}" srcOrd="0" destOrd="0" presId="urn:microsoft.com/office/officeart/2005/8/layout/vList5"/>
    <dgm:cxn modelId="{4ECAB854-87D2-4452-A26D-327289224BCF}" srcId="{08CEEEFA-A847-43C2-8E53-F1F673072567}" destId="{FD24FCA8-9C9C-4576-9BD6-AF91D7ABC697}" srcOrd="2" destOrd="0" parTransId="{2EFD9A61-F36F-458B-87B1-EDD335A7236C}" sibTransId="{61F9148D-3483-4FC0-A47F-AD137C036EF4}"/>
    <dgm:cxn modelId="{B3F2CC56-837A-455B-A08D-0C27B89143FE}" type="presOf" srcId="{A854D83B-3066-4036-866B-7E638E69E53B}" destId="{660B1F36-BB64-4F86-9D68-6FE432CA0CA6}" srcOrd="0" destOrd="0" presId="urn:microsoft.com/office/officeart/2005/8/layout/vList5"/>
    <dgm:cxn modelId="{0F932157-62DE-4286-B282-A7E5B268A2EE}" srcId="{48C59285-5B5D-4FF6-B213-EAC6DA48F754}" destId="{FFE755A7-8CCF-4BBC-BB9C-CA70009D89A8}" srcOrd="2" destOrd="0" parTransId="{EEE498DF-06B9-4235-A5A1-A647F4EFF13E}" sibTransId="{BDBF2475-AE58-4E70-BCF0-1EFF30ABEAE9}"/>
    <dgm:cxn modelId="{D675BF5A-5C28-4879-A43F-DB11F76EC71A}" type="presOf" srcId="{C00F1589-9E54-4DA2-8BED-988EFC9CF2DF}" destId="{B7E61DCB-E9CF-408A-B7D6-49E277CE7C85}" srcOrd="0" destOrd="0" presId="urn:microsoft.com/office/officeart/2005/8/layout/vList5"/>
    <dgm:cxn modelId="{B19ACC95-7293-4DD0-A00B-B29209E55698}" type="presOf" srcId="{9E15BBDB-0508-456E-AD8C-9FADE299CCCD}" destId="{E57F6294-CBBA-48F6-9AB4-B66BBA2A3951}" srcOrd="0" destOrd="0" presId="urn:microsoft.com/office/officeart/2005/8/layout/vList5"/>
    <dgm:cxn modelId="{4DFDD09C-0B05-438C-A460-0505910F79BE}" srcId="{C00F1589-9E54-4DA2-8BED-988EFC9CF2DF}" destId="{A854D83B-3066-4036-866B-7E638E69E53B}" srcOrd="0" destOrd="0" parTransId="{782168BC-7615-4403-89DA-A0DC5FC2ED1F}" sibTransId="{858A4EAD-37DB-435E-A1D3-A53D71C05EB5}"/>
    <dgm:cxn modelId="{0DD3DDA2-3645-41EC-99BF-2EABFB0E7F6E}" type="presOf" srcId="{48C59285-5B5D-4FF6-B213-EAC6DA48F754}" destId="{0D08920E-1A3E-4834-AC34-85B98DD8D851}" srcOrd="0" destOrd="0" presId="urn:microsoft.com/office/officeart/2005/8/layout/vList5"/>
    <dgm:cxn modelId="{F0CE55AD-3AD2-42E7-B8EF-FE79AA104F4D}" srcId="{5CDD39B5-1EBB-4766-833D-F19018017982}" destId="{9E15BBDB-0508-456E-AD8C-9FADE299CCCD}" srcOrd="0" destOrd="0" parTransId="{A6B2680D-EB37-472E-8BAF-95964CF5A2D6}" sibTransId="{4034ABD4-91BF-4847-9860-92D27ACCF9AA}"/>
    <dgm:cxn modelId="{6C1F92AF-FE68-47A1-8787-ED79B4079FB7}" srcId="{C00F1589-9E54-4DA2-8BED-988EFC9CF2DF}" destId="{D8997B1E-7FF4-48A4-93A6-106A2DA9A85C}" srcOrd="1" destOrd="0" parTransId="{71EA5FC4-5E51-401E-BB84-3E03C636D0D9}" sibTransId="{E82E02BC-CF5C-46F9-AE6E-E81D62C010EA}"/>
    <dgm:cxn modelId="{A80A0EB7-F9C4-4784-94C3-A178BD10318F}" type="presOf" srcId="{5CDD39B5-1EBB-4766-833D-F19018017982}" destId="{97555667-252B-4071-AFD0-3C118F9E8CC0}" srcOrd="0" destOrd="0" presId="urn:microsoft.com/office/officeart/2005/8/layout/vList5"/>
    <dgm:cxn modelId="{0D187EBC-6D37-4CE1-BBD6-6A081CE477C7}" srcId="{48C59285-5B5D-4FF6-B213-EAC6DA48F754}" destId="{5B8AD783-4245-4346-926D-D197AF9720FD}" srcOrd="1" destOrd="0" parTransId="{3B75F612-24B7-45A2-A255-34E6F756E746}" sibTransId="{4177491E-EB6D-4417-B97A-74B407C5E29A}"/>
    <dgm:cxn modelId="{111C85C1-B09E-4158-98D9-C6FD648A8E28}" srcId="{08CEEEFA-A847-43C2-8E53-F1F673072567}" destId="{C00F1589-9E54-4DA2-8BED-988EFC9CF2DF}" srcOrd="1" destOrd="0" parTransId="{4C03F0F1-0C14-42FD-8B13-0B82485711AB}" sibTransId="{54DED3BE-B66B-457E-9762-9CB873159A44}"/>
    <dgm:cxn modelId="{DD8691C3-EBF4-44A3-AE02-D44728D648C0}" type="presOf" srcId="{9C29AC90-2676-4FD9-9E31-D181D0C42938}" destId="{90126922-B7B4-4517-BCA9-E611FD0D2918}" srcOrd="0" destOrd="0" presId="urn:microsoft.com/office/officeart/2005/8/layout/vList5"/>
    <dgm:cxn modelId="{090436E8-3244-4FEC-9E7D-135AF5C166CD}" type="presOf" srcId="{FD24FCA8-9C9C-4576-9BD6-AF91D7ABC697}" destId="{FBC18FD3-3AA0-45B0-8432-68FA2D4472E5}" srcOrd="0" destOrd="0" presId="urn:microsoft.com/office/officeart/2005/8/layout/vList5"/>
    <dgm:cxn modelId="{4060B2EA-C5E1-48B7-846F-08AEF318A5A5}" srcId="{08CEEEFA-A847-43C2-8E53-F1F673072567}" destId="{48C59285-5B5D-4FF6-B213-EAC6DA48F754}" srcOrd="0" destOrd="0" parTransId="{10A9BD05-4414-4165-A242-34BA7EE75817}" sibTransId="{B4AD580D-0783-420F-ABFA-AA28C79D3105}"/>
    <dgm:cxn modelId="{E0B218EB-8619-429F-93FC-13C5E14D2F17}" type="presOf" srcId="{5B8AD783-4245-4346-926D-D197AF9720FD}" destId="{90126922-B7B4-4517-BCA9-E611FD0D2918}" srcOrd="0" destOrd="1" presId="urn:microsoft.com/office/officeart/2005/8/layout/vList5"/>
    <dgm:cxn modelId="{B37907FA-9C00-42F0-A525-14CD96E864CC}" srcId="{FD24FCA8-9C9C-4576-9BD6-AF91D7ABC697}" destId="{5993231B-CADC-400E-9B19-7719219731EC}" srcOrd="0" destOrd="0" parTransId="{DFFC4AC9-8A6C-4D43-84AC-FB060BA26737}" sibTransId="{23E78985-A3CB-425F-99AD-9DD4919A5689}"/>
    <dgm:cxn modelId="{4821E6E9-2CCB-414A-B3EC-543DCC868BB9}" type="presParOf" srcId="{70A8D650-E8A8-4ED8-8C60-3C949DD2E774}" destId="{3BC475E1-8380-4341-AC75-89DF28FD6974}" srcOrd="0" destOrd="0" presId="urn:microsoft.com/office/officeart/2005/8/layout/vList5"/>
    <dgm:cxn modelId="{6D728BA2-787D-4BC1-ADF4-171A63057860}" type="presParOf" srcId="{3BC475E1-8380-4341-AC75-89DF28FD6974}" destId="{0D08920E-1A3E-4834-AC34-85B98DD8D851}" srcOrd="0" destOrd="0" presId="urn:microsoft.com/office/officeart/2005/8/layout/vList5"/>
    <dgm:cxn modelId="{C937FCEA-826D-4881-A32E-18C00ECF9023}" type="presParOf" srcId="{3BC475E1-8380-4341-AC75-89DF28FD6974}" destId="{90126922-B7B4-4517-BCA9-E611FD0D2918}" srcOrd="1" destOrd="0" presId="urn:microsoft.com/office/officeart/2005/8/layout/vList5"/>
    <dgm:cxn modelId="{7CCF8FC7-83D0-4FFE-B27A-037DF3E634F5}" type="presParOf" srcId="{70A8D650-E8A8-4ED8-8C60-3C949DD2E774}" destId="{DACB61CD-7E50-44D8-BAB2-CE78E95E4637}" srcOrd="1" destOrd="0" presId="urn:microsoft.com/office/officeart/2005/8/layout/vList5"/>
    <dgm:cxn modelId="{364E4F08-AA15-4551-BF73-D7C7582BFFAE}" type="presParOf" srcId="{70A8D650-E8A8-4ED8-8C60-3C949DD2E774}" destId="{77F65D94-C29C-4D9D-90D0-4D6A7A67C60E}" srcOrd="2" destOrd="0" presId="urn:microsoft.com/office/officeart/2005/8/layout/vList5"/>
    <dgm:cxn modelId="{644D3671-C16B-4EC6-9B4E-F5415F965D0F}" type="presParOf" srcId="{77F65D94-C29C-4D9D-90D0-4D6A7A67C60E}" destId="{B7E61DCB-E9CF-408A-B7D6-49E277CE7C85}" srcOrd="0" destOrd="0" presId="urn:microsoft.com/office/officeart/2005/8/layout/vList5"/>
    <dgm:cxn modelId="{50548B0F-BEE8-4161-BE82-44B0189FFD30}" type="presParOf" srcId="{77F65D94-C29C-4D9D-90D0-4D6A7A67C60E}" destId="{660B1F36-BB64-4F86-9D68-6FE432CA0CA6}" srcOrd="1" destOrd="0" presId="urn:microsoft.com/office/officeart/2005/8/layout/vList5"/>
    <dgm:cxn modelId="{42F4B97E-A3D8-4DC5-B44D-FD44E6B8CE5E}" type="presParOf" srcId="{70A8D650-E8A8-4ED8-8C60-3C949DD2E774}" destId="{A47DF524-4085-4C80-B17C-E6D4FB6BFCD9}" srcOrd="3" destOrd="0" presId="urn:microsoft.com/office/officeart/2005/8/layout/vList5"/>
    <dgm:cxn modelId="{829B90B6-A4D5-4218-80CF-5B245BB384F7}" type="presParOf" srcId="{70A8D650-E8A8-4ED8-8C60-3C949DD2E774}" destId="{82C2F133-0666-4D97-86B3-BFB912E5F8D0}" srcOrd="4" destOrd="0" presId="urn:microsoft.com/office/officeart/2005/8/layout/vList5"/>
    <dgm:cxn modelId="{8C299912-FCDF-4687-A279-CF6882D43194}" type="presParOf" srcId="{82C2F133-0666-4D97-86B3-BFB912E5F8D0}" destId="{FBC18FD3-3AA0-45B0-8432-68FA2D4472E5}" srcOrd="0" destOrd="0" presId="urn:microsoft.com/office/officeart/2005/8/layout/vList5"/>
    <dgm:cxn modelId="{703E9B32-FE80-4513-A023-2ACA988D2D6D}" type="presParOf" srcId="{82C2F133-0666-4D97-86B3-BFB912E5F8D0}" destId="{DC7F0968-8425-4532-9171-E8FCD4EDBDD8}" srcOrd="1" destOrd="0" presId="urn:microsoft.com/office/officeart/2005/8/layout/vList5"/>
    <dgm:cxn modelId="{326BD51F-FADC-4867-B919-C6EEFEB6BC2A}" type="presParOf" srcId="{70A8D650-E8A8-4ED8-8C60-3C949DD2E774}" destId="{1950D2C8-7678-444A-9D0E-1B683B3DE64D}" srcOrd="5" destOrd="0" presId="urn:microsoft.com/office/officeart/2005/8/layout/vList5"/>
    <dgm:cxn modelId="{576E65A6-43AB-4C5F-9975-32E46A98CEC9}" type="presParOf" srcId="{70A8D650-E8A8-4ED8-8C60-3C949DD2E774}" destId="{8AFCC2B9-8B17-4D71-B9FD-956127E20FAC}" srcOrd="6" destOrd="0" presId="urn:microsoft.com/office/officeart/2005/8/layout/vList5"/>
    <dgm:cxn modelId="{007E43FE-21D7-4865-B5C3-49930611BBC3}" type="presParOf" srcId="{8AFCC2B9-8B17-4D71-B9FD-956127E20FAC}" destId="{97555667-252B-4071-AFD0-3C118F9E8CC0}" srcOrd="0" destOrd="0" presId="urn:microsoft.com/office/officeart/2005/8/layout/vList5"/>
    <dgm:cxn modelId="{E0E16B34-C7EF-4302-A935-4C3055BC8B3C}" type="presParOf" srcId="{8AFCC2B9-8B17-4D71-B9FD-956127E20FAC}" destId="{E57F6294-CBBA-48F6-9AB4-B66BBA2A395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58448B-ADB5-4E6A-91CE-D083BE9A7609}" type="doc">
      <dgm:prSet loTypeId="urn:microsoft.com/office/officeart/2008/layout/LinedList" loCatId="Inbox" qsTypeId="urn:microsoft.com/office/officeart/2005/8/quickstyle/simple1" qsCatId="simple" csTypeId="urn:microsoft.com/office/officeart/2005/8/colors/accent6_4" csCatId="accent6" phldr="1"/>
      <dgm:spPr/>
      <dgm:t>
        <a:bodyPr/>
        <a:lstStyle/>
        <a:p>
          <a:endParaRPr lang="en-US"/>
        </a:p>
      </dgm:t>
    </dgm:pt>
    <dgm:pt modelId="{A4315504-6CE5-4E97-B35F-505E0C56EAEF}">
      <dgm:prSet/>
      <dgm:spPr/>
      <dgm:t>
        <a:bodyPr/>
        <a:lstStyle/>
        <a:p>
          <a:r>
            <a:rPr lang="tr-TR"/>
            <a:t>Kimliği Bilinmeyen Atıklar</a:t>
          </a:r>
          <a:endParaRPr lang="en-US"/>
        </a:p>
      </dgm:t>
    </dgm:pt>
    <dgm:pt modelId="{EFF14EC6-078D-4C5B-90F7-46132BF0B946}" type="parTrans" cxnId="{E9C810C5-7593-42F0-B081-807C2120AC92}">
      <dgm:prSet/>
      <dgm:spPr/>
      <dgm:t>
        <a:bodyPr/>
        <a:lstStyle/>
        <a:p>
          <a:endParaRPr lang="en-US"/>
        </a:p>
      </dgm:t>
    </dgm:pt>
    <dgm:pt modelId="{924F1724-96B6-4973-9892-E9214A9BA18D}" type="sibTrans" cxnId="{E9C810C5-7593-42F0-B081-807C2120AC92}">
      <dgm:prSet/>
      <dgm:spPr/>
      <dgm:t>
        <a:bodyPr/>
        <a:lstStyle/>
        <a:p>
          <a:endParaRPr lang="en-US"/>
        </a:p>
      </dgm:t>
    </dgm:pt>
    <dgm:pt modelId="{0943A243-5DC3-44A6-9B58-95BE71EADA0A}">
      <dgm:prSet/>
      <dgm:spPr/>
      <dgm:t>
        <a:bodyPr/>
        <a:lstStyle/>
        <a:p>
          <a:r>
            <a:rPr lang="tr-TR"/>
            <a:t>Bilinmeyen tehklikeli atık olarak sınıflandırılmalıdır.</a:t>
          </a:r>
          <a:endParaRPr lang="en-US"/>
        </a:p>
      </dgm:t>
    </dgm:pt>
    <dgm:pt modelId="{F24707F8-17CB-4F40-AFF4-001FCFB6B844}" type="parTrans" cxnId="{0EDABA2E-0ABF-42B9-8B5B-A462D15710F9}">
      <dgm:prSet/>
      <dgm:spPr/>
      <dgm:t>
        <a:bodyPr/>
        <a:lstStyle/>
        <a:p>
          <a:endParaRPr lang="en-US"/>
        </a:p>
      </dgm:t>
    </dgm:pt>
    <dgm:pt modelId="{280193BD-4D61-4DD4-A3F1-AA21BA7D7210}" type="sibTrans" cxnId="{0EDABA2E-0ABF-42B9-8B5B-A462D15710F9}">
      <dgm:prSet/>
      <dgm:spPr/>
      <dgm:t>
        <a:bodyPr/>
        <a:lstStyle/>
        <a:p>
          <a:endParaRPr lang="en-US"/>
        </a:p>
      </dgm:t>
    </dgm:pt>
    <dgm:pt modelId="{7CC04776-CC1D-4D61-8766-908E338D2E5D}">
      <dgm:prSet/>
      <dgm:spPr/>
      <dgm:t>
        <a:bodyPr/>
        <a:lstStyle/>
        <a:p>
          <a:r>
            <a:rPr lang="tr-TR"/>
            <a:t>Yasal olarak bir yerden başka bir yere taşınamaz veya atık alanlarına bırakılamazlar.</a:t>
          </a:r>
          <a:endParaRPr lang="en-US"/>
        </a:p>
      </dgm:t>
    </dgm:pt>
    <dgm:pt modelId="{828712DB-4C79-4813-AFD8-537902588E52}" type="parTrans" cxnId="{A6F3D5E2-6FBF-49E0-918B-02CAB2F51BF8}">
      <dgm:prSet/>
      <dgm:spPr/>
      <dgm:t>
        <a:bodyPr/>
        <a:lstStyle/>
        <a:p>
          <a:endParaRPr lang="en-US"/>
        </a:p>
      </dgm:t>
    </dgm:pt>
    <dgm:pt modelId="{710774FE-B255-4F8C-BCFB-3E29F76B89BA}" type="sibTrans" cxnId="{A6F3D5E2-6FBF-49E0-918B-02CAB2F51BF8}">
      <dgm:prSet/>
      <dgm:spPr/>
      <dgm:t>
        <a:bodyPr/>
        <a:lstStyle/>
        <a:p>
          <a:endParaRPr lang="en-US"/>
        </a:p>
      </dgm:t>
    </dgm:pt>
    <dgm:pt modelId="{40A1D7D2-29F6-430E-9139-6E261FBBA9A9}">
      <dgm:prSet/>
      <dgm:spPr/>
      <dgm:t>
        <a:bodyPr/>
        <a:lstStyle/>
        <a:p>
          <a:r>
            <a:rPr lang="tr-TR"/>
            <a:t>Lavaboya dökülemezler.</a:t>
          </a:r>
          <a:endParaRPr lang="en-US"/>
        </a:p>
      </dgm:t>
    </dgm:pt>
    <dgm:pt modelId="{9088F053-F85F-4236-B0EE-B1FA562466C7}" type="parTrans" cxnId="{FC5C0B81-2E04-4683-8A65-31038C6A974F}">
      <dgm:prSet/>
      <dgm:spPr/>
      <dgm:t>
        <a:bodyPr/>
        <a:lstStyle/>
        <a:p>
          <a:endParaRPr lang="en-US"/>
        </a:p>
      </dgm:t>
    </dgm:pt>
    <dgm:pt modelId="{9622122D-576E-4814-AD0C-66A748873A17}" type="sibTrans" cxnId="{FC5C0B81-2E04-4683-8A65-31038C6A974F}">
      <dgm:prSet/>
      <dgm:spPr/>
      <dgm:t>
        <a:bodyPr/>
        <a:lstStyle/>
        <a:p>
          <a:endParaRPr lang="en-US"/>
        </a:p>
      </dgm:t>
    </dgm:pt>
    <dgm:pt modelId="{6A17D640-BA0D-48E4-92B7-1F4663105F29}">
      <dgm:prSet/>
      <dgm:spPr/>
      <dgm:t>
        <a:bodyPr/>
        <a:lstStyle/>
        <a:p>
          <a:r>
            <a:rPr lang="tr-TR"/>
            <a:t>Başka kimyasal atıklarla karıştırılamazlar.</a:t>
          </a:r>
          <a:endParaRPr lang="en-US"/>
        </a:p>
      </dgm:t>
    </dgm:pt>
    <dgm:pt modelId="{69C7CFB8-4F14-4F75-AE06-32B336F83FCC}" type="parTrans" cxnId="{0E7AC7BA-A8CD-4F68-9481-79D9F13B525E}">
      <dgm:prSet/>
      <dgm:spPr/>
      <dgm:t>
        <a:bodyPr/>
        <a:lstStyle/>
        <a:p>
          <a:endParaRPr lang="en-US"/>
        </a:p>
      </dgm:t>
    </dgm:pt>
    <dgm:pt modelId="{694B3649-8374-488A-BE17-C0A52A376552}" type="sibTrans" cxnId="{0E7AC7BA-A8CD-4F68-9481-79D9F13B525E}">
      <dgm:prSet/>
      <dgm:spPr/>
      <dgm:t>
        <a:bodyPr/>
        <a:lstStyle/>
        <a:p>
          <a:endParaRPr lang="en-US"/>
        </a:p>
      </dgm:t>
    </dgm:pt>
    <dgm:pt modelId="{F82BD406-64A3-4EA4-AF7A-CDEC359A15E9}">
      <dgm:prSet/>
      <dgm:spPr/>
      <dgm:t>
        <a:bodyPr/>
        <a:lstStyle/>
        <a:p>
          <a:r>
            <a:rPr lang="tr-TR"/>
            <a:t>Laboratuvardaki çalışma alanlarında tutulamazlar.</a:t>
          </a:r>
          <a:endParaRPr lang="en-US"/>
        </a:p>
      </dgm:t>
    </dgm:pt>
    <dgm:pt modelId="{44CC7BBA-1C57-42BD-AFFD-5B5FFD67270D}" type="parTrans" cxnId="{61387523-B09C-4BE9-B413-97C33D285C64}">
      <dgm:prSet/>
      <dgm:spPr/>
      <dgm:t>
        <a:bodyPr/>
        <a:lstStyle/>
        <a:p>
          <a:endParaRPr lang="en-US"/>
        </a:p>
      </dgm:t>
    </dgm:pt>
    <dgm:pt modelId="{A808799B-C68A-4B22-9E79-2F013896BAFD}" type="sibTrans" cxnId="{61387523-B09C-4BE9-B413-97C33D285C64}">
      <dgm:prSet/>
      <dgm:spPr/>
      <dgm:t>
        <a:bodyPr/>
        <a:lstStyle/>
        <a:p>
          <a:endParaRPr lang="en-US"/>
        </a:p>
      </dgm:t>
    </dgm:pt>
    <dgm:pt modelId="{A50120B5-26AD-4DF0-B56E-F6D9E3C5BED1}">
      <dgm:prSet/>
      <dgm:spPr/>
      <dgm:t>
        <a:bodyPr/>
        <a:lstStyle/>
        <a:p>
          <a:r>
            <a:rPr lang="tr-TR" dirty="0"/>
            <a:t>Hakkında olabildiğince bilgi toplanmaya çalışılır ve ardından eğer mümkünse karakterize edilmeye çalışılır.</a:t>
          </a:r>
          <a:endParaRPr lang="en-US" dirty="0"/>
        </a:p>
      </dgm:t>
    </dgm:pt>
    <dgm:pt modelId="{71ED2DBF-A68C-43AC-BF92-DD9E4BF2442D}" type="parTrans" cxnId="{2A10FE32-FD11-4193-904C-9C46C2AD1BA8}">
      <dgm:prSet/>
      <dgm:spPr/>
      <dgm:t>
        <a:bodyPr/>
        <a:lstStyle/>
        <a:p>
          <a:endParaRPr lang="en-US"/>
        </a:p>
      </dgm:t>
    </dgm:pt>
    <dgm:pt modelId="{2DD53710-CC4C-4260-8F06-894F52BFEA8B}" type="sibTrans" cxnId="{2A10FE32-FD11-4193-904C-9C46C2AD1BA8}">
      <dgm:prSet/>
      <dgm:spPr/>
      <dgm:t>
        <a:bodyPr/>
        <a:lstStyle/>
        <a:p>
          <a:endParaRPr lang="en-US"/>
        </a:p>
      </dgm:t>
    </dgm:pt>
    <dgm:pt modelId="{C25E073F-C18C-45E8-AE3C-762E564F015C}" type="pres">
      <dgm:prSet presAssocID="{0458448B-ADB5-4E6A-91CE-D083BE9A7609}" presName="vert0" presStyleCnt="0">
        <dgm:presLayoutVars>
          <dgm:dir/>
          <dgm:animOne val="branch"/>
          <dgm:animLvl val="lvl"/>
        </dgm:presLayoutVars>
      </dgm:prSet>
      <dgm:spPr/>
    </dgm:pt>
    <dgm:pt modelId="{1D8066DD-0154-41D7-9267-62B4FEE09B5E}" type="pres">
      <dgm:prSet presAssocID="{A4315504-6CE5-4E97-B35F-505E0C56EAEF}" presName="thickLine" presStyleLbl="alignNode1" presStyleIdx="0" presStyleCnt="1"/>
      <dgm:spPr/>
    </dgm:pt>
    <dgm:pt modelId="{F52C19FA-8292-495F-910E-36E0707F3E84}" type="pres">
      <dgm:prSet presAssocID="{A4315504-6CE5-4E97-B35F-505E0C56EAEF}" presName="horz1" presStyleCnt="0"/>
      <dgm:spPr/>
    </dgm:pt>
    <dgm:pt modelId="{B1BC4BA1-E705-404B-92D4-BE1FD4065D78}" type="pres">
      <dgm:prSet presAssocID="{A4315504-6CE5-4E97-B35F-505E0C56EAEF}" presName="tx1" presStyleLbl="revTx" presStyleIdx="0" presStyleCnt="7"/>
      <dgm:spPr/>
    </dgm:pt>
    <dgm:pt modelId="{04C3C2A1-B323-451C-8B3A-9F4AFD2205B9}" type="pres">
      <dgm:prSet presAssocID="{A4315504-6CE5-4E97-B35F-505E0C56EAEF}" presName="vert1" presStyleCnt="0"/>
      <dgm:spPr/>
    </dgm:pt>
    <dgm:pt modelId="{9A36B39E-C6F1-42D3-9245-A420F9305BEB}" type="pres">
      <dgm:prSet presAssocID="{0943A243-5DC3-44A6-9B58-95BE71EADA0A}" presName="vertSpace2a" presStyleCnt="0"/>
      <dgm:spPr/>
    </dgm:pt>
    <dgm:pt modelId="{886C49E1-DEBB-47DB-80E1-B515D6BF9903}" type="pres">
      <dgm:prSet presAssocID="{0943A243-5DC3-44A6-9B58-95BE71EADA0A}" presName="horz2" presStyleCnt="0"/>
      <dgm:spPr/>
    </dgm:pt>
    <dgm:pt modelId="{DCAA9421-98DD-4038-8CE6-847F4A7E4F5B}" type="pres">
      <dgm:prSet presAssocID="{0943A243-5DC3-44A6-9B58-95BE71EADA0A}" presName="horzSpace2" presStyleCnt="0"/>
      <dgm:spPr/>
    </dgm:pt>
    <dgm:pt modelId="{2DA1239E-23C2-4CA9-89DB-53DDC27EF48F}" type="pres">
      <dgm:prSet presAssocID="{0943A243-5DC3-44A6-9B58-95BE71EADA0A}" presName="tx2" presStyleLbl="revTx" presStyleIdx="1" presStyleCnt="7"/>
      <dgm:spPr/>
    </dgm:pt>
    <dgm:pt modelId="{5E5003A6-4C10-4CC7-84A5-0ADD0A0A5FD4}" type="pres">
      <dgm:prSet presAssocID="{0943A243-5DC3-44A6-9B58-95BE71EADA0A}" presName="vert2" presStyleCnt="0"/>
      <dgm:spPr/>
    </dgm:pt>
    <dgm:pt modelId="{C730D4CA-6174-43AD-8EFE-64C75976A6FC}" type="pres">
      <dgm:prSet presAssocID="{0943A243-5DC3-44A6-9B58-95BE71EADA0A}" presName="thinLine2b" presStyleLbl="callout" presStyleIdx="0" presStyleCnt="6"/>
      <dgm:spPr/>
    </dgm:pt>
    <dgm:pt modelId="{8F52F926-9FE0-4413-8B35-655544487408}" type="pres">
      <dgm:prSet presAssocID="{0943A243-5DC3-44A6-9B58-95BE71EADA0A}" presName="vertSpace2b" presStyleCnt="0"/>
      <dgm:spPr/>
    </dgm:pt>
    <dgm:pt modelId="{1617BCF9-67D6-48DF-8363-0F95C06DF091}" type="pres">
      <dgm:prSet presAssocID="{7CC04776-CC1D-4D61-8766-908E338D2E5D}" presName="horz2" presStyleCnt="0"/>
      <dgm:spPr/>
    </dgm:pt>
    <dgm:pt modelId="{0471D423-B2E3-4B88-8BC3-E6EB0D1EDFE3}" type="pres">
      <dgm:prSet presAssocID="{7CC04776-CC1D-4D61-8766-908E338D2E5D}" presName="horzSpace2" presStyleCnt="0"/>
      <dgm:spPr/>
    </dgm:pt>
    <dgm:pt modelId="{866A56A5-AEAA-4804-AEBC-50A63AA23055}" type="pres">
      <dgm:prSet presAssocID="{7CC04776-CC1D-4D61-8766-908E338D2E5D}" presName="tx2" presStyleLbl="revTx" presStyleIdx="2" presStyleCnt="7"/>
      <dgm:spPr/>
    </dgm:pt>
    <dgm:pt modelId="{955C1CCD-840D-4E60-9C1E-90148E00FD57}" type="pres">
      <dgm:prSet presAssocID="{7CC04776-CC1D-4D61-8766-908E338D2E5D}" presName="vert2" presStyleCnt="0"/>
      <dgm:spPr/>
    </dgm:pt>
    <dgm:pt modelId="{06B60053-24D1-43C3-8A2E-0276627CE7B5}" type="pres">
      <dgm:prSet presAssocID="{7CC04776-CC1D-4D61-8766-908E338D2E5D}" presName="thinLine2b" presStyleLbl="callout" presStyleIdx="1" presStyleCnt="6"/>
      <dgm:spPr/>
    </dgm:pt>
    <dgm:pt modelId="{51E9698D-08E7-45E8-A7C4-3D9D3FDF238D}" type="pres">
      <dgm:prSet presAssocID="{7CC04776-CC1D-4D61-8766-908E338D2E5D}" presName="vertSpace2b" presStyleCnt="0"/>
      <dgm:spPr/>
    </dgm:pt>
    <dgm:pt modelId="{4465903F-E7A5-4026-8D3A-D6935A0809C3}" type="pres">
      <dgm:prSet presAssocID="{40A1D7D2-29F6-430E-9139-6E261FBBA9A9}" presName="horz2" presStyleCnt="0"/>
      <dgm:spPr/>
    </dgm:pt>
    <dgm:pt modelId="{E1D1AE15-BBA4-43FA-9A1E-62234C8DC590}" type="pres">
      <dgm:prSet presAssocID="{40A1D7D2-29F6-430E-9139-6E261FBBA9A9}" presName="horzSpace2" presStyleCnt="0"/>
      <dgm:spPr/>
    </dgm:pt>
    <dgm:pt modelId="{FF7FF51D-5D51-4031-9D1D-A3A05919BB21}" type="pres">
      <dgm:prSet presAssocID="{40A1D7D2-29F6-430E-9139-6E261FBBA9A9}" presName="tx2" presStyleLbl="revTx" presStyleIdx="3" presStyleCnt="7"/>
      <dgm:spPr/>
    </dgm:pt>
    <dgm:pt modelId="{E128BF10-CD52-4D5F-96D4-708C632761B9}" type="pres">
      <dgm:prSet presAssocID="{40A1D7D2-29F6-430E-9139-6E261FBBA9A9}" presName="vert2" presStyleCnt="0"/>
      <dgm:spPr/>
    </dgm:pt>
    <dgm:pt modelId="{B013DAFE-0489-475E-A481-D5954AD7DC55}" type="pres">
      <dgm:prSet presAssocID="{40A1D7D2-29F6-430E-9139-6E261FBBA9A9}" presName="thinLine2b" presStyleLbl="callout" presStyleIdx="2" presStyleCnt="6"/>
      <dgm:spPr/>
    </dgm:pt>
    <dgm:pt modelId="{05368F5A-0AC5-4A97-90F9-F2133A74EB27}" type="pres">
      <dgm:prSet presAssocID="{40A1D7D2-29F6-430E-9139-6E261FBBA9A9}" presName="vertSpace2b" presStyleCnt="0"/>
      <dgm:spPr/>
    </dgm:pt>
    <dgm:pt modelId="{C17CA71B-D8D7-46B7-BE82-AC421DEB02AB}" type="pres">
      <dgm:prSet presAssocID="{6A17D640-BA0D-48E4-92B7-1F4663105F29}" presName="horz2" presStyleCnt="0"/>
      <dgm:spPr/>
    </dgm:pt>
    <dgm:pt modelId="{D01B151C-F756-4CC4-9DDC-5E49AF71CC93}" type="pres">
      <dgm:prSet presAssocID="{6A17D640-BA0D-48E4-92B7-1F4663105F29}" presName="horzSpace2" presStyleCnt="0"/>
      <dgm:spPr/>
    </dgm:pt>
    <dgm:pt modelId="{4AFE15E8-3700-40BB-8BFA-89682FFD6F06}" type="pres">
      <dgm:prSet presAssocID="{6A17D640-BA0D-48E4-92B7-1F4663105F29}" presName="tx2" presStyleLbl="revTx" presStyleIdx="4" presStyleCnt="7"/>
      <dgm:spPr/>
    </dgm:pt>
    <dgm:pt modelId="{B848BA7D-5D2E-400B-AB65-534713C13A11}" type="pres">
      <dgm:prSet presAssocID="{6A17D640-BA0D-48E4-92B7-1F4663105F29}" presName="vert2" presStyleCnt="0"/>
      <dgm:spPr/>
    </dgm:pt>
    <dgm:pt modelId="{1FBF3741-4C3A-4A23-8D26-CFFC0913298E}" type="pres">
      <dgm:prSet presAssocID="{6A17D640-BA0D-48E4-92B7-1F4663105F29}" presName="thinLine2b" presStyleLbl="callout" presStyleIdx="3" presStyleCnt="6"/>
      <dgm:spPr/>
    </dgm:pt>
    <dgm:pt modelId="{176D7C56-3048-40AE-A8E6-C4ADEEFF4F44}" type="pres">
      <dgm:prSet presAssocID="{6A17D640-BA0D-48E4-92B7-1F4663105F29}" presName="vertSpace2b" presStyleCnt="0"/>
      <dgm:spPr/>
    </dgm:pt>
    <dgm:pt modelId="{203ACA5A-3424-4F13-8CD7-FD48F889D3A8}" type="pres">
      <dgm:prSet presAssocID="{F82BD406-64A3-4EA4-AF7A-CDEC359A15E9}" presName="horz2" presStyleCnt="0"/>
      <dgm:spPr/>
    </dgm:pt>
    <dgm:pt modelId="{F4277C5B-D7F4-401F-B8A8-598FC95547F4}" type="pres">
      <dgm:prSet presAssocID="{F82BD406-64A3-4EA4-AF7A-CDEC359A15E9}" presName="horzSpace2" presStyleCnt="0"/>
      <dgm:spPr/>
    </dgm:pt>
    <dgm:pt modelId="{5B4A1B12-B8C6-4928-A9B6-81B18CE4CC96}" type="pres">
      <dgm:prSet presAssocID="{F82BD406-64A3-4EA4-AF7A-CDEC359A15E9}" presName="tx2" presStyleLbl="revTx" presStyleIdx="5" presStyleCnt="7"/>
      <dgm:spPr/>
    </dgm:pt>
    <dgm:pt modelId="{3C345BD2-7077-4697-9542-821D90E21DE7}" type="pres">
      <dgm:prSet presAssocID="{F82BD406-64A3-4EA4-AF7A-CDEC359A15E9}" presName="vert2" presStyleCnt="0"/>
      <dgm:spPr/>
    </dgm:pt>
    <dgm:pt modelId="{AF806634-2F01-4160-8D42-3C4EF8BEA0B3}" type="pres">
      <dgm:prSet presAssocID="{F82BD406-64A3-4EA4-AF7A-CDEC359A15E9}" presName="thinLine2b" presStyleLbl="callout" presStyleIdx="4" presStyleCnt="6"/>
      <dgm:spPr/>
    </dgm:pt>
    <dgm:pt modelId="{7E0CD0D8-00CF-41AC-85A1-770FFEE5DE7C}" type="pres">
      <dgm:prSet presAssocID="{F82BD406-64A3-4EA4-AF7A-CDEC359A15E9}" presName="vertSpace2b" presStyleCnt="0"/>
      <dgm:spPr/>
    </dgm:pt>
    <dgm:pt modelId="{59A2EBC5-4F64-487F-A499-835B1412E4B5}" type="pres">
      <dgm:prSet presAssocID="{A50120B5-26AD-4DF0-B56E-F6D9E3C5BED1}" presName="horz2" presStyleCnt="0"/>
      <dgm:spPr/>
    </dgm:pt>
    <dgm:pt modelId="{E62C010C-A20C-43B4-A476-0734EAC3FCC4}" type="pres">
      <dgm:prSet presAssocID="{A50120B5-26AD-4DF0-B56E-F6D9E3C5BED1}" presName="horzSpace2" presStyleCnt="0"/>
      <dgm:spPr/>
    </dgm:pt>
    <dgm:pt modelId="{F68CCD79-7640-41DF-87EB-CD34174FC45F}" type="pres">
      <dgm:prSet presAssocID="{A50120B5-26AD-4DF0-B56E-F6D9E3C5BED1}" presName="tx2" presStyleLbl="revTx" presStyleIdx="6" presStyleCnt="7"/>
      <dgm:spPr/>
    </dgm:pt>
    <dgm:pt modelId="{DFF74917-80A2-4D2A-A4B1-5645EEB6AE9A}" type="pres">
      <dgm:prSet presAssocID="{A50120B5-26AD-4DF0-B56E-F6D9E3C5BED1}" presName="vert2" presStyleCnt="0"/>
      <dgm:spPr/>
    </dgm:pt>
    <dgm:pt modelId="{98377375-7F98-40E1-85DB-2BEEC1927551}" type="pres">
      <dgm:prSet presAssocID="{A50120B5-26AD-4DF0-B56E-F6D9E3C5BED1}" presName="thinLine2b" presStyleLbl="callout" presStyleIdx="5" presStyleCnt="6"/>
      <dgm:spPr/>
    </dgm:pt>
    <dgm:pt modelId="{FE3CF6C9-2490-49B3-A20F-9CBFC79812F9}" type="pres">
      <dgm:prSet presAssocID="{A50120B5-26AD-4DF0-B56E-F6D9E3C5BED1}" presName="vertSpace2b" presStyleCnt="0"/>
      <dgm:spPr/>
    </dgm:pt>
  </dgm:ptLst>
  <dgm:cxnLst>
    <dgm:cxn modelId="{A2D79D0A-25BF-4A92-9A28-CC24C997F0A0}" type="presOf" srcId="{0458448B-ADB5-4E6A-91CE-D083BE9A7609}" destId="{C25E073F-C18C-45E8-AE3C-762E564F015C}" srcOrd="0" destOrd="0" presId="urn:microsoft.com/office/officeart/2008/layout/LinedList"/>
    <dgm:cxn modelId="{784AC00B-DBCD-4F3F-BB1E-A2404F2273AF}" type="presOf" srcId="{6A17D640-BA0D-48E4-92B7-1F4663105F29}" destId="{4AFE15E8-3700-40BB-8BFA-89682FFD6F06}" srcOrd="0" destOrd="0" presId="urn:microsoft.com/office/officeart/2008/layout/LinedList"/>
    <dgm:cxn modelId="{E39BD917-6188-4363-82BD-A342B53E972F}" type="presOf" srcId="{A4315504-6CE5-4E97-B35F-505E0C56EAEF}" destId="{B1BC4BA1-E705-404B-92D4-BE1FD4065D78}" srcOrd="0" destOrd="0" presId="urn:microsoft.com/office/officeart/2008/layout/LinedList"/>
    <dgm:cxn modelId="{61387523-B09C-4BE9-B413-97C33D285C64}" srcId="{A4315504-6CE5-4E97-B35F-505E0C56EAEF}" destId="{F82BD406-64A3-4EA4-AF7A-CDEC359A15E9}" srcOrd="4" destOrd="0" parTransId="{44CC7BBA-1C57-42BD-AFFD-5B5FFD67270D}" sibTransId="{A808799B-C68A-4B22-9E79-2F013896BAFD}"/>
    <dgm:cxn modelId="{0EDABA2E-0ABF-42B9-8B5B-A462D15710F9}" srcId="{A4315504-6CE5-4E97-B35F-505E0C56EAEF}" destId="{0943A243-5DC3-44A6-9B58-95BE71EADA0A}" srcOrd="0" destOrd="0" parTransId="{F24707F8-17CB-4F40-AFF4-001FCFB6B844}" sibTransId="{280193BD-4D61-4DD4-A3F1-AA21BA7D7210}"/>
    <dgm:cxn modelId="{2A10FE32-FD11-4193-904C-9C46C2AD1BA8}" srcId="{A4315504-6CE5-4E97-B35F-505E0C56EAEF}" destId="{A50120B5-26AD-4DF0-B56E-F6D9E3C5BED1}" srcOrd="5" destOrd="0" parTransId="{71ED2DBF-A68C-43AC-BF92-DD9E4BF2442D}" sibTransId="{2DD53710-CC4C-4260-8F06-894F52BFEA8B}"/>
    <dgm:cxn modelId="{AAF4D54C-FF94-469B-9DBF-7F0316BF5023}" type="presOf" srcId="{F82BD406-64A3-4EA4-AF7A-CDEC359A15E9}" destId="{5B4A1B12-B8C6-4928-A9B6-81B18CE4CC96}" srcOrd="0" destOrd="0" presId="urn:microsoft.com/office/officeart/2008/layout/LinedList"/>
    <dgm:cxn modelId="{6B0C8B5A-DB2C-450A-8B43-9D7915E7A024}" type="presOf" srcId="{A50120B5-26AD-4DF0-B56E-F6D9E3C5BED1}" destId="{F68CCD79-7640-41DF-87EB-CD34174FC45F}" srcOrd="0" destOrd="0" presId="urn:microsoft.com/office/officeart/2008/layout/LinedList"/>
    <dgm:cxn modelId="{CB82B480-F519-4E3B-9B3D-61688FD0210B}" type="presOf" srcId="{7CC04776-CC1D-4D61-8766-908E338D2E5D}" destId="{866A56A5-AEAA-4804-AEBC-50A63AA23055}" srcOrd="0" destOrd="0" presId="urn:microsoft.com/office/officeart/2008/layout/LinedList"/>
    <dgm:cxn modelId="{FC5C0B81-2E04-4683-8A65-31038C6A974F}" srcId="{A4315504-6CE5-4E97-B35F-505E0C56EAEF}" destId="{40A1D7D2-29F6-430E-9139-6E261FBBA9A9}" srcOrd="2" destOrd="0" parTransId="{9088F053-F85F-4236-B0EE-B1FA562466C7}" sibTransId="{9622122D-576E-4814-AD0C-66A748873A17}"/>
    <dgm:cxn modelId="{0E7AC7BA-A8CD-4F68-9481-79D9F13B525E}" srcId="{A4315504-6CE5-4E97-B35F-505E0C56EAEF}" destId="{6A17D640-BA0D-48E4-92B7-1F4663105F29}" srcOrd="3" destOrd="0" parTransId="{69C7CFB8-4F14-4F75-AE06-32B336F83FCC}" sibTransId="{694B3649-8374-488A-BE17-C0A52A376552}"/>
    <dgm:cxn modelId="{24EF6DC3-B650-43C2-B402-B0DA3FBA34F9}" type="presOf" srcId="{40A1D7D2-29F6-430E-9139-6E261FBBA9A9}" destId="{FF7FF51D-5D51-4031-9D1D-A3A05919BB21}" srcOrd="0" destOrd="0" presId="urn:microsoft.com/office/officeart/2008/layout/LinedList"/>
    <dgm:cxn modelId="{E9C810C5-7593-42F0-B081-807C2120AC92}" srcId="{0458448B-ADB5-4E6A-91CE-D083BE9A7609}" destId="{A4315504-6CE5-4E97-B35F-505E0C56EAEF}" srcOrd="0" destOrd="0" parTransId="{EFF14EC6-078D-4C5B-90F7-46132BF0B946}" sibTransId="{924F1724-96B6-4973-9892-E9214A9BA18D}"/>
    <dgm:cxn modelId="{A6F3D5E2-6FBF-49E0-918B-02CAB2F51BF8}" srcId="{A4315504-6CE5-4E97-B35F-505E0C56EAEF}" destId="{7CC04776-CC1D-4D61-8766-908E338D2E5D}" srcOrd="1" destOrd="0" parTransId="{828712DB-4C79-4813-AFD8-537902588E52}" sibTransId="{710774FE-B255-4F8C-BCFB-3E29F76B89BA}"/>
    <dgm:cxn modelId="{FB173BFF-0730-482B-899C-D6CA4BDB6050}" type="presOf" srcId="{0943A243-5DC3-44A6-9B58-95BE71EADA0A}" destId="{2DA1239E-23C2-4CA9-89DB-53DDC27EF48F}" srcOrd="0" destOrd="0" presId="urn:microsoft.com/office/officeart/2008/layout/LinedList"/>
    <dgm:cxn modelId="{BE9AA15F-533A-421C-BA4A-3CFE1B9AE8EA}" type="presParOf" srcId="{C25E073F-C18C-45E8-AE3C-762E564F015C}" destId="{1D8066DD-0154-41D7-9267-62B4FEE09B5E}" srcOrd="0" destOrd="0" presId="urn:microsoft.com/office/officeart/2008/layout/LinedList"/>
    <dgm:cxn modelId="{23889B10-0EF2-4273-BF77-55143F23CD8E}" type="presParOf" srcId="{C25E073F-C18C-45E8-AE3C-762E564F015C}" destId="{F52C19FA-8292-495F-910E-36E0707F3E84}" srcOrd="1" destOrd="0" presId="urn:microsoft.com/office/officeart/2008/layout/LinedList"/>
    <dgm:cxn modelId="{28EA4F0E-E898-4281-AAC0-8DB41CE6A646}" type="presParOf" srcId="{F52C19FA-8292-495F-910E-36E0707F3E84}" destId="{B1BC4BA1-E705-404B-92D4-BE1FD4065D78}" srcOrd="0" destOrd="0" presId="urn:microsoft.com/office/officeart/2008/layout/LinedList"/>
    <dgm:cxn modelId="{10EA5239-4173-4430-AE03-921F74BC60FD}" type="presParOf" srcId="{F52C19FA-8292-495F-910E-36E0707F3E84}" destId="{04C3C2A1-B323-451C-8B3A-9F4AFD2205B9}" srcOrd="1" destOrd="0" presId="urn:microsoft.com/office/officeart/2008/layout/LinedList"/>
    <dgm:cxn modelId="{BF3C5C90-ABF7-49CE-942F-CEAF0A8A3A18}" type="presParOf" srcId="{04C3C2A1-B323-451C-8B3A-9F4AFD2205B9}" destId="{9A36B39E-C6F1-42D3-9245-A420F9305BEB}" srcOrd="0" destOrd="0" presId="urn:microsoft.com/office/officeart/2008/layout/LinedList"/>
    <dgm:cxn modelId="{46A245D8-0D71-465D-AF33-351CCF68CA66}" type="presParOf" srcId="{04C3C2A1-B323-451C-8B3A-9F4AFD2205B9}" destId="{886C49E1-DEBB-47DB-80E1-B515D6BF9903}" srcOrd="1" destOrd="0" presId="urn:microsoft.com/office/officeart/2008/layout/LinedList"/>
    <dgm:cxn modelId="{260A984D-9A44-4C7A-9A7D-FAE8AAE64C32}" type="presParOf" srcId="{886C49E1-DEBB-47DB-80E1-B515D6BF9903}" destId="{DCAA9421-98DD-4038-8CE6-847F4A7E4F5B}" srcOrd="0" destOrd="0" presId="urn:microsoft.com/office/officeart/2008/layout/LinedList"/>
    <dgm:cxn modelId="{DB19B312-DB1C-4007-945F-3952C484ACE7}" type="presParOf" srcId="{886C49E1-DEBB-47DB-80E1-B515D6BF9903}" destId="{2DA1239E-23C2-4CA9-89DB-53DDC27EF48F}" srcOrd="1" destOrd="0" presId="urn:microsoft.com/office/officeart/2008/layout/LinedList"/>
    <dgm:cxn modelId="{34181798-98C4-4ED4-92DA-9B15EAD3C310}" type="presParOf" srcId="{886C49E1-DEBB-47DB-80E1-B515D6BF9903}" destId="{5E5003A6-4C10-4CC7-84A5-0ADD0A0A5FD4}" srcOrd="2" destOrd="0" presId="urn:microsoft.com/office/officeart/2008/layout/LinedList"/>
    <dgm:cxn modelId="{3A399BFA-B488-4454-9E8D-894844072F2A}" type="presParOf" srcId="{04C3C2A1-B323-451C-8B3A-9F4AFD2205B9}" destId="{C730D4CA-6174-43AD-8EFE-64C75976A6FC}" srcOrd="2" destOrd="0" presId="urn:microsoft.com/office/officeart/2008/layout/LinedList"/>
    <dgm:cxn modelId="{0194FBDE-5879-4F79-B5F7-856A120F47F2}" type="presParOf" srcId="{04C3C2A1-B323-451C-8B3A-9F4AFD2205B9}" destId="{8F52F926-9FE0-4413-8B35-655544487408}" srcOrd="3" destOrd="0" presId="urn:microsoft.com/office/officeart/2008/layout/LinedList"/>
    <dgm:cxn modelId="{CCCB4A84-8053-4F2B-9412-10D2745F46D6}" type="presParOf" srcId="{04C3C2A1-B323-451C-8B3A-9F4AFD2205B9}" destId="{1617BCF9-67D6-48DF-8363-0F95C06DF091}" srcOrd="4" destOrd="0" presId="urn:microsoft.com/office/officeart/2008/layout/LinedList"/>
    <dgm:cxn modelId="{482222C8-26A1-4BD0-8639-EE0281A413FA}" type="presParOf" srcId="{1617BCF9-67D6-48DF-8363-0F95C06DF091}" destId="{0471D423-B2E3-4B88-8BC3-E6EB0D1EDFE3}" srcOrd="0" destOrd="0" presId="urn:microsoft.com/office/officeart/2008/layout/LinedList"/>
    <dgm:cxn modelId="{D9D7381C-F339-438C-9B6D-3BB9F1EA106F}" type="presParOf" srcId="{1617BCF9-67D6-48DF-8363-0F95C06DF091}" destId="{866A56A5-AEAA-4804-AEBC-50A63AA23055}" srcOrd="1" destOrd="0" presId="urn:microsoft.com/office/officeart/2008/layout/LinedList"/>
    <dgm:cxn modelId="{ECE80621-CDDA-4D36-8197-CB8BEA7D3887}" type="presParOf" srcId="{1617BCF9-67D6-48DF-8363-0F95C06DF091}" destId="{955C1CCD-840D-4E60-9C1E-90148E00FD57}" srcOrd="2" destOrd="0" presId="urn:microsoft.com/office/officeart/2008/layout/LinedList"/>
    <dgm:cxn modelId="{4FC54F98-F2C9-4970-AD15-7003CDEE728A}" type="presParOf" srcId="{04C3C2A1-B323-451C-8B3A-9F4AFD2205B9}" destId="{06B60053-24D1-43C3-8A2E-0276627CE7B5}" srcOrd="5" destOrd="0" presId="urn:microsoft.com/office/officeart/2008/layout/LinedList"/>
    <dgm:cxn modelId="{3E37F735-5956-4B6F-B605-57C0B24AB5E9}" type="presParOf" srcId="{04C3C2A1-B323-451C-8B3A-9F4AFD2205B9}" destId="{51E9698D-08E7-45E8-A7C4-3D9D3FDF238D}" srcOrd="6" destOrd="0" presId="urn:microsoft.com/office/officeart/2008/layout/LinedList"/>
    <dgm:cxn modelId="{37AE75E9-8144-4220-A38B-C581E1FAE413}" type="presParOf" srcId="{04C3C2A1-B323-451C-8B3A-9F4AFD2205B9}" destId="{4465903F-E7A5-4026-8D3A-D6935A0809C3}" srcOrd="7" destOrd="0" presId="urn:microsoft.com/office/officeart/2008/layout/LinedList"/>
    <dgm:cxn modelId="{BB85D313-E848-4930-B1BA-1095EE2485F8}" type="presParOf" srcId="{4465903F-E7A5-4026-8D3A-D6935A0809C3}" destId="{E1D1AE15-BBA4-43FA-9A1E-62234C8DC590}" srcOrd="0" destOrd="0" presId="urn:microsoft.com/office/officeart/2008/layout/LinedList"/>
    <dgm:cxn modelId="{A8C69378-ED99-4C43-AB18-27DCB038870C}" type="presParOf" srcId="{4465903F-E7A5-4026-8D3A-D6935A0809C3}" destId="{FF7FF51D-5D51-4031-9D1D-A3A05919BB21}" srcOrd="1" destOrd="0" presId="urn:microsoft.com/office/officeart/2008/layout/LinedList"/>
    <dgm:cxn modelId="{30FAE88F-62A7-460D-912F-6CF8B7112948}" type="presParOf" srcId="{4465903F-E7A5-4026-8D3A-D6935A0809C3}" destId="{E128BF10-CD52-4D5F-96D4-708C632761B9}" srcOrd="2" destOrd="0" presId="urn:microsoft.com/office/officeart/2008/layout/LinedList"/>
    <dgm:cxn modelId="{85B4BB46-C904-4F2D-B48B-8656BD6D36A0}" type="presParOf" srcId="{04C3C2A1-B323-451C-8B3A-9F4AFD2205B9}" destId="{B013DAFE-0489-475E-A481-D5954AD7DC55}" srcOrd="8" destOrd="0" presId="urn:microsoft.com/office/officeart/2008/layout/LinedList"/>
    <dgm:cxn modelId="{C543CB88-D9BA-41B7-8A73-FAD1FA8933F6}" type="presParOf" srcId="{04C3C2A1-B323-451C-8B3A-9F4AFD2205B9}" destId="{05368F5A-0AC5-4A97-90F9-F2133A74EB27}" srcOrd="9" destOrd="0" presId="urn:microsoft.com/office/officeart/2008/layout/LinedList"/>
    <dgm:cxn modelId="{CAAAEDC6-F2CA-4158-9916-E5C347FAD020}" type="presParOf" srcId="{04C3C2A1-B323-451C-8B3A-9F4AFD2205B9}" destId="{C17CA71B-D8D7-46B7-BE82-AC421DEB02AB}" srcOrd="10" destOrd="0" presId="urn:microsoft.com/office/officeart/2008/layout/LinedList"/>
    <dgm:cxn modelId="{B56016BD-03BD-4520-AED7-1E26858540F0}" type="presParOf" srcId="{C17CA71B-D8D7-46B7-BE82-AC421DEB02AB}" destId="{D01B151C-F756-4CC4-9DDC-5E49AF71CC93}" srcOrd="0" destOrd="0" presId="urn:microsoft.com/office/officeart/2008/layout/LinedList"/>
    <dgm:cxn modelId="{663C982A-8A3B-416C-BE77-F2F16C1642AD}" type="presParOf" srcId="{C17CA71B-D8D7-46B7-BE82-AC421DEB02AB}" destId="{4AFE15E8-3700-40BB-8BFA-89682FFD6F06}" srcOrd="1" destOrd="0" presId="urn:microsoft.com/office/officeart/2008/layout/LinedList"/>
    <dgm:cxn modelId="{DA003FF3-BBA1-4004-A4AF-502E6ED30119}" type="presParOf" srcId="{C17CA71B-D8D7-46B7-BE82-AC421DEB02AB}" destId="{B848BA7D-5D2E-400B-AB65-534713C13A11}" srcOrd="2" destOrd="0" presId="urn:microsoft.com/office/officeart/2008/layout/LinedList"/>
    <dgm:cxn modelId="{F457030D-D275-4847-B94F-2DC0C268498C}" type="presParOf" srcId="{04C3C2A1-B323-451C-8B3A-9F4AFD2205B9}" destId="{1FBF3741-4C3A-4A23-8D26-CFFC0913298E}" srcOrd="11" destOrd="0" presId="urn:microsoft.com/office/officeart/2008/layout/LinedList"/>
    <dgm:cxn modelId="{4D8FD556-BF4A-49D2-A748-7CCEFE4404F9}" type="presParOf" srcId="{04C3C2A1-B323-451C-8B3A-9F4AFD2205B9}" destId="{176D7C56-3048-40AE-A8E6-C4ADEEFF4F44}" srcOrd="12" destOrd="0" presId="urn:microsoft.com/office/officeart/2008/layout/LinedList"/>
    <dgm:cxn modelId="{19675C3F-1F37-4FCA-A8BB-5E58F08A7B0F}" type="presParOf" srcId="{04C3C2A1-B323-451C-8B3A-9F4AFD2205B9}" destId="{203ACA5A-3424-4F13-8CD7-FD48F889D3A8}" srcOrd="13" destOrd="0" presId="urn:microsoft.com/office/officeart/2008/layout/LinedList"/>
    <dgm:cxn modelId="{1947C2D2-B5A6-4275-A11C-AC915651A3A4}" type="presParOf" srcId="{203ACA5A-3424-4F13-8CD7-FD48F889D3A8}" destId="{F4277C5B-D7F4-401F-B8A8-598FC95547F4}" srcOrd="0" destOrd="0" presId="urn:microsoft.com/office/officeart/2008/layout/LinedList"/>
    <dgm:cxn modelId="{A7B126E9-B380-4530-898C-C1EBA6FCAD4D}" type="presParOf" srcId="{203ACA5A-3424-4F13-8CD7-FD48F889D3A8}" destId="{5B4A1B12-B8C6-4928-A9B6-81B18CE4CC96}" srcOrd="1" destOrd="0" presId="urn:microsoft.com/office/officeart/2008/layout/LinedList"/>
    <dgm:cxn modelId="{AABB7009-3672-4043-9965-52CC92F4F3FB}" type="presParOf" srcId="{203ACA5A-3424-4F13-8CD7-FD48F889D3A8}" destId="{3C345BD2-7077-4697-9542-821D90E21DE7}" srcOrd="2" destOrd="0" presId="urn:microsoft.com/office/officeart/2008/layout/LinedList"/>
    <dgm:cxn modelId="{40013E2D-0AF1-4240-A761-A1DF52DB8629}" type="presParOf" srcId="{04C3C2A1-B323-451C-8B3A-9F4AFD2205B9}" destId="{AF806634-2F01-4160-8D42-3C4EF8BEA0B3}" srcOrd="14" destOrd="0" presId="urn:microsoft.com/office/officeart/2008/layout/LinedList"/>
    <dgm:cxn modelId="{1B576B81-AE20-411C-B701-0745D99928A7}" type="presParOf" srcId="{04C3C2A1-B323-451C-8B3A-9F4AFD2205B9}" destId="{7E0CD0D8-00CF-41AC-85A1-770FFEE5DE7C}" srcOrd="15" destOrd="0" presId="urn:microsoft.com/office/officeart/2008/layout/LinedList"/>
    <dgm:cxn modelId="{2329B4CC-EF95-4642-9334-FCAE526AF5AC}" type="presParOf" srcId="{04C3C2A1-B323-451C-8B3A-9F4AFD2205B9}" destId="{59A2EBC5-4F64-487F-A499-835B1412E4B5}" srcOrd="16" destOrd="0" presId="urn:microsoft.com/office/officeart/2008/layout/LinedList"/>
    <dgm:cxn modelId="{3335FB4C-A85D-4054-B771-4EFE5023F862}" type="presParOf" srcId="{59A2EBC5-4F64-487F-A499-835B1412E4B5}" destId="{E62C010C-A20C-43B4-A476-0734EAC3FCC4}" srcOrd="0" destOrd="0" presId="urn:microsoft.com/office/officeart/2008/layout/LinedList"/>
    <dgm:cxn modelId="{213E0D06-9D63-4DAF-9A1D-8877C979E228}" type="presParOf" srcId="{59A2EBC5-4F64-487F-A499-835B1412E4B5}" destId="{F68CCD79-7640-41DF-87EB-CD34174FC45F}" srcOrd="1" destOrd="0" presId="urn:microsoft.com/office/officeart/2008/layout/LinedList"/>
    <dgm:cxn modelId="{44291558-B6EE-4945-9EA7-0649A28A465B}" type="presParOf" srcId="{59A2EBC5-4F64-487F-A499-835B1412E4B5}" destId="{DFF74917-80A2-4D2A-A4B1-5645EEB6AE9A}" srcOrd="2" destOrd="0" presId="urn:microsoft.com/office/officeart/2008/layout/LinedList"/>
    <dgm:cxn modelId="{1DEEC1B0-D338-4538-8038-BE19BFD864A8}" type="presParOf" srcId="{04C3C2A1-B323-451C-8B3A-9F4AFD2205B9}" destId="{98377375-7F98-40E1-85DB-2BEEC1927551}" srcOrd="17" destOrd="0" presId="urn:microsoft.com/office/officeart/2008/layout/LinedList"/>
    <dgm:cxn modelId="{69D91A5A-6989-4B77-A9D9-FEDFBE1B58C0}" type="presParOf" srcId="{04C3C2A1-B323-451C-8B3A-9F4AFD2205B9}" destId="{FE3CF6C9-2490-49B3-A20F-9CBFC79812F9}"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68009-844C-42D9-AB47-92436BE8D8A3}">
      <dsp:nvSpPr>
        <dsp:cNvPr id="0" name=""/>
        <dsp:cNvSpPr/>
      </dsp:nvSpPr>
      <dsp:spPr>
        <a:xfrm>
          <a:off x="0" y="0"/>
          <a:ext cx="6269038" cy="0"/>
        </a:xfrm>
        <a:prstGeom prst="line">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C112DC-87EB-4294-B685-5FE7F0E58FD1}">
      <dsp:nvSpPr>
        <dsp:cNvPr id="0" name=""/>
        <dsp:cNvSpPr/>
      </dsp:nvSpPr>
      <dsp:spPr>
        <a:xfrm>
          <a:off x="0" y="0"/>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tr-TR" sz="3900" kern="1200"/>
            <a:t>Güvenli ve sağlıklı bir çalışma ortamı</a:t>
          </a:r>
          <a:endParaRPr lang="en-US" sz="3900" kern="1200"/>
        </a:p>
      </dsp:txBody>
      <dsp:txXfrm>
        <a:off x="0" y="0"/>
        <a:ext cx="6269038" cy="1393031"/>
      </dsp:txXfrm>
    </dsp:sp>
    <dsp:sp modelId="{A3D95130-1232-4137-B4B4-6216C311FBB1}">
      <dsp:nvSpPr>
        <dsp:cNvPr id="0" name=""/>
        <dsp:cNvSpPr/>
      </dsp:nvSpPr>
      <dsp:spPr>
        <a:xfrm>
          <a:off x="0" y="1393031"/>
          <a:ext cx="6269038" cy="0"/>
        </a:xfrm>
        <a:prstGeom prst="line">
          <a:avLst/>
        </a:prstGeom>
        <a:solidFill>
          <a:schemeClr val="accent1">
            <a:shade val="80000"/>
            <a:hueOff val="116428"/>
            <a:satOff val="-2085"/>
            <a:lumOff val="8862"/>
            <a:alphaOff val="0"/>
          </a:schemeClr>
        </a:solidFill>
        <a:ln w="12700" cap="flat" cmpd="sng" algn="ctr">
          <a:solidFill>
            <a:schemeClr val="accent1">
              <a:shade val="80000"/>
              <a:hueOff val="116428"/>
              <a:satOff val="-2085"/>
              <a:lumOff val="88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69E696-147F-4031-BA59-4E4754744CCB}">
      <dsp:nvSpPr>
        <dsp:cNvPr id="0" name=""/>
        <dsp:cNvSpPr/>
      </dsp:nvSpPr>
      <dsp:spPr>
        <a:xfrm>
          <a:off x="0" y="1393031"/>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tr-TR" sz="3900" kern="1200"/>
            <a:t>Zararlı atıkların etkili bir şekilde saklanması</a:t>
          </a:r>
          <a:endParaRPr lang="en-US" sz="3900" kern="1200"/>
        </a:p>
      </dsp:txBody>
      <dsp:txXfrm>
        <a:off x="0" y="1393031"/>
        <a:ext cx="6269038" cy="1393031"/>
      </dsp:txXfrm>
    </dsp:sp>
    <dsp:sp modelId="{2884348E-3B87-41D2-948C-9FCDF9BB76DE}">
      <dsp:nvSpPr>
        <dsp:cNvPr id="0" name=""/>
        <dsp:cNvSpPr/>
      </dsp:nvSpPr>
      <dsp:spPr>
        <a:xfrm>
          <a:off x="0" y="2786062"/>
          <a:ext cx="6269038" cy="0"/>
        </a:xfrm>
        <a:prstGeom prst="line">
          <a:avLst/>
        </a:prstGeom>
        <a:solidFill>
          <a:schemeClr val="accent1">
            <a:shade val="80000"/>
            <a:hueOff val="232855"/>
            <a:satOff val="-4171"/>
            <a:lumOff val="17723"/>
            <a:alphaOff val="0"/>
          </a:schemeClr>
        </a:solidFill>
        <a:ln w="12700" cap="flat" cmpd="sng" algn="ctr">
          <a:solidFill>
            <a:schemeClr val="accent1">
              <a:shade val="80000"/>
              <a:hueOff val="232855"/>
              <a:satOff val="-4171"/>
              <a:lumOff val="17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5F1108-D3B1-48D1-BC0F-CEB0D895B409}">
      <dsp:nvSpPr>
        <dsp:cNvPr id="0" name=""/>
        <dsp:cNvSpPr/>
      </dsp:nvSpPr>
      <dsp:spPr>
        <a:xfrm>
          <a:off x="0" y="2786062"/>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tr-TR" sz="3900" kern="1200"/>
            <a:t>Atıkların doğru etiketlenmesi</a:t>
          </a:r>
          <a:endParaRPr lang="en-US" sz="3900" kern="1200"/>
        </a:p>
      </dsp:txBody>
      <dsp:txXfrm>
        <a:off x="0" y="2786062"/>
        <a:ext cx="6269038" cy="1393031"/>
      </dsp:txXfrm>
    </dsp:sp>
    <dsp:sp modelId="{6D7AFE94-FF49-4812-98CA-024B0972D190}">
      <dsp:nvSpPr>
        <dsp:cNvPr id="0" name=""/>
        <dsp:cNvSpPr/>
      </dsp:nvSpPr>
      <dsp:spPr>
        <a:xfrm>
          <a:off x="0" y="4179093"/>
          <a:ext cx="6269038" cy="0"/>
        </a:xfrm>
        <a:prstGeom prst="line">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212E1-4C22-4B46-949D-BF9F8EFD0812}">
      <dsp:nvSpPr>
        <dsp:cNvPr id="0" name=""/>
        <dsp:cNvSpPr/>
      </dsp:nvSpPr>
      <dsp:spPr>
        <a:xfrm>
          <a:off x="0" y="4179093"/>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tr-TR" sz="3900" kern="1200"/>
            <a:t>Atıklarla ilgili yasal yükümlülükler</a:t>
          </a:r>
          <a:endParaRPr lang="en-US" sz="3900" kern="1200"/>
        </a:p>
      </dsp:txBody>
      <dsp:txXfrm>
        <a:off x="0" y="4179093"/>
        <a:ext cx="6269038" cy="139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D4D5A-AD58-4DE5-A949-2579E135E52B}">
      <dsp:nvSpPr>
        <dsp:cNvPr id="0" name=""/>
        <dsp:cNvSpPr/>
      </dsp:nvSpPr>
      <dsp:spPr>
        <a:xfrm>
          <a:off x="0" y="680"/>
          <a:ext cx="6269038" cy="0"/>
        </a:xfrm>
        <a:prstGeom prst="line">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C44E70-7756-4711-94EB-6C89306C183A}">
      <dsp:nvSpPr>
        <dsp:cNvPr id="0" name=""/>
        <dsp:cNvSpPr/>
      </dsp:nvSpPr>
      <dsp:spPr>
        <a:xfrm>
          <a:off x="0" y="680"/>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a:t>Zararlı atıkların sınıflandırılması</a:t>
          </a:r>
          <a:endParaRPr lang="en-US" sz="3200" kern="1200"/>
        </a:p>
      </dsp:txBody>
      <dsp:txXfrm>
        <a:off x="0" y="680"/>
        <a:ext cx="6269038" cy="1114152"/>
      </dsp:txXfrm>
    </dsp:sp>
    <dsp:sp modelId="{0BD27B34-3A0F-4C20-9FAB-4E9B1D66A60C}">
      <dsp:nvSpPr>
        <dsp:cNvPr id="0" name=""/>
        <dsp:cNvSpPr/>
      </dsp:nvSpPr>
      <dsp:spPr>
        <a:xfrm>
          <a:off x="0" y="1114833"/>
          <a:ext cx="6269038" cy="0"/>
        </a:xfrm>
        <a:prstGeom prst="line">
          <a:avLst/>
        </a:prstGeom>
        <a:solidFill>
          <a:schemeClr val="accent3">
            <a:shade val="80000"/>
            <a:hueOff val="0"/>
            <a:satOff val="0"/>
            <a:lumOff val="4773"/>
            <a:alphaOff val="0"/>
          </a:schemeClr>
        </a:solidFill>
        <a:ln w="12700" cap="flat" cmpd="sng" algn="ctr">
          <a:solidFill>
            <a:schemeClr val="accent3">
              <a:shade val="80000"/>
              <a:hueOff val="0"/>
              <a:satOff val="0"/>
              <a:lumOff val="47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A1D17-0158-4BEE-9F87-7583F4021076}">
      <dsp:nvSpPr>
        <dsp:cNvPr id="0" name=""/>
        <dsp:cNvSpPr/>
      </dsp:nvSpPr>
      <dsp:spPr>
        <a:xfrm>
          <a:off x="0" y="1114833"/>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a:t>Atıkların uygun kaplarda saklanması</a:t>
          </a:r>
          <a:endParaRPr lang="en-US" sz="3200" kern="1200"/>
        </a:p>
      </dsp:txBody>
      <dsp:txXfrm>
        <a:off x="0" y="1114833"/>
        <a:ext cx="6269038" cy="1114152"/>
      </dsp:txXfrm>
    </dsp:sp>
    <dsp:sp modelId="{3A86AAA0-44B9-48FE-A833-6F7A0233CBA0}">
      <dsp:nvSpPr>
        <dsp:cNvPr id="0" name=""/>
        <dsp:cNvSpPr/>
      </dsp:nvSpPr>
      <dsp:spPr>
        <a:xfrm>
          <a:off x="0" y="2228986"/>
          <a:ext cx="6269038" cy="0"/>
        </a:xfrm>
        <a:prstGeom prst="line">
          <a:avLst/>
        </a:prstGeom>
        <a:solidFill>
          <a:schemeClr val="accent3">
            <a:shade val="80000"/>
            <a:hueOff val="0"/>
            <a:satOff val="0"/>
            <a:lumOff val="9546"/>
            <a:alphaOff val="0"/>
          </a:schemeClr>
        </a:solidFill>
        <a:ln w="12700" cap="flat" cmpd="sng" algn="ctr">
          <a:solidFill>
            <a:schemeClr val="accent3">
              <a:shade val="80000"/>
              <a:hueOff val="0"/>
              <a:satOff val="0"/>
              <a:lumOff val="95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DB940-DC90-48B2-A992-535CD8BB1A8C}">
      <dsp:nvSpPr>
        <dsp:cNvPr id="0" name=""/>
        <dsp:cNvSpPr/>
      </dsp:nvSpPr>
      <dsp:spPr>
        <a:xfrm>
          <a:off x="0" y="2228986"/>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a:t>Atıkların uygun yerlerde saklanması</a:t>
          </a:r>
          <a:endParaRPr lang="en-US" sz="3200" kern="1200"/>
        </a:p>
      </dsp:txBody>
      <dsp:txXfrm>
        <a:off x="0" y="2228986"/>
        <a:ext cx="6269038" cy="1114152"/>
      </dsp:txXfrm>
    </dsp:sp>
    <dsp:sp modelId="{1EE32A4C-AEB3-4DF4-A43F-BECF339E5CCC}">
      <dsp:nvSpPr>
        <dsp:cNvPr id="0" name=""/>
        <dsp:cNvSpPr/>
      </dsp:nvSpPr>
      <dsp:spPr>
        <a:xfrm>
          <a:off x="0" y="3343138"/>
          <a:ext cx="6269038" cy="0"/>
        </a:xfrm>
        <a:prstGeom prst="line">
          <a:avLst/>
        </a:prstGeom>
        <a:solidFill>
          <a:schemeClr val="accent3">
            <a:shade val="80000"/>
            <a:hueOff val="0"/>
            <a:satOff val="0"/>
            <a:lumOff val="14319"/>
            <a:alphaOff val="0"/>
          </a:schemeClr>
        </a:solidFill>
        <a:ln w="12700" cap="flat" cmpd="sng" algn="ctr">
          <a:solidFill>
            <a:schemeClr val="accent3">
              <a:shade val="80000"/>
              <a:hueOff val="0"/>
              <a:satOff val="0"/>
              <a:lumOff val="14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D8D9C-F85C-4572-AE9C-5F071BA131EA}">
      <dsp:nvSpPr>
        <dsp:cNvPr id="0" name=""/>
        <dsp:cNvSpPr/>
      </dsp:nvSpPr>
      <dsp:spPr>
        <a:xfrm>
          <a:off x="0" y="3343138"/>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a:t>Atıkların iyi bir şekilde etiketlenmesi</a:t>
          </a:r>
          <a:endParaRPr lang="en-US" sz="3200" kern="1200"/>
        </a:p>
      </dsp:txBody>
      <dsp:txXfrm>
        <a:off x="0" y="3343138"/>
        <a:ext cx="6269038" cy="1114152"/>
      </dsp:txXfrm>
    </dsp:sp>
    <dsp:sp modelId="{6B747DD1-D73D-4D7F-BB2D-46A272CA53EA}">
      <dsp:nvSpPr>
        <dsp:cNvPr id="0" name=""/>
        <dsp:cNvSpPr/>
      </dsp:nvSpPr>
      <dsp:spPr>
        <a:xfrm>
          <a:off x="0" y="4457291"/>
          <a:ext cx="6269038" cy="0"/>
        </a:xfrm>
        <a:prstGeom prst="line">
          <a:avLst/>
        </a:prstGeom>
        <a:solidFill>
          <a:schemeClr val="accent3">
            <a:shade val="80000"/>
            <a:hueOff val="0"/>
            <a:satOff val="0"/>
            <a:lumOff val="19092"/>
            <a:alphaOff val="0"/>
          </a:schemeClr>
        </a:solidFill>
        <a:ln w="12700" cap="flat" cmpd="sng" algn="ctr">
          <a:solidFill>
            <a:schemeClr val="accent3">
              <a:shade val="80000"/>
              <a:hueOff val="0"/>
              <a:satOff val="0"/>
              <a:lumOff val="190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D04189-5E42-4375-963E-FEF7668550EB}">
      <dsp:nvSpPr>
        <dsp:cNvPr id="0" name=""/>
        <dsp:cNvSpPr/>
      </dsp:nvSpPr>
      <dsp:spPr>
        <a:xfrm>
          <a:off x="0" y="4457291"/>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a:t>Atık toplama protokolleri</a:t>
          </a:r>
          <a:endParaRPr lang="en-US" sz="3200" kern="1200"/>
        </a:p>
      </dsp:txBody>
      <dsp:txXfrm>
        <a:off x="0" y="4457291"/>
        <a:ext cx="6269038" cy="1114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AB552-878D-4644-9125-42B3911C486D}">
      <dsp:nvSpPr>
        <dsp:cNvPr id="0" name=""/>
        <dsp:cNvSpPr/>
      </dsp:nvSpPr>
      <dsp:spPr>
        <a:xfrm>
          <a:off x="0" y="680"/>
          <a:ext cx="6269037" cy="0"/>
        </a:xfrm>
        <a:prstGeom prst="line">
          <a:avLst/>
        </a:prstGeom>
        <a:solidFill>
          <a:schemeClr val="accent3">
            <a:shade val="5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1DB07-B1CE-4625-A448-069A56A96A5B}">
      <dsp:nvSpPr>
        <dsp:cNvPr id="0" name=""/>
        <dsp:cNvSpPr/>
      </dsp:nvSpPr>
      <dsp:spPr>
        <a:xfrm>
          <a:off x="0" y="680"/>
          <a:ext cx="6269037"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tr-TR" sz="3400" kern="1200"/>
            <a:t>Evsel atıkları (çöpler)</a:t>
          </a:r>
          <a:endParaRPr lang="en-US" sz="3400" kern="1200"/>
        </a:p>
      </dsp:txBody>
      <dsp:txXfrm>
        <a:off x="0" y="680"/>
        <a:ext cx="6269037" cy="795823"/>
      </dsp:txXfrm>
    </dsp:sp>
    <dsp:sp modelId="{2215DDAB-FE2A-4087-9EFB-324E86EEF9F0}">
      <dsp:nvSpPr>
        <dsp:cNvPr id="0" name=""/>
        <dsp:cNvSpPr/>
      </dsp:nvSpPr>
      <dsp:spPr>
        <a:xfrm>
          <a:off x="0" y="796503"/>
          <a:ext cx="6269037" cy="0"/>
        </a:xfrm>
        <a:prstGeom prst="line">
          <a:avLst/>
        </a:prstGeom>
        <a:solidFill>
          <a:schemeClr val="accent3">
            <a:shade val="50000"/>
            <a:hueOff val="0"/>
            <a:satOff val="0"/>
            <a:lumOff val="10275"/>
            <a:alphaOff val="0"/>
          </a:schemeClr>
        </a:solidFill>
        <a:ln w="12700" cap="flat" cmpd="sng" algn="ctr">
          <a:solidFill>
            <a:schemeClr val="accent3">
              <a:shade val="50000"/>
              <a:hueOff val="0"/>
              <a:satOff val="0"/>
              <a:lumOff val="10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FB80D-4B5B-4AB9-9E22-0BF5996A1AFD}">
      <dsp:nvSpPr>
        <dsp:cNvPr id="0" name=""/>
        <dsp:cNvSpPr/>
      </dsp:nvSpPr>
      <dsp:spPr>
        <a:xfrm>
          <a:off x="0" y="796503"/>
          <a:ext cx="6269037"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tr-TR" sz="3400" kern="1200"/>
            <a:t>Geri dönüştürülebilir atıkları</a:t>
          </a:r>
          <a:endParaRPr lang="en-US" sz="3400" kern="1200"/>
        </a:p>
      </dsp:txBody>
      <dsp:txXfrm>
        <a:off x="0" y="796503"/>
        <a:ext cx="6269037" cy="795823"/>
      </dsp:txXfrm>
    </dsp:sp>
    <dsp:sp modelId="{141B8236-7B13-48AD-A139-6921C2B5C74C}">
      <dsp:nvSpPr>
        <dsp:cNvPr id="0" name=""/>
        <dsp:cNvSpPr/>
      </dsp:nvSpPr>
      <dsp:spPr>
        <a:xfrm>
          <a:off x="0" y="1592327"/>
          <a:ext cx="6269037" cy="0"/>
        </a:xfrm>
        <a:prstGeom prst="line">
          <a:avLst/>
        </a:prstGeom>
        <a:solidFill>
          <a:schemeClr val="accent3">
            <a:shade val="50000"/>
            <a:hueOff val="0"/>
            <a:satOff val="0"/>
            <a:lumOff val="20550"/>
            <a:alphaOff val="0"/>
          </a:schemeClr>
        </a:solidFill>
        <a:ln w="12700" cap="flat" cmpd="sng" algn="ctr">
          <a:solidFill>
            <a:schemeClr val="accent3">
              <a:shade val="50000"/>
              <a:hueOff val="0"/>
              <a:satOff val="0"/>
              <a:lumOff val="205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915CA7-8D1C-408C-9100-B6986184DF61}">
      <dsp:nvSpPr>
        <dsp:cNvPr id="0" name=""/>
        <dsp:cNvSpPr/>
      </dsp:nvSpPr>
      <dsp:spPr>
        <a:xfrm>
          <a:off x="0" y="1592327"/>
          <a:ext cx="6269037"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tr-TR" sz="3400" kern="1200"/>
            <a:t>Kırık cam ve iğne gibi kesici atıklar</a:t>
          </a:r>
          <a:endParaRPr lang="en-US" sz="3400" kern="1200"/>
        </a:p>
      </dsp:txBody>
      <dsp:txXfrm>
        <a:off x="0" y="1592327"/>
        <a:ext cx="6269037" cy="795823"/>
      </dsp:txXfrm>
    </dsp:sp>
    <dsp:sp modelId="{1B556FD3-DEE4-4725-8F22-D78B68044325}">
      <dsp:nvSpPr>
        <dsp:cNvPr id="0" name=""/>
        <dsp:cNvSpPr/>
      </dsp:nvSpPr>
      <dsp:spPr>
        <a:xfrm>
          <a:off x="0" y="2388150"/>
          <a:ext cx="6269037" cy="0"/>
        </a:xfrm>
        <a:prstGeom prst="line">
          <a:avLst/>
        </a:prstGeom>
        <a:solidFill>
          <a:schemeClr val="accent3">
            <a:shade val="50000"/>
            <a:hueOff val="0"/>
            <a:satOff val="0"/>
            <a:lumOff val="30825"/>
            <a:alphaOff val="0"/>
          </a:schemeClr>
        </a:solidFill>
        <a:ln w="12700" cap="flat" cmpd="sng" algn="ctr">
          <a:solidFill>
            <a:schemeClr val="accent3">
              <a:shade val="50000"/>
              <a:hueOff val="0"/>
              <a:satOff val="0"/>
              <a:lumOff val="308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A21B0-1CC7-4D29-B7C8-92C94B084D58}">
      <dsp:nvSpPr>
        <dsp:cNvPr id="0" name=""/>
        <dsp:cNvSpPr/>
      </dsp:nvSpPr>
      <dsp:spPr>
        <a:xfrm>
          <a:off x="0" y="2388150"/>
          <a:ext cx="6269037"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tr-TR" sz="3400" kern="1200"/>
            <a:t>Kimyasal atıklar</a:t>
          </a:r>
          <a:endParaRPr lang="en-US" sz="3400" kern="1200"/>
        </a:p>
      </dsp:txBody>
      <dsp:txXfrm>
        <a:off x="0" y="2388150"/>
        <a:ext cx="6269037" cy="795823"/>
      </dsp:txXfrm>
    </dsp:sp>
    <dsp:sp modelId="{53AF35D1-3249-4872-A819-D49542005A6D}">
      <dsp:nvSpPr>
        <dsp:cNvPr id="0" name=""/>
        <dsp:cNvSpPr/>
      </dsp:nvSpPr>
      <dsp:spPr>
        <a:xfrm>
          <a:off x="0" y="3183974"/>
          <a:ext cx="6269037" cy="0"/>
        </a:xfrm>
        <a:prstGeom prst="line">
          <a:avLst/>
        </a:prstGeom>
        <a:solidFill>
          <a:schemeClr val="accent3">
            <a:shade val="50000"/>
            <a:hueOff val="0"/>
            <a:satOff val="0"/>
            <a:lumOff val="30825"/>
            <a:alphaOff val="0"/>
          </a:schemeClr>
        </a:solidFill>
        <a:ln w="12700" cap="flat" cmpd="sng" algn="ctr">
          <a:solidFill>
            <a:schemeClr val="accent3">
              <a:shade val="50000"/>
              <a:hueOff val="0"/>
              <a:satOff val="0"/>
              <a:lumOff val="308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22A0AA-51FB-42BB-9A0E-7046924CE078}">
      <dsp:nvSpPr>
        <dsp:cNvPr id="0" name=""/>
        <dsp:cNvSpPr/>
      </dsp:nvSpPr>
      <dsp:spPr>
        <a:xfrm>
          <a:off x="0" y="3183974"/>
          <a:ext cx="6269037"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tr-TR" sz="3400" kern="1200"/>
            <a:t>Biyolojik ve tıbbi atıklar</a:t>
          </a:r>
          <a:endParaRPr lang="en-US" sz="3400" kern="1200"/>
        </a:p>
      </dsp:txBody>
      <dsp:txXfrm>
        <a:off x="0" y="3183974"/>
        <a:ext cx="6269037" cy="795823"/>
      </dsp:txXfrm>
    </dsp:sp>
    <dsp:sp modelId="{542AC37B-480F-4A0D-836D-CB375619430C}">
      <dsp:nvSpPr>
        <dsp:cNvPr id="0" name=""/>
        <dsp:cNvSpPr/>
      </dsp:nvSpPr>
      <dsp:spPr>
        <a:xfrm>
          <a:off x="0" y="3979797"/>
          <a:ext cx="6269037" cy="0"/>
        </a:xfrm>
        <a:prstGeom prst="line">
          <a:avLst/>
        </a:prstGeom>
        <a:solidFill>
          <a:schemeClr val="accent3">
            <a:shade val="50000"/>
            <a:hueOff val="0"/>
            <a:satOff val="0"/>
            <a:lumOff val="20550"/>
            <a:alphaOff val="0"/>
          </a:schemeClr>
        </a:solidFill>
        <a:ln w="12700" cap="flat" cmpd="sng" algn="ctr">
          <a:solidFill>
            <a:schemeClr val="accent3">
              <a:shade val="50000"/>
              <a:hueOff val="0"/>
              <a:satOff val="0"/>
              <a:lumOff val="205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3FFC5-CFC8-4F07-89C6-B30C3160FC9D}">
      <dsp:nvSpPr>
        <dsp:cNvPr id="0" name=""/>
        <dsp:cNvSpPr/>
      </dsp:nvSpPr>
      <dsp:spPr>
        <a:xfrm>
          <a:off x="0" y="3979797"/>
          <a:ext cx="6269037"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tr-TR" sz="3400" kern="1200"/>
            <a:t>Radyoaktif atıklar</a:t>
          </a:r>
          <a:endParaRPr lang="en-US" sz="3400" kern="1200"/>
        </a:p>
      </dsp:txBody>
      <dsp:txXfrm>
        <a:off x="0" y="3979797"/>
        <a:ext cx="6269037" cy="795823"/>
      </dsp:txXfrm>
    </dsp:sp>
    <dsp:sp modelId="{1843D827-0487-44D9-ACED-32C07615423B}">
      <dsp:nvSpPr>
        <dsp:cNvPr id="0" name=""/>
        <dsp:cNvSpPr/>
      </dsp:nvSpPr>
      <dsp:spPr>
        <a:xfrm>
          <a:off x="0" y="4775621"/>
          <a:ext cx="6269037" cy="0"/>
        </a:xfrm>
        <a:prstGeom prst="line">
          <a:avLst/>
        </a:prstGeom>
        <a:solidFill>
          <a:schemeClr val="accent3">
            <a:shade val="50000"/>
            <a:hueOff val="0"/>
            <a:satOff val="0"/>
            <a:lumOff val="10275"/>
            <a:alphaOff val="0"/>
          </a:schemeClr>
        </a:solidFill>
        <a:ln w="12700" cap="flat" cmpd="sng" algn="ctr">
          <a:solidFill>
            <a:schemeClr val="accent3">
              <a:shade val="50000"/>
              <a:hueOff val="0"/>
              <a:satOff val="0"/>
              <a:lumOff val="10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B5248-EEF9-4F3A-9239-958E3E784842}">
      <dsp:nvSpPr>
        <dsp:cNvPr id="0" name=""/>
        <dsp:cNvSpPr/>
      </dsp:nvSpPr>
      <dsp:spPr>
        <a:xfrm>
          <a:off x="0" y="4775621"/>
          <a:ext cx="6269037"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tr-TR" sz="3400" kern="1200"/>
            <a:t>Elektronik atıklar</a:t>
          </a:r>
          <a:endParaRPr lang="en-US" sz="3400" kern="1200"/>
        </a:p>
      </dsp:txBody>
      <dsp:txXfrm>
        <a:off x="0" y="4775621"/>
        <a:ext cx="6269037" cy="7958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09060-1459-4729-B4CD-8B3EA56B21FA}">
      <dsp:nvSpPr>
        <dsp:cNvPr id="0" name=""/>
        <dsp:cNvSpPr/>
      </dsp:nvSpPr>
      <dsp:spPr>
        <a:xfrm>
          <a:off x="0" y="10044"/>
          <a:ext cx="10515600" cy="1350000"/>
        </a:xfrm>
        <a:prstGeom prst="chevron">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tr-TR" sz="2500" kern="1200" dirty="0"/>
            <a:t>İnsan hayatı veya çevre üzerinde aşağıdaki riskleri içeren atıklar tehlikeli atık olarak sınıflandırılır:</a:t>
          </a:r>
          <a:endParaRPr lang="en-US" sz="2500" kern="1200" dirty="0"/>
        </a:p>
      </dsp:txBody>
      <dsp:txXfrm>
        <a:off x="675000" y="10044"/>
        <a:ext cx="9165600" cy="1350000"/>
      </dsp:txXfrm>
    </dsp:sp>
    <dsp:sp modelId="{083BB7AE-94A0-4194-B681-F8A42FBE901D}">
      <dsp:nvSpPr>
        <dsp:cNvPr id="0" name=""/>
        <dsp:cNvSpPr/>
      </dsp:nvSpPr>
      <dsp:spPr>
        <a:xfrm>
          <a:off x="0" y="1528794"/>
          <a:ext cx="8412480" cy="28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111250">
            <a:lnSpc>
              <a:spcPct val="90000"/>
            </a:lnSpc>
            <a:spcBef>
              <a:spcPct val="0"/>
            </a:spcBef>
            <a:spcAft>
              <a:spcPct val="15000"/>
            </a:spcAft>
            <a:buChar char="•"/>
          </a:pPr>
          <a:r>
            <a:rPr lang="tr-TR" sz="2500" kern="1200"/>
            <a:t>Patlama veya yangın</a:t>
          </a:r>
          <a:endParaRPr lang="en-US" sz="2500" kern="1200"/>
        </a:p>
        <a:p>
          <a:pPr marL="228600" lvl="1" indent="-228600" algn="l" defTabSz="1111250">
            <a:lnSpc>
              <a:spcPct val="90000"/>
            </a:lnSpc>
            <a:spcBef>
              <a:spcPct val="0"/>
            </a:spcBef>
            <a:spcAft>
              <a:spcPct val="15000"/>
            </a:spcAft>
            <a:buChar char="•"/>
          </a:pPr>
          <a:r>
            <a:rPr lang="tr-TR" sz="2500" kern="1200"/>
            <a:t>Enfeksiyonlar</a:t>
          </a:r>
          <a:r>
            <a:rPr lang="en-GB" sz="2500" kern="1200"/>
            <a:t>, pat</a:t>
          </a:r>
          <a:r>
            <a:rPr lang="tr-TR" sz="2500" kern="1200"/>
            <a:t>ojenler</a:t>
          </a:r>
          <a:r>
            <a:rPr lang="en-GB" sz="2500" kern="1200"/>
            <a:t>, para</a:t>
          </a:r>
          <a:r>
            <a:rPr lang="tr-TR" sz="2500" kern="1200"/>
            <a:t>z</a:t>
          </a:r>
          <a:r>
            <a:rPr lang="en-GB" sz="2500" kern="1200"/>
            <a:t>it</a:t>
          </a:r>
          <a:r>
            <a:rPr lang="tr-TR" sz="2500" kern="1200"/>
            <a:t>ler </a:t>
          </a:r>
          <a:endParaRPr lang="en-US" sz="2500" kern="1200"/>
        </a:p>
        <a:p>
          <a:pPr marL="457200" lvl="2" indent="-228600" algn="l" defTabSz="1111250">
            <a:lnSpc>
              <a:spcPct val="90000"/>
            </a:lnSpc>
            <a:spcBef>
              <a:spcPct val="0"/>
            </a:spcBef>
            <a:spcAft>
              <a:spcPct val="15000"/>
            </a:spcAft>
            <a:buChar char="•"/>
          </a:pPr>
          <a:r>
            <a:rPr lang="tr-TR" sz="2500" kern="1200"/>
            <a:t>Kimyasal kararsızlık</a:t>
          </a:r>
          <a:r>
            <a:rPr lang="en-GB" sz="2500" kern="1200"/>
            <a:t>, </a:t>
          </a:r>
          <a:r>
            <a:rPr lang="tr-TR" sz="2500" kern="1200"/>
            <a:t>reaksiyon veya korozyon</a:t>
          </a:r>
          <a:endParaRPr lang="en-US" sz="2500" kern="1200"/>
        </a:p>
        <a:p>
          <a:pPr marL="457200" lvl="2" indent="-228600" algn="l" defTabSz="1111250">
            <a:lnSpc>
              <a:spcPct val="90000"/>
            </a:lnSpc>
            <a:spcBef>
              <a:spcPct val="0"/>
            </a:spcBef>
            <a:spcAft>
              <a:spcPct val="15000"/>
            </a:spcAft>
            <a:buChar char="•"/>
          </a:pPr>
          <a:r>
            <a:rPr lang="en-GB" sz="2500" kern="1200"/>
            <a:t>A</a:t>
          </a:r>
          <a:r>
            <a:rPr lang="tr-TR" sz="2500" kern="1200"/>
            <a:t>kut veya kronik toksisiste</a:t>
          </a:r>
          <a:endParaRPr lang="en-US" sz="2500" kern="1200"/>
        </a:p>
        <a:p>
          <a:pPr marL="457200" lvl="2" indent="-228600" algn="l" defTabSz="1111250">
            <a:lnSpc>
              <a:spcPct val="90000"/>
            </a:lnSpc>
            <a:spcBef>
              <a:spcPct val="0"/>
            </a:spcBef>
            <a:spcAft>
              <a:spcPct val="15000"/>
            </a:spcAft>
            <a:buChar char="•"/>
          </a:pPr>
          <a:r>
            <a:rPr lang="tr-TR" sz="2500" kern="1200"/>
            <a:t>K</a:t>
          </a:r>
          <a:r>
            <a:rPr lang="en-GB" sz="2500" kern="1200"/>
            <a:t>an</a:t>
          </a:r>
          <a:r>
            <a:rPr lang="tr-TR" sz="2500" kern="1200"/>
            <a:t>s</a:t>
          </a:r>
          <a:r>
            <a:rPr lang="en-GB" sz="2500" kern="1200"/>
            <a:t>er, muta</a:t>
          </a:r>
          <a:r>
            <a:rPr lang="tr-TR" sz="2500" kern="1200"/>
            <a:t>syon veya doğum kusuru</a:t>
          </a:r>
          <a:endParaRPr lang="en-US" sz="2500" kern="1200"/>
        </a:p>
        <a:p>
          <a:pPr marL="457200" lvl="2" indent="-228600" algn="l" defTabSz="1111250">
            <a:lnSpc>
              <a:spcPct val="90000"/>
            </a:lnSpc>
            <a:spcBef>
              <a:spcPct val="0"/>
            </a:spcBef>
            <a:spcAft>
              <a:spcPct val="15000"/>
            </a:spcAft>
            <a:buChar char="•"/>
          </a:pPr>
          <a:r>
            <a:rPr lang="tr-TR" sz="2500" kern="1200"/>
            <a:t>Ekosisteme veya doğal kaynaklara zararlı veya toksik</a:t>
          </a:r>
          <a:endParaRPr lang="en-US" sz="2500" kern="1200"/>
        </a:p>
        <a:p>
          <a:pPr marL="457200" lvl="2" indent="-228600" algn="l" defTabSz="1111250">
            <a:lnSpc>
              <a:spcPct val="90000"/>
            </a:lnSpc>
            <a:spcBef>
              <a:spcPct val="0"/>
            </a:spcBef>
            <a:spcAft>
              <a:spcPct val="15000"/>
            </a:spcAft>
            <a:buChar char="•"/>
          </a:pPr>
          <a:r>
            <a:rPr lang="tr-TR" sz="2500" kern="1200"/>
            <a:t>Gıda zincirinde birikme yapan, doğada kalıcı olan</a:t>
          </a:r>
          <a:endParaRPr lang="en-US" sz="2500" kern="1200"/>
        </a:p>
      </dsp:txBody>
      <dsp:txXfrm>
        <a:off x="0" y="1528794"/>
        <a:ext cx="8412480" cy="2812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EFB08-9C45-411A-8770-3007E5C5AB77}">
      <dsp:nvSpPr>
        <dsp:cNvPr id="0" name=""/>
        <dsp:cNvSpPr/>
      </dsp:nvSpPr>
      <dsp:spPr>
        <a:xfrm>
          <a:off x="0" y="680"/>
          <a:ext cx="626903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190C6C-F3B9-40D0-A7DD-1727B839BFF2}">
      <dsp:nvSpPr>
        <dsp:cNvPr id="0" name=""/>
        <dsp:cNvSpPr/>
      </dsp:nvSpPr>
      <dsp:spPr>
        <a:xfrm>
          <a:off x="0" y="680"/>
          <a:ext cx="6269037"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kern="1200"/>
            <a:t>Patlayıcılar</a:t>
          </a:r>
          <a:endParaRPr lang="en-US" sz="2700" kern="1200"/>
        </a:p>
      </dsp:txBody>
      <dsp:txXfrm>
        <a:off x="0" y="680"/>
        <a:ext cx="6269037" cy="618973"/>
      </dsp:txXfrm>
    </dsp:sp>
    <dsp:sp modelId="{27AEEF34-108D-48C0-8B2F-3F822D670B96}">
      <dsp:nvSpPr>
        <dsp:cNvPr id="0" name=""/>
        <dsp:cNvSpPr/>
      </dsp:nvSpPr>
      <dsp:spPr>
        <a:xfrm>
          <a:off x="0" y="619654"/>
          <a:ext cx="626903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92F73-AFFE-4025-98DD-5787C6088FD2}">
      <dsp:nvSpPr>
        <dsp:cNvPr id="0" name=""/>
        <dsp:cNvSpPr/>
      </dsp:nvSpPr>
      <dsp:spPr>
        <a:xfrm>
          <a:off x="0" y="619654"/>
          <a:ext cx="6269037"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Ga</a:t>
          </a:r>
          <a:r>
            <a:rPr lang="tr-TR" sz="2700" kern="1200"/>
            <a:t>zlar</a:t>
          </a:r>
          <a:endParaRPr lang="en-US" sz="2700" kern="1200"/>
        </a:p>
      </dsp:txBody>
      <dsp:txXfrm>
        <a:off x="0" y="619654"/>
        <a:ext cx="6269037" cy="618973"/>
      </dsp:txXfrm>
    </dsp:sp>
    <dsp:sp modelId="{96888374-B86E-499B-A710-B61AC6C88A72}">
      <dsp:nvSpPr>
        <dsp:cNvPr id="0" name=""/>
        <dsp:cNvSpPr/>
      </dsp:nvSpPr>
      <dsp:spPr>
        <a:xfrm>
          <a:off x="0" y="1238627"/>
          <a:ext cx="626903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BE1B08-8260-46B1-9B50-CE6F7C8E54EE}">
      <dsp:nvSpPr>
        <dsp:cNvPr id="0" name=""/>
        <dsp:cNvSpPr/>
      </dsp:nvSpPr>
      <dsp:spPr>
        <a:xfrm>
          <a:off x="0" y="1238627"/>
          <a:ext cx="6269037"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kern="1200"/>
            <a:t>Yanıcı sıvılar</a:t>
          </a:r>
          <a:endParaRPr lang="en-US" sz="2700" kern="1200"/>
        </a:p>
      </dsp:txBody>
      <dsp:txXfrm>
        <a:off x="0" y="1238627"/>
        <a:ext cx="6269037" cy="618973"/>
      </dsp:txXfrm>
    </dsp:sp>
    <dsp:sp modelId="{BCDD4668-F187-4EA2-9AD6-86861613112B}">
      <dsp:nvSpPr>
        <dsp:cNvPr id="0" name=""/>
        <dsp:cNvSpPr/>
      </dsp:nvSpPr>
      <dsp:spPr>
        <a:xfrm>
          <a:off x="0" y="1857601"/>
          <a:ext cx="626903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32FD1-A852-4DF3-8DEA-825FBB1335F1}">
      <dsp:nvSpPr>
        <dsp:cNvPr id="0" name=""/>
        <dsp:cNvSpPr/>
      </dsp:nvSpPr>
      <dsp:spPr>
        <a:xfrm>
          <a:off x="0" y="1857601"/>
          <a:ext cx="6269037"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kern="1200"/>
            <a:t>Yanıcı katılar</a:t>
          </a:r>
          <a:endParaRPr lang="en-US" sz="2700" kern="1200"/>
        </a:p>
      </dsp:txBody>
      <dsp:txXfrm>
        <a:off x="0" y="1857601"/>
        <a:ext cx="6269037" cy="618973"/>
      </dsp:txXfrm>
    </dsp:sp>
    <dsp:sp modelId="{BC86BCF7-9C3C-404C-940E-0DFC16986E4A}">
      <dsp:nvSpPr>
        <dsp:cNvPr id="0" name=""/>
        <dsp:cNvSpPr/>
      </dsp:nvSpPr>
      <dsp:spPr>
        <a:xfrm>
          <a:off x="0" y="2476575"/>
          <a:ext cx="626903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4D4E9-2F6D-4118-8752-9A5D121C5462}">
      <dsp:nvSpPr>
        <dsp:cNvPr id="0" name=""/>
        <dsp:cNvSpPr/>
      </dsp:nvSpPr>
      <dsp:spPr>
        <a:xfrm>
          <a:off x="0" y="2476575"/>
          <a:ext cx="6269037"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kern="1200"/>
            <a:t>Oksitleyici maddeler ve organik peroksitler</a:t>
          </a:r>
          <a:endParaRPr lang="en-US" sz="2700" kern="1200"/>
        </a:p>
      </dsp:txBody>
      <dsp:txXfrm>
        <a:off x="0" y="2476575"/>
        <a:ext cx="6269037" cy="618973"/>
      </dsp:txXfrm>
    </dsp:sp>
    <dsp:sp modelId="{69640DC5-D733-42F2-84BD-B635A263C549}">
      <dsp:nvSpPr>
        <dsp:cNvPr id="0" name=""/>
        <dsp:cNvSpPr/>
      </dsp:nvSpPr>
      <dsp:spPr>
        <a:xfrm>
          <a:off x="0" y="3095549"/>
          <a:ext cx="626903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1F5DA-69AD-41F8-8BBC-2FAB206CF0BE}">
      <dsp:nvSpPr>
        <dsp:cNvPr id="0" name=""/>
        <dsp:cNvSpPr/>
      </dsp:nvSpPr>
      <dsp:spPr>
        <a:xfrm>
          <a:off x="0" y="3095549"/>
          <a:ext cx="6269037"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kern="1200"/>
            <a:t>Toksik ve enfeksiyon içeren maddeler</a:t>
          </a:r>
          <a:endParaRPr lang="en-US" sz="2700" kern="1200"/>
        </a:p>
      </dsp:txBody>
      <dsp:txXfrm>
        <a:off x="0" y="3095549"/>
        <a:ext cx="6269037" cy="618973"/>
      </dsp:txXfrm>
    </dsp:sp>
    <dsp:sp modelId="{D1A78604-BE9B-4B08-B114-0F52B60192F6}">
      <dsp:nvSpPr>
        <dsp:cNvPr id="0" name=""/>
        <dsp:cNvSpPr/>
      </dsp:nvSpPr>
      <dsp:spPr>
        <a:xfrm>
          <a:off x="0" y="3714523"/>
          <a:ext cx="626903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94E4A-EC8E-46B2-97E3-0F404608B42C}">
      <dsp:nvSpPr>
        <dsp:cNvPr id="0" name=""/>
        <dsp:cNvSpPr/>
      </dsp:nvSpPr>
      <dsp:spPr>
        <a:xfrm>
          <a:off x="0" y="3714523"/>
          <a:ext cx="6269037"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kern="1200"/>
            <a:t>Radyoaktif maddeler</a:t>
          </a:r>
          <a:endParaRPr lang="en-US" sz="2700" kern="1200"/>
        </a:p>
      </dsp:txBody>
      <dsp:txXfrm>
        <a:off x="0" y="3714523"/>
        <a:ext cx="6269037" cy="618973"/>
      </dsp:txXfrm>
    </dsp:sp>
    <dsp:sp modelId="{64DF0955-EF4A-467A-9B51-ADC0AF4E6F06}">
      <dsp:nvSpPr>
        <dsp:cNvPr id="0" name=""/>
        <dsp:cNvSpPr/>
      </dsp:nvSpPr>
      <dsp:spPr>
        <a:xfrm>
          <a:off x="0" y="4333497"/>
          <a:ext cx="626903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B86F9-4D4F-48CC-8A83-35F0483576C0}">
      <dsp:nvSpPr>
        <dsp:cNvPr id="0" name=""/>
        <dsp:cNvSpPr/>
      </dsp:nvSpPr>
      <dsp:spPr>
        <a:xfrm>
          <a:off x="0" y="4333497"/>
          <a:ext cx="6269037"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kern="1200"/>
            <a:t>Korozifler</a:t>
          </a:r>
          <a:endParaRPr lang="en-US" sz="2700" kern="1200"/>
        </a:p>
      </dsp:txBody>
      <dsp:txXfrm>
        <a:off x="0" y="4333497"/>
        <a:ext cx="6269037" cy="618973"/>
      </dsp:txXfrm>
    </dsp:sp>
    <dsp:sp modelId="{9A2D545C-7B14-4B49-83FF-546549731C33}">
      <dsp:nvSpPr>
        <dsp:cNvPr id="0" name=""/>
        <dsp:cNvSpPr/>
      </dsp:nvSpPr>
      <dsp:spPr>
        <a:xfrm>
          <a:off x="0" y="4952470"/>
          <a:ext cx="6269037"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5DC051-8803-4C54-98D9-476C23700431}">
      <dsp:nvSpPr>
        <dsp:cNvPr id="0" name=""/>
        <dsp:cNvSpPr/>
      </dsp:nvSpPr>
      <dsp:spPr>
        <a:xfrm>
          <a:off x="0" y="4952470"/>
          <a:ext cx="6269037"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kern="1200"/>
            <a:t>Diğer maddeler</a:t>
          </a:r>
          <a:endParaRPr lang="en-US" sz="2700" kern="1200"/>
        </a:p>
      </dsp:txBody>
      <dsp:txXfrm>
        <a:off x="0" y="4952470"/>
        <a:ext cx="6269037" cy="6189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14AA3-928B-446B-98C8-FF210F7A16C2}">
      <dsp:nvSpPr>
        <dsp:cNvPr id="0" name=""/>
        <dsp:cNvSpPr/>
      </dsp:nvSpPr>
      <dsp:spPr>
        <a:xfrm>
          <a:off x="0" y="2720"/>
          <a:ext cx="6269037" cy="0"/>
        </a:xfrm>
        <a:prstGeom prst="line">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BFB6CC-E8AD-4346-95B1-23254508D82D}">
      <dsp:nvSpPr>
        <dsp:cNvPr id="0" name=""/>
        <dsp:cNvSpPr/>
      </dsp:nvSpPr>
      <dsp:spPr>
        <a:xfrm>
          <a:off x="0" y="2720"/>
          <a:ext cx="1253807"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kern="1200"/>
            <a:t>Nitri</a:t>
          </a:r>
          <a:r>
            <a:rPr lang="tr-TR" sz="1800" kern="1200"/>
            <a:t>k</a:t>
          </a:r>
          <a:r>
            <a:rPr lang="en-ZA" sz="1800" kern="1200"/>
            <a:t> a</a:t>
          </a:r>
          <a:r>
            <a:rPr lang="tr-TR" sz="1800" kern="1200"/>
            <a:t>s</a:t>
          </a:r>
          <a:r>
            <a:rPr lang="en-ZA" sz="1800" kern="1200"/>
            <a:t>i</a:t>
          </a:r>
          <a:r>
            <a:rPr lang="tr-TR" sz="1800" kern="1200"/>
            <a:t>t</a:t>
          </a:r>
          <a:r>
            <a:rPr lang="en-ZA" sz="1800" kern="1200"/>
            <a:t>: </a:t>
          </a:r>
          <a:endParaRPr lang="en-US" sz="1800" kern="1200"/>
        </a:p>
      </dsp:txBody>
      <dsp:txXfrm>
        <a:off x="0" y="2720"/>
        <a:ext cx="1253807" cy="1855561"/>
      </dsp:txXfrm>
    </dsp:sp>
    <dsp:sp modelId="{79630ED9-072B-4D63-965D-3AE3B3C4C279}">
      <dsp:nvSpPr>
        <dsp:cNvPr id="0" name=""/>
        <dsp:cNvSpPr/>
      </dsp:nvSpPr>
      <dsp:spPr>
        <a:xfrm>
          <a:off x="1347842" y="86982"/>
          <a:ext cx="4921194" cy="1685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Organik maddelerle reaksiyona girerek ısı ve gaz açığa çıkarır, toplama kabının iyice yıkandığından emin olun.</a:t>
          </a:r>
          <a:endParaRPr lang="en-US" sz="2600" kern="1200"/>
        </a:p>
      </dsp:txBody>
      <dsp:txXfrm>
        <a:off x="1347842" y="86982"/>
        <a:ext cx="4921194" cy="1685226"/>
      </dsp:txXfrm>
    </dsp:sp>
    <dsp:sp modelId="{93DE3E7A-C6D8-4686-AF75-FED533611125}">
      <dsp:nvSpPr>
        <dsp:cNvPr id="0" name=""/>
        <dsp:cNvSpPr/>
      </dsp:nvSpPr>
      <dsp:spPr>
        <a:xfrm>
          <a:off x="1253807" y="1772208"/>
          <a:ext cx="501522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E63107-8777-43E1-8B02-3DD549C43D52}">
      <dsp:nvSpPr>
        <dsp:cNvPr id="0" name=""/>
        <dsp:cNvSpPr/>
      </dsp:nvSpPr>
      <dsp:spPr>
        <a:xfrm>
          <a:off x="0" y="1858281"/>
          <a:ext cx="6269037" cy="0"/>
        </a:xfrm>
        <a:prstGeom prst="line">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1722C-44E9-4B0E-860A-BE82790206BD}">
      <dsp:nvSpPr>
        <dsp:cNvPr id="0" name=""/>
        <dsp:cNvSpPr/>
      </dsp:nvSpPr>
      <dsp:spPr>
        <a:xfrm>
          <a:off x="0" y="1858281"/>
          <a:ext cx="1253807"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kern="1200"/>
            <a:t>Per</a:t>
          </a:r>
          <a:r>
            <a:rPr lang="tr-TR" sz="1800" kern="1200"/>
            <a:t>k</a:t>
          </a:r>
          <a:r>
            <a:rPr lang="en-ZA" sz="1800" kern="1200"/>
            <a:t>lori</a:t>
          </a:r>
          <a:r>
            <a:rPr lang="tr-TR" sz="1800" kern="1200"/>
            <a:t>k</a:t>
          </a:r>
          <a:r>
            <a:rPr lang="en-ZA" sz="1800" kern="1200"/>
            <a:t> a</a:t>
          </a:r>
          <a:r>
            <a:rPr lang="tr-TR" sz="1800" kern="1200"/>
            <a:t>s</a:t>
          </a:r>
          <a:r>
            <a:rPr lang="en-ZA" sz="1800" kern="1200"/>
            <a:t>i</a:t>
          </a:r>
          <a:r>
            <a:rPr lang="tr-TR" sz="1800" kern="1200"/>
            <a:t>t</a:t>
          </a:r>
          <a:r>
            <a:rPr lang="en-ZA" sz="1800" kern="1200"/>
            <a:t>, Organi</a:t>
          </a:r>
          <a:r>
            <a:rPr lang="tr-TR" sz="1800" kern="1200"/>
            <a:t>k</a:t>
          </a:r>
          <a:r>
            <a:rPr lang="en-ZA" sz="1800" kern="1200"/>
            <a:t> Pero</a:t>
          </a:r>
          <a:r>
            <a:rPr lang="tr-TR" sz="1800" kern="1200"/>
            <a:t>ks</a:t>
          </a:r>
          <a:r>
            <a:rPr lang="en-ZA" sz="1800" kern="1200"/>
            <a:t>i</a:t>
          </a:r>
          <a:r>
            <a:rPr lang="tr-TR" sz="1800" kern="1200"/>
            <a:t>tler</a:t>
          </a:r>
          <a:r>
            <a:rPr lang="en-ZA" sz="1800" kern="1200"/>
            <a:t>:</a:t>
          </a:r>
          <a:endParaRPr lang="en-US" sz="1800" kern="1200"/>
        </a:p>
      </dsp:txBody>
      <dsp:txXfrm>
        <a:off x="0" y="1858281"/>
        <a:ext cx="1253807" cy="1855561"/>
      </dsp:txXfrm>
    </dsp:sp>
    <dsp:sp modelId="{FE5C78B0-B551-465C-9753-835E2528AC32}">
      <dsp:nvSpPr>
        <dsp:cNvPr id="0" name=""/>
        <dsp:cNvSpPr/>
      </dsp:nvSpPr>
      <dsp:spPr>
        <a:xfrm>
          <a:off x="1347842" y="1942543"/>
          <a:ext cx="4921194" cy="1685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organik moleküllere ve organik materyallere (odun gibi) yüksek reaktivite gösterirler. Metallerle reaksiyona girebilirler.</a:t>
          </a:r>
          <a:r>
            <a:rPr lang="en-ZA" sz="2600" kern="1200"/>
            <a:t> </a:t>
          </a:r>
          <a:endParaRPr lang="en-US" sz="2600" kern="1200"/>
        </a:p>
      </dsp:txBody>
      <dsp:txXfrm>
        <a:off x="1347842" y="1942543"/>
        <a:ext cx="4921194" cy="1685226"/>
      </dsp:txXfrm>
    </dsp:sp>
    <dsp:sp modelId="{7A584269-5412-4796-B82A-18649E98CD46}">
      <dsp:nvSpPr>
        <dsp:cNvPr id="0" name=""/>
        <dsp:cNvSpPr/>
      </dsp:nvSpPr>
      <dsp:spPr>
        <a:xfrm>
          <a:off x="1253807" y="3627769"/>
          <a:ext cx="501522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3DCAD7-5683-4C4F-A6FF-A3A23E891892}">
      <dsp:nvSpPr>
        <dsp:cNvPr id="0" name=""/>
        <dsp:cNvSpPr/>
      </dsp:nvSpPr>
      <dsp:spPr>
        <a:xfrm>
          <a:off x="0" y="3713843"/>
          <a:ext cx="6269037" cy="0"/>
        </a:xfrm>
        <a:prstGeom prst="line">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BDCEF-8D6E-407E-B898-C3CE05AFC402}">
      <dsp:nvSpPr>
        <dsp:cNvPr id="0" name=""/>
        <dsp:cNvSpPr/>
      </dsp:nvSpPr>
      <dsp:spPr>
        <a:xfrm>
          <a:off x="0" y="3713843"/>
          <a:ext cx="1253807"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kern="1200"/>
            <a:t>H</a:t>
          </a:r>
          <a:r>
            <a:rPr lang="tr-TR" sz="1800" kern="1200"/>
            <a:t>i</a:t>
          </a:r>
          <a:r>
            <a:rPr lang="en-ZA" sz="1800" kern="1200"/>
            <a:t>droflori</a:t>
          </a:r>
          <a:r>
            <a:rPr lang="tr-TR" sz="1800" kern="1200"/>
            <a:t>k</a:t>
          </a:r>
          <a:r>
            <a:rPr lang="en-ZA" sz="1800" kern="1200"/>
            <a:t> a</a:t>
          </a:r>
          <a:r>
            <a:rPr lang="tr-TR" sz="1800" kern="1200"/>
            <a:t>s</a:t>
          </a:r>
          <a:r>
            <a:rPr lang="en-ZA" sz="1800" kern="1200"/>
            <a:t>i</a:t>
          </a:r>
          <a:r>
            <a:rPr lang="tr-TR" sz="1800" kern="1200"/>
            <a:t>t</a:t>
          </a:r>
          <a:r>
            <a:rPr lang="en-ZA" sz="1800" kern="1200"/>
            <a:t>:</a:t>
          </a:r>
          <a:endParaRPr lang="en-US" sz="1800" kern="1200"/>
        </a:p>
      </dsp:txBody>
      <dsp:txXfrm>
        <a:off x="0" y="3713843"/>
        <a:ext cx="1253807" cy="1855561"/>
      </dsp:txXfrm>
    </dsp:sp>
    <dsp:sp modelId="{F30E4DC2-6E39-475B-9349-6B8627D238F4}">
      <dsp:nvSpPr>
        <dsp:cNvPr id="0" name=""/>
        <dsp:cNvSpPr/>
      </dsp:nvSpPr>
      <dsp:spPr>
        <a:xfrm>
          <a:off x="1347842" y="3798104"/>
          <a:ext cx="4921194" cy="1685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Camı çözerler.</a:t>
          </a:r>
          <a:endParaRPr lang="en-US" sz="2600" kern="1200"/>
        </a:p>
      </dsp:txBody>
      <dsp:txXfrm>
        <a:off x="1347842" y="3798104"/>
        <a:ext cx="4921194" cy="1685226"/>
      </dsp:txXfrm>
    </dsp:sp>
    <dsp:sp modelId="{B1D72DE7-86AE-4E1C-8920-197BB9D76DFF}">
      <dsp:nvSpPr>
        <dsp:cNvPr id="0" name=""/>
        <dsp:cNvSpPr/>
      </dsp:nvSpPr>
      <dsp:spPr>
        <a:xfrm>
          <a:off x="1253807" y="5483330"/>
          <a:ext cx="501522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26922-B7B4-4517-BCA9-E611FD0D2918}">
      <dsp:nvSpPr>
        <dsp:cNvPr id="0" name=""/>
        <dsp:cNvSpPr/>
      </dsp:nvSpPr>
      <dsp:spPr>
        <a:xfrm rot="5400000">
          <a:off x="6731621" y="-2839081"/>
          <a:ext cx="837972"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Ele</a:t>
          </a:r>
          <a:r>
            <a:rPr lang="tr-TR" sz="1500" kern="1200"/>
            <a:t>k</a:t>
          </a:r>
          <a:r>
            <a:rPr lang="en-US" sz="1500" kern="1200"/>
            <a:t>tro</a:t>
          </a:r>
          <a:r>
            <a:rPr lang="tr-TR" sz="1500" kern="1200"/>
            <a:t>f</a:t>
          </a:r>
          <a:r>
            <a:rPr lang="en-US" sz="1500" kern="1200"/>
            <a:t>ore</a:t>
          </a:r>
          <a:r>
            <a:rPr lang="tr-TR" sz="1500" kern="1200"/>
            <a:t>z</a:t>
          </a:r>
          <a:r>
            <a:rPr lang="en-US" sz="1500" kern="1200"/>
            <a:t> </a:t>
          </a:r>
          <a:r>
            <a:rPr lang="tr-TR" sz="1500" kern="1200"/>
            <a:t>j</a:t>
          </a:r>
          <a:r>
            <a:rPr lang="en-US" sz="1500" kern="1200"/>
            <a:t>el</a:t>
          </a:r>
          <a:r>
            <a:rPr lang="tr-TR" sz="1500" kern="1200"/>
            <a:t>leri</a:t>
          </a:r>
          <a:r>
            <a:rPr lang="en-US" sz="1500" kern="1200"/>
            <a:t> &lt; </a:t>
          </a:r>
          <a:r>
            <a:rPr lang="tr-TR" sz="1500" kern="1200"/>
            <a:t>% </a:t>
          </a:r>
          <a:r>
            <a:rPr lang="en-US" sz="1500" kern="1200"/>
            <a:t>0.1% - </a:t>
          </a:r>
          <a:r>
            <a:rPr lang="tr-TR" sz="1500" kern="1200"/>
            <a:t>çöpe atılabilir</a:t>
          </a:r>
          <a:endParaRPr lang="en-US" sz="1500" kern="1200"/>
        </a:p>
        <a:p>
          <a:pPr marL="114300" lvl="1" indent="-114300" algn="l" defTabSz="666750">
            <a:lnSpc>
              <a:spcPct val="90000"/>
            </a:lnSpc>
            <a:spcBef>
              <a:spcPct val="0"/>
            </a:spcBef>
            <a:spcAft>
              <a:spcPct val="15000"/>
            </a:spcAft>
            <a:buChar char="•"/>
          </a:pPr>
          <a:r>
            <a:rPr lang="en-US" sz="1500" kern="1200"/>
            <a:t>Ele</a:t>
          </a:r>
          <a:r>
            <a:rPr lang="tr-TR" sz="1500" kern="1200"/>
            <a:t>k</a:t>
          </a:r>
          <a:r>
            <a:rPr lang="en-US" sz="1500" kern="1200"/>
            <a:t>tro</a:t>
          </a:r>
          <a:r>
            <a:rPr lang="tr-TR" sz="1500" kern="1200"/>
            <a:t>f</a:t>
          </a:r>
          <a:r>
            <a:rPr lang="en-US" sz="1500" kern="1200"/>
            <a:t>ore</a:t>
          </a:r>
          <a:r>
            <a:rPr lang="tr-TR" sz="1500" kern="1200"/>
            <a:t>z</a:t>
          </a:r>
          <a:r>
            <a:rPr lang="en-US" sz="1500" kern="1200"/>
            <a:t> </a:t>
          </a:r>
          <a:r>
            <a:rPr lang="tr-TR" sz="1500" kern="1200"/>
            <a:t>j</a:t>
          </a:r>
          <a:r>
            <a:rPr lang="en-US" sz="1500" kern="1200"/>
            <a:t>el</a:t>
          </a:r>
          <a:r>
            <a:rPr lang="tr-TR" sz="1500" kern="1200"/>
            <a:t>leri</a:t>
          </a:r>
          <a:r>
            <a:rPr lang="en-US" sz="1500" kern="1200"/>
            <a:t> </a:t>
          </a:r>
          <a:r>
            <a:rPr lang="tr-TR" sz="1500" kern="1200"/>
            <a:t>&gt;</a:t>
          </a:r>
          <a:r>
            <a:rPr lang="en-US" sz="1500" kern="1200"/>
            <a:t> </a:t>
          </a:r>
          <a:r>
            <a:rPr lang="tr-TR" sz="1500" kern="1200"/>
            <a:t>% </a:t>
          </a:r>
          <a:r>
            <a:rPr lang="en-US" sz="1500" kern="1200"/>
            <a:t>0.1% - </a:t>
          </a:r>
          <a:r>
            <a:rPr lang="tr-TR" sz="1500" kern="1200"/>
            <a:t>biyozararlı kutusuna atılmalı</a:t>
          </a:r>
          <a:endParaRPr lang="en-US" sz="1500" kern="1200"/>
        </a:p>
        <a:p>
          <a:pPr marL="114300" lvl="1" indent="-114300" algn="l" defTabSz="666750">
            <a:lnSpc>
              <a:spcPct val="90000"/>
            </a:lnSpc>
            <a:spcBef>
              <a:spcPct val="0"/>
            </a:spcBef>
            <a:spcAft>
              <a:spcPct val="15000"/>
            </a:spcAft>
            <a:buChar char="•"/>
          </a:pPr>
          <a:r>
            <a:rPr lang="en-US" sz="1500" kern="1200"/>
            <a:t>EtBr </a:t>
          </a:r>
          <a:r>
            <a:rPr lang="tr-TR" sz="1500" kern="1200"/>
            <a:t>çözeltisi</a:t>
          </a:r>
          <a:r>
            <a:rPr lang="en-US" sz="1500" kern="1200"/>
            <a:t>- </a:t>
          </a:r>
          <a:r>
            <a:rPr lang="tr-TR" sz="1500" kern="1200"/>
            <a:t>aktif kömür filtrasyonu uygulanmalı</a:t>
          </a:r>
          <a:r>
            <a:rPr lang="en-US" sz="1500" kern="1200"/>
            <a:t> </a:t>
          </a:r>
        </a:p>
      </dsp:txBody>
      <dsp:txXfrm rot="-5400000">
        <a:off x="3785615" y="147831"/>
        <a:ext cx="6689078" cy="756160"/>
      </dsp:txXfrm>
    </dsp:sp>
    <dsp:sp modelId="{0D08920E-1A3E-4834-AC34-85B98DD8D851}">
      <dsp:nvSpPr>
        <dsp:cNvPr id="0" name=""/>
        <dsp:cNvSpPr/>
      </dsp:nvSpPr>
      <dsp:spPr>
        <a:xfrm>
          <a:off x="0" y="2177"/>
          <a:ext cx="3785616" cy="1047465"/>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Etid</a:t>
          </a:r>
          <a:r>
            <a:rPr lang="tr-TR" sz="4000" kern="1200"/>
            <a:t>y</a:t>
          </a:r>
          <a:r>
            <a:rPr lang="en-US" sz="4000" kern="1200"/>
            <a:t>um Brom</a:t>
          </a:r>
          <a:r>
            <a:rPr lang="tr-TR" sz="4000" kern="1200"/>
            <a:t>ür</a:t>
          </a:r>
          <a:endParaRPr lang="en-US" sz="4000" kern="1200"/>
        </a:p>
      </dsp:txBody>
      <dsp:txXfrm>
        <a:off x="51133" y="53310"/>
        <a:ext cx="3683350" cy="945199"/>
      </dsp:txXfrm>
    </dsp:sp>
    <dsp:sp modelId="{660B1F36-BB64-4F86-9D68-6FE432CA0CA6}">
      <dsp:nvSpPr>
        <dsp:cNvPr id="0" name=""/>
        <dsp:cNvSpPr/>
      </dsp:nvSpPr>
      <dsp:spPr>
        <a:xfrm rot="5400000">
          <a:off x="6731621" y="-1739242"/>
          <a:ext cx="837972"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tr-TR" sz="1500" kern="1200"/>
            <a:t>Saçılmış- toplanmış damlalar, eldivenler vs patlamaya dayanıklı kaplarda «civa kalıntısı atığı» olarak etiketlenmeli</a:t>
          </a:r>
          <a:endParaRPr lang="en-US" sz="1500" kern="1200"/>
        </a:p>
        <a:p>
          <a:pPr marL="114300" lvl="1" indent="-114300" algn="l" defTabSz="666750">
            <a:lnSpc>
              <a:spcPct val="90000"/>
            </a:lnSpc>
            <a:spcBef>
              <a:spcPct val="0"/>
            </a:spcBef>
            <a:spcAft>
              <a:spcPct val="15000"/>
            </a:spcAft>
            <a:buChar char="•"/>
          </a:pPr>
          <a:r>
            <a:rPr lang="tr-TR" sz="1500" kern="1200"/>
            <a:t>Evdeki civa kaynakları: termometreler, floresan lambalar, termostatlar</a:t>
          </a:r>
          <a:endParaRPr lang="en-US" sz="1500" kern="1200"/>
        </a:p>
      </dsp:txBody>
      <dsp:txXfrm rot="-5400000">
        <a:off x="3785615" y="1247670"/>
        <a:ext cx="6689078" cy="756160"/>
      </dsp:txXfrm>
    </dsp:sp>
    <dsp:sp modelId="{B7E61DCB-E9CF-408A-B7D6-49E277CE7C85}">
      <dsp:nvSpPr>
        <dsp:cNvPr id="0" name=""/>
        <dsp:cNvSpPr/>
      </dsp:nvSpPr>
      <dsp:spPr>
        <a:xfrm>
          <a:off x="0" y="1102016"/>
          <a:ext cx="3785616" cy="1047465"/>
        </a:xfrm>
        <a:prstGeom prst="roundRect">
          <a:avLst/>
        </a:prstGeom>
        <a:solidFill>
          <a:schemeClr val="accent3">
            <a:shade val="80000"/>
            <a:hueOff val="0"/>
            <a:satOff val="0"/>
            <a:lumOff val="6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tr-TR" sz="4000" kern="1200"/>
            <a:t>Civa</a:t>
          </a:r>
          <a:endParaRPr lang="en-US" sz="4000" kern="1200"/>
        </a:p>
      </dsp:txBody>
      <dsp:txXfrm>
        <a:off x="51133" y="1153149"/>
        <a:ext cx="3683350" cy="945199"/>
      </dsp:txXfrm>
    </dsp:sp>
    <dsp:sp modelId="{DC7F0968-8425-4532-9171-E8FCD4EDBDD8}">
      <dsp:nvSpPr>
        <dsp:cNvPr id="0" name=""/>
        <dsp:cNvSpPr/>
      </dsp:nvSpPr>
      <dsp:spPr>
        <a:xfrm rot="5400000">
          <a:off x="6731621" y="-639403"/>
          <a:ext cx="837972"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tr-TR" sz="1500" kern="1200"/>
            <a:t>Çok fazla kontamine olmamışsa çöpe atılabilir.</a:t>
          </a:r>
          <a:endParaRPr lang="en-US" sz="1500" kern="1200"/>
        </a:p>
        <a:p>
          <a:pPr marL="114300" lvl="1" indent="-114300" algn="l" defTabSz="666750">
            <a:lnSpc>
              <a:spcPct val="90000"/>
            </a:lnSpc>
            <a:spcBef>
              <a:spcPct val="0"/>
            </a:spcBef>
            <a:spcAft>
              <a:spcPct val="15000"/>
            </a:spcAft>
            <a:buChar char="•"/>
          </a:pPr>
          <a:r>
            <a:rPr lang="tr-TR" sz="1500" kern="1200"/>
            <a:t>Çok fazla kontamine olmuşsa tehlikeli atık olarak işlem görmelidir.</a:t>
          </a:r>
          <a:endParaRPr lang="en-US" sz="1500" kern="1200"/>
        </a:p>
      </dsp:txBody>
      <dsp:txXfrm rot="-5400000">
        <a:off x="3785615" y="2347509"/>
        <a:ext cx="6689078" cy="756160"/>
      </dsp:txXfrm>
    </dsp:sp>
    <dsp:sp modelId="{FBC18FD3-3AA0-45B0-8432-68FA2D4472E5}">
      <dsp:nvSpPr>
        <dsp:cNvPr id="0" name=""/>
        <dsp:cNvSpPr/>
      </dsp:nvSpPr>
      <dsp:spPr>
        <a:xfrm>
          <a:off x="0" y="2201855"/>
          <a:ext cx="3785616" cy="1047465"/>
        </a:xfrm>
        <a:prstGeom prst="roundRect">
          <a:avLst/>
        </a:prstGeom>
        <a:solidFill>
          <a:schemeClr val="accent3">
            <a:shade val="80000"/>
            <a:hueOff val="0"/>
            <a:satOff val="0"/>
            <a:lumOff val="127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tr-TR" sz="4000" kern="1200"/>
            <a:t>Silika jeller</a:t>
          </a:r>
          <a:endParaRPr lang="en-US" sz="4000" kern="1200"/>
        </a:p>
      </dsp:txBody>
      <dsp:txXfrm>
        <a:off x="51133" y="2252988"/>
        <a:ext cx="3683350" cy="945199"/>
      </dsp:txXfrm>
    </dsp:sp>
    <dsp:sp modelId="{E57F6294-CBBA-48F6-9AB4-B66BBA2A3951}">
      <dsp:nvSpPr>
        <dsp:cNvPr id="0" name=""/>
        <dsp:cNvSpPr/>
      </dsp:nvSpPr>
      <dsp:spPr>
        <a:xfrm rot="5400000">
          <a:off x="6731621" y="460435"/>
          <a:ext cx="837972"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tr-TR" sz="1500" kern="1200"/>
            <a:t>Değişik cins (alkali, civalı vs) piller için atık merkezlerinde ayrı işlemler uygulanabilse de bütün piller atık pil toplama kutularında birarada toplanıp gönderilebilirler.</a:t>
          </a:r>
          <a:endParaRPr lang="en-US" sz="1500" kern="1200"/>
        </a:p>
      </dsp:txBody>
      <dsp:txXfrm rot="-5400000">
        <a:off x="3785615" y="3447347"/>
        <a:ext cx="6689078" cy="756160"/>
      </dsp:txXfrm>
    </dsp:sp>
    <dsp:sp modelId="{97555667-252B-4071-AFD0-3C118F9E8CC0}">
      <dsp:nvSpPr>
        <dsp:cNvPr id="0" name=""/>
        <dsp:cNvSpPr/>
      </dsp:nvSpPr>
      <dsp:spPr>
        <a:xfrm>
          <a:off x="0" y="3301694"/>
          <a:ext cx="3785616" cy="1047465"/>
        </a:xfrm>
        <a:prstGeom prst="roundRect">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tr-TR" sz="4000" kern="1200"/>
            <a:t>Piller</a:t>
          </a:r>
          <a:endParaRPr lang="en-US" sz="4000" kern="1200"/>
        </a:p>
      </dsp:txBody>
      <dsp:txXfrm>
        <a:off x="51133" y="3352827"/>
        <a:ext cx="3683350" cy="9451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066DD-0154-41D7-9267-62B4FEE09B5E}">
      <dsp:nvSpPr>
        <dsp:cNvPr id="0" name=""/>
        <dsp:cNvSpPr/>
      </dsp:nvSpPr>
      <dsp:spPr>
        <a:xfrm>
          <a:off x="0" y="0"/>
          <a:ext cx="10515600" cy="0"/>
        </a:xfrm>
        <a:prstGeom prst="line">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BC4BA1-E705-404B-92D4-BE1FD4065D78}">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a:t>Kimliği Bilinmeyen Atıklar</a:t>
          </a:r>
          <a:endParaRPr lang="en-US" sz="3200" kern="1200"/>
        </a:p>
      </dsp:txBody>
      <dsp:txXfrm>
        <a:off x="0" y="0"/>
        <a:ext cx="2103120" cy="4351338"/>
      </dsp:txXfrm>
    </dsp:sp>
    <dsp:sp modelId="{2DA1239E-23C2-4CA9-89DB-53DDC27EF48F}">
      <dsp:nvSpPr>
        <dsp:cNvPr id="0" name=""/>
        <dsp:cNvSpPr/>
      </dsp:nvSpPr>
      <dsp:spPr>
        <a:xfrm>
          <a:off x="2260854" y="34260"/>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a:t>Bilinmeyen tehklikeli atık olarak sınıflandırılmalıdır.</a:t>
          </a:r>
          <a:endParaRPr lang="en-US" sz="1900" kern="1200"/>
        </a:p>
      </dsp:txBody>
      <dsp:txXfrm>
        <a:off x="2260854" y="34260"/>
        <a:ext cx="8254746" cy="685208"/>
      </dsp:txXfrm>
    </dsp:sp>
    <dsp:sp modelId="{C730D4CA-6174-43AD-8EFE-64C75976A6FC}">
      <dsp:nvSpPr>
        <dsp:cNvPr id="0" name=""/>
        <dsp:cNvSpPr/>
      </dsp:nvSpPr>
      <dsp:spPr>
        <a:xfrm>
          <a:off x="2103120" y="719468"/>
          <a:ext cx="84124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6A56A5-AEAA-4804-AEBC-50A63AA23055}">
      <dsp:nvSpPr>
        <dsp:cNvPr id="0" name=""/>
        <dsp:cNvSpPr/>
      </dsp:nvSpPr>
      <dsp:spPr>
        <a:xfrm>
          <a:off x="2260854" y="753729"/>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a:t>Yasal olarak bir yerden başka bir yere taşınamaz veya atık alanlarına bırakılamazlar.</a:t>
          </a:r>
          <a:endParaRPr lang="en-US" sz="1900" kern="1200"/>
        </a:p>
      </dsp:txBody>
      <dsp:txXfrm>
        <a:off x="2260854" y="753729"/>
        <a:ext cx="8254746" cy="685208"/>
      </dsp:txXfrm>
    </dsp:sp>
    <dsp:sp modelId="{06B60053-24D1-43C3-8A2E-0276627CE7B5}">
      <dsp:nvSpPr>
        <dsp:cNvPr id="0" name=""/>
        <dsp:cNvSpPr/>
      </dsp:nvSpPr>
      <dsp:spPr>
        <a:xfrm>
          <a:off x="2103120" y="1438937"/>
          <a:ext cx="84124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7FF51D-5D51-4031-9D1D-A3A05919BB21}">
      <dsp:nvSpPr>
        <dsp:cNvPr id="0" name=""/>
        <dsp:cNvSpPr/>
      </dsp:nvSpPr>
      <dsp:spPr>
        <a:xfrm>
          <a:off x="2260854" y="1473197"/>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a:t>Lavaboya dökülemezler.</a:t>
          </a:r>
          <a:endParaRPr lang="en-US" sz="1900" kern="1200"/>
        </a:p>
      </dsp:txBody>
      <dsp:txXfrm>
        <a:off x="2260854" y="1473197"/>
        <a:ext cx="8254746" cy="685208"/>
      </dsp:txXfrm>
    </dsp:sp>
    <dsp:sp modelId="{B013DAFE-0489-475E-A481-D5954AD7DC55}">
      <dsp:nvSpPr>
        <dsp:cNvPr id="0" name=""/>
        <dsp:cNvSpPr/>
      </dsp:nvSpPr>
      <dsp:spPr>
        <a:xfrm>
          <a:off x="2103120" y="2158406"/>
          <a:ext cx="84124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E15E8-3700-40BB-8BFA-89682FFD6F06}">
      <dsp:nvSpPr>
        <dsp:cNvPr id="0" name=""/>
        <dsp:cNvSpPr/>
      </dsp:nvSpPr>
      <dsp:spPr>
        <a:xfrm>
          <a:off x="2260854" y="2192666"/>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a:t>Başka kimyasal atıklarla karıştırılamazlar.</a:t>
          </a:r>
          <a:endParaRPr lang="en-US" sz="1900" kern="1200"/>
        </a:p>
      </dsp:txBody>
      <dsp:txXfrm>
        <a:off x="2260854" y="2192666"/>
        <a:ext cx="8254746" cy="685208"/>
      </dsp:txXfrm>
    </dsp:sp>
    <dsp:sp modelId="{1FBF3741-4C3A-4A23-8D26-CFFC0913298E}">
      <dsp:nvSpPr>
        <dsp:cNvPr id="0" name=""/>
        <dsp:cNvSpPr/>
      </dsp:nvSpPr>
      <dsp:spPr>
        <a:xfrm>
          <a:off x="2103120" y="2877874"/>
          <a:ext cx="84124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4A1B12-B8C6-4928-A9B6-81B18CE4CC96}">
      <dsp:nvSpPr>
        <dsp:cNvPr id="0" name=""/>
        <dsp:cNvSpPr/>
      </dsp:nvSpPr>
      <dsp:spPr>
        <a:xfrm>
          <a:off x="2260854" y="2912135"/>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a:t>Laboratuvardaki çalışma alanlarında tutulamazlar.</a:t>
          </a:r>
          <a:endParaRPr lang="en-US" sz="1900" kern="1200"/>
        </a:p>
      </dsp:txBody>
      <dsp:txXfrm>
        <a:off x="2260854" y="2912135"/>
        <a:ext cx="8254746" cy="685208"/>
      </dsp:txXfrm>
    </dsp:sp>
    <dsp:sp modelId="{AF806634-2F01-4160-8D42-3C4EF8BEA0B3}">
      <dsp:nvSpPr>
        <dsp:cNvPr id="0" name=""/>
        <dsp:cNvSpPr/>
      </dsp:nvSpPr>
      <dsp:spPr>
        <a:xfrm>
          <a:off x="2103120" y="3597343"/>
          <a:ext cx="84124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8CCD79-7640-41DF-87EB-CD34174FC45F}">
      <dsp:nvSpPr>
        <dsp:cNvPr id="0" name=""/>
        <dsp:cNvSpPr/>
      </dsp:nvSpPr>
      <dsp:spPr>
        <a:xfrm>
          <a:off x="2260854" y="3631603"/>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dirty="0"/>
            <a:t>Hakkında olabildiğince bilgi toplanmaya çalışılır ve ardından eğer mümkünse karakterize edilmeye çalışılır.</a:t>
          </a:r>
          <a:endParaRPr lang="en-US" sz="1900" kern="1200" dirty="0"/>
        </a:p>
      </dsp:txBody>
      <dsp:txXfrm>
        <a:off x="2260854" y="3631603"/>
        <a:ext cx="8254746" cy="685208"/>
      </dsp:txXfrm>
    </dsp:sp>
    <dsp:sp modelId="{98377375-7F98-40E1-85DB-2BEEC1927551}">
      <dsp:nvSpPr>
        <dsp:cNvPr id="0" name=""/>
        <dsp:cNvSpPr/>
      </dsp:nvSpPr>
      <dsp:spPr>
        <a:xfrm>
          <a:off x="2103120" y="4316812"/>
          <a:ext cx="84124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5C8817D-F716-420C-8540-13F99280B6E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72A245FC-E66A-4833-844D-1CEE7696B2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490CDA51-5AAE-4A5A-B079-F45FE5EDB5E4}"/>
              </a:ext>
            </a:extLst>
          </p:cNvPr>
          <p:cNvSpPr>
            <a:spLocks noGrp="1"/>
          </p:cNvSpPr>
          <p:nvPr>
            <p:ph type="dt" sz="half" idx="10"/>
          </p:nvPr>
        </p:nvSpPr>
        <p:spPr/>
        <p:txBody>
          <a:bodyPr/>
          <a:lstStyle/>
          <a:p>
            <a:fld id="{EFBB07FA-6887-4ACA-BC02-ECD352B5A276}" type="datetimeFigureOut">
              <a:rPr lang="en-US" smtClean="0"/>
              <a:t>4/5/2018</a:t>
            </a:fld>
            <a:endParaRPr lang="en-US"/>
          </a:p>
        </p:txBody>
      </p:sp>
      <p:sp>
        <p:nvSpPr>
          <p:cNvPr id="5" name="Alt Bilgi Yer Tutucusu 4">
            <a:extLst>
              <a:ext uri="{FF2B5EF4-FFF2-40B4-BE49-F238E27FC236}">
                <a16:creationId xmlns:a16="http://schemas.microsoft.com/office/drawing/2014/main" id="{77252C4B-860E-4C41-998D-ECCE5CE7A71D}"/>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0E2BB077-582C-4487-82BC-7BB160015849}"/>
              </a:ext>
            </a:extLst>
          </p:cNvPr>
          <p:cNvSpPr>
            <a:spLocks noGrp="1"/>
          </p:cNvSpPr>
          <p:nvPr>
            <p:ph type="sldNum" sz="quarter" idx="12"/>
          </p:nvPr>
        </p:nvSpPr>
        <p:spPr/>
        <p:txBody>
          <a:bodyPr/>
          <a:lstStyle/>
          <a:p>
            <a:fld id="{B0D7CA05-55E6-4625-BB5C-019CC1F26D87}" type="slidenum">
              <a:rPr lang="en-US" smtClean="0"/>
              <a:t>‹#›</a:t>
            </a:fld>
            <a:endParaRPr lang="en-US"/>
          </a:p>
        </p:txBody>
      </p:sp>
    </p:spTree>
    <p:extLst>
      <p:ext uri="{BB962C8B-B14F-4D97-AF65-F5344CB8AC3E}">
        <p14:creationId xmlns:p14="http://schemas.microsoft.com/office/powerpoint/2010/main" val="54846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9AC02C9-DC40-46FE-90E7-F9B471447965}"/>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7C0F2ADD-0C34-4365-B564-0D0127496C44}"/>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32758BB2-8459-4A58-B59F-D793DFE2F7B3}"/>
              </a:ext>
            </a:extLst>
          </p:cNvPr>
          <p:cNvSpPr>
            <a:spLocks noGrp="1"/>
          </p:cNvSpPr>
          <p:nvPr>
            <p:ph type="dt" sz="half" idx="10"/>
          </p:nvPr>
        </p:nvSpPr>
        <p:spPr/>
        <p:txBody>
          <a:bodyPr/>
          <a:lstStyle/>
          <a:p>
            <a:fld id="{EFBB07FA-6887-4ACA-BC02-ECD352B5A276}" type="datetimeFigureOut">
              <a:rPr lang="en-US" smtClean="0"/>
              <a:t>4/5/2018</a:t>
            </a:fld>
            <a:endParaRPr lang="en-US"/>
          </a:p>
        </p:txBody>
      </p:sp>
      <p:sp>
        <p:nvSpPr>
          <p:cNvPr id="5" name="Alt Bilgi Yer Tutucusu 4">
            <a:extLst>
              <a:ext uri="{FF2B5EF4-FFF2-40B4-BE49-F238E27FC236}">
                <a16:creationId xmlns:a16="http://schemas.microsoft.com/office/drawing/2014/main" id="{ECC08ABF-F3B4-40CC-8417-12FBDFAF2370}"/>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051B094A-C943-4183-AC7B-4CC4C1BA9EEF}"/>
              </a:ext>
            </a:extLst>
          </p:cNvPr>
          <p:cNvSpPr>
            <a:spLocks noGrp="1"/>
          </p:cNvSpPr>
          <p:nvPr>
            <p:ph type="sldNum" sz="quarter" idx="12"/>
          </p:nvPr>
        </p:nvSpPr>
        <p:spPr/>
        <p:txBody>
          <a:bodyPr/>
          <a:lstStyle/>
          <a:p>
            <a:fld id="{B0D7CA05-55E6-4625-BB5C-019CC1F26D87}" type="slidenum">
              <a:rPr lang="en-US" smtClean="0"/>
              <a:t>‹#›</a:t>
            </a:fld>
            <a:endParaRPr lang="en-US"/>
          </a:p>
        </p:txBody>
      </p:sp>
    </p:spTree>
    <p:extLst>
      <p:ext uri="{BB962C8B-B14F-4D97-AF65-F5344CB8AC3E}">
        <p14:creationId xmlns:p14="http://schemas.microsoft.com/office/powerpoint/2010/main" val="313871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939BEE0-20E1-4508-B182-369F35D1C6C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2E90695B-1C8C-4155-BDF1-71C2E4165397}"/>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CC1E776A-A007-4F4F-8A79-9910DDB0A2F0}"/>
              </a:ext>
            </a:extLst>
          </p:cNvPr>
          <p:cNvSpPr>
            <a:spLocks noGrp="1"/>
          </p:cNvSpPr>
          <p:nvPr>
            <p:ph type="dt" sz="half" idx="10"/>
          </p:nvPr>
        </p:nvSpPr>
        <p:spPr/>
        <p:txBody>
          <a:bodyPr/>
          <a:lstStyle/>
          <a:p>
            <a:fld id="{EFBB07FA-6887-4ACA-BC02-ECD352B5A276}" type="datetimeFigureOut">
              <a:rPr lang="en-US" smtClean="0"/>
              <a:t>4/5/2018</a:t>
            </a:fld>
            <a:endParaRPr lang="en-US"/>
          </a:p>
        </p:txBody>
      </p:sp>
      <p:sp>
        <p:nvSpPr>
          <p:cNvPr id="5" name="Alt Bilgi Yer Tutucusu 4">
            <a:extLst>
              <a:ext uri="{FF2B5EF4-FFF2-40B4-BE49-F238E27FC236}">
                <a16:creationId xmlns:a16="http://schemas.microsoft.com/office/drawing/2014/main" id="{2B253CCA-77E7-47BA-BF26-203C90C8C63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306D7AF-1D0A-430A-A555-AFC3E9A2FEE7}"/>
              </a:ext>
            </a:extLst>
          </p:cNvPr>
          <p:cNvSpPr>
            <a:spLocks noGrp="1"/>
          </p:cNvSpPr>
          <p:nvPr>
            <p:ph type="sldNum" sz="quarter" idx="12"/>
          </p:nvPr>
        </p:nvSpPr>
        <p:spPr/>
        <p:txBody>
          <a:bodyPr/>
          <a:lstStyle/>
          <a:p>
            <a:fld id="{B0D7CA05-55E6-4625-BB5C-019CC1F26D87}" type="slidenum">
              <a:rPr lang="en-US" smtClean="0"/>
              <a:t>‹#›</a:t>
            </a:fld>
            <a:endParaRPr lang="en-US"/>
          </a:p>
        </p:txBody>
      </p:sp>
    </p:spTree>
    <p:extLst>
      <p:ext uri="{BB962C8B-B14F-4D97-AF65-F5344CB8AC3E}">
        <p14:creationId xmlns:p14="http://schemas.microsoft.com/office/powerpoint/2010/main" val="214556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9FF15B7-E379-4F1C-9879-7DD7E9583D35}"/>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86CB9CD8-C9A5-4161-A891-CACDF6B03F08}"/>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C9195EE7-5B16-4758-9B84-C4DE01761FE3}"/>
              </a:ext>
            </a:extLst>
          </p:cNvPr>
          <p:cNvSpPr>
            <a:spLocks noGrp="1"/>
          </p:cNvSpPr>
          <p:nvPr>
            <p:ph type="dt" sz="half" idx="10"/>
          </p:nvPr>
        </p:nvSpPr>
        <p:spPr/>
        <p:txBody>
          <a:bodyPr/>
          <a:lstStyle/>
          <a:p>
            <a:fld id="{EFBB07FA-6887-4ACA-BC02-ECD352B5A276}" type="datetimeFigureOut">
              <a:rPr lang="en-US" smtClean="0"/>
              <a:t>4/5/2018</a:t>
            </a:fld>
            <a:endParaRPr lang="en-US"/>
          </a:p>
        </p:txBody>
      </p:sp>
      <p:sp>
        <p:nvSpPr>
          <p:cNvPr id="5" name="Alt Bilgi Yer Tutucusu 4">
            <a:extLst>
              <a:ext uri="{FF2B5EF4-FFF2-40B4-BE49-F238E27FC236}">
                <a16:creationId xmlns:a16="http://schemas.microsoft.com/office/drawing/2014/main" id="{5AA1FFEB-65AB-4CCD-ACB0-0C653B678AD5}"/>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78C716F-A7F4-4E67-97EF-14A581E3742C}"/>
              </a:ext>
            </a:extLst>
          </p:cNvPr>
          <p:cNvSpPr>
            <a:spLocks noGrp="1"/>
          </p:cNvSpPr>
          <p:nvPr>
            <p:ph type="sldNum" sz="quarter" idx="12"/>
          </p:nvPr>
        </p:nvSpPr>
        <p:spPr/>
        <p:txBody>
          <a:bodyPr/>
          <a:lstStyle/>
          <a:p>
            <a:fld id="{B0D7CA05-55E6-4625-BB5C-019CC1F26D87}" type="slidenum">
              <a:rPr lang="en-US" smtClean="0"/>
              <a:t>‹#›</a:t>
            </a:fld>
            <a:endParaRPr lang="en-US"/>
          </a:p>
        </p:txBody>
      </p:sp>
    </p:spTree>
    <p:extLst>
      <p:ext uri="{BB962C8B-B14F-4D97-AF65-F5344CB8AC3E}">
        <p14:creationId xmlns:p14="http://schemas.microsoft.com/office/powerpoint/2010/main" val="361785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AF35FF3-876F-4A97-A2E6-692B3BDF9AF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A5499585-CDC8-4300-8530-CF1C4B8E9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CBF4BE89-EC7E-4F72-86F3-83583CA00F58}"/>
              </a:ext>
            </a:extLst>
          </p:cNvPr>
          <p:cNvSpPr>
            <a:spLocks noGrp="1"/>
          </p:cNvSpPr>
          <p:nvPr>
            <p:ph type="dt" sz="half" idx="10"/>
          </p:nvPr>
        </p:nvSpPr>
        <p:spPr/>
        <p:txBody>
          <a:bodyPr/>
          <a:lstStyle/>
          <a:p>
            <a:fld id="{EFBB07FA-6887-4ACA-BC02-ECD352B5A276}" type="datetimeFigureOut">
              <a:rPr lang="en-US" smtClean="0"/>
              <a:t>4/5/2018</a:t>
            </a:fld>
            <a:endParaRPr lang="en-US"/>
          </a:p>
        </p:txBody>
      </p:sp>
      <p:sp>
        <p:nvSpPr>
          <p:cNvPr id="5" name="Alt Bilgi Yer Tutucusu 4">
            <a:extLst>
              <a:ext uri="{FF2B5EF4-FFF2-40B4-BE49-F238E27FC236}">
                <a16:creationId xmlns:a16="http://schemas.microsoft.com/office/drawing/2014/main" id="{CADAA34D-B31E-4122-A98E-9667C308012E}"/>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F7620AD-B6AE-429C-A883-027498456213}"/>
              </a:ext>
            </a:extLst>
          </p:cNvPr>
          <p:cNvSpPr>
            <a:spLocks noGrp="1"/>
          </p:cNvSpPr>
          <p:nvPr>
            <p:ph type="sldNum" sz="quarter" idx="12"/>
          </p:nvPr>
        </p:nvSpPr>
        <p:spPr/>
        <p:txBody>
          <a:bodyPr/>
          <a:lstStyle/>
          <a:p>
            <a:fld id="{B0D7CA05-55E6-4625-BB5C-019CC1F26D87}" type="slidenum">
              <a:rPr lang="en-US" smtClean="0"/>
              <a:t>‹#›</a:t>
            </a:fld>
            <a:endParaRPr lang="en-US"/>
          </a:p>
        </p:txBody>
      </p:sp>
    </p:spTree>
    <p:extLst>
      <p:ext uri="{BB962C8B-B14F-4D97-AF65-F5344CB8AC3E}">
        <p14:creationId xmlns:p14="http://schemas.microsoft.com/office/powerpoint/2010/main" val="340731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11D76CE-5318-40DD-8097-CB5DD1DCC2D5}"/>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4A813C1A-458F-4BC6-A576-FEEC7A336E99}"/>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B2DCF9CC-5C6B-4207-BDCF-15917713D8A6}"/>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1615C2D4-E5D3-4DA1-8811-3DB6A1E2D6B5}"/>
              </a:ext>
            </a:extLst>
          </p:cNvPr>
          <p:cNvSpPr>
            <a:spLocks noGrp="1"/>
          </p:cNvSpPr>
          <p:nvPr>
            <p:ph type="dt" sz="half" idx="10"/>
          </p:nvPr>
        </p:nvSpPr>
        <p:spPr/>
        <p:txBody>
          <a:bodyPr/>
          <a:lstStyle/>
          <a:p>
            <a:fld id="{EFBB07FA-6887-4ACA-BC02-ECD352B5A276}" type="datetimeFigureOut">
              <a:rPr lang="en-US" smtClean="0"/>
              <a:t>4/5/2018</a:t>
            </a:fld>
            <a:endParaRPr lang="en-US"/>
          </a:p>
        </p:txBody>
      </p:sp>
      <p:sp>
        <p:nvSpPr>
          <p:cNvPr id="6" name="Alt Bilgi Yer Tutucusu 5">
            <a:extLst>
              <a:ext uri="{FF2B5EF4-FFF2-40B4-BE49-F238E27FC236}">
                <a16:creationId xmlns:a16="http://schemas.microsoft.com/office/drawing/2014/main" id="{42BBF5F5-874E-4B29-959C-AD9EC32C94E5}"/>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99EE721A-7DCC-43E1-9988-6EA9B8672199}"/>
              </a:ext>
            </a:extLst>
          </p:cNvPr>
          <p:cNvSpPr>
            <a:spLocks noGrp="1"/>
          </p:cNvSpPr>
          <p:nvPr>
            <p:ph type="sldNum" sz="quarter" idx="12"/>
          </p:nvPr>
        </p:nvSpPr>
        <p:spPr/>
        <p:txBody>
          <a:bodyPr/>
          <a:lstStyle/>
          <a:p>
            <a:fld id="{B0D7CA05-55E6-4625-BB5C-019CC1F26D87}" type="slidenum">
              <a:rPr lang="en-US" smtClean="0"/>
              <a:t>‹#›</a:t>
            </a:fld>
            <a:endParaRPr lang="en-US"/>
          </a:p>
        </p:txBody>
      </p:sp>
    </p:spTree>
    <p:extLst>
      <p:ext uri="{BB962C8B-B14F-4D97-AF65-F5344CB8AC3E}">
        <p14:creationId xmlns:p14="http://schemas.microsoft.com/office/powerpoint/2010/main" val="269814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A895B9-91C2-4C60-BDFE-4439170035C4}"/>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E9593AB9-BB37-448F-9163-5891B1A38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E2C2D39E-5079-4E29-9A07-61A1F1153A15}"/>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A1719589-7637-460F-A035-33E74152F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EFF16FA4-39F1-403C-BE7A-976CB4D684C2}"/>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494BA106-B589-46E7-A450-50356F128DAF}"/>
              </a:ext>
            </a:extLst>
          </p:cNvPr>
          <p:cNvSpPr>
            <a:spLocks noGrp="1"/>
          </p:cNvSpPr>
          <p:nvPr>
            <p:ph type="dt" sz="half" idx="10"/>
          </p:nvPr>
        </p:nvSpPr>
        <p:spPr/>
        <p:txBody>
          <a:bodyPr/>
          <a:lstStyle/>
          <a:p>
            <a:fld id="{EFBB07FA-6887-4ACA-BC02-ECD352B5A276}" type="datetimeFigureOut">
              <a:rPr lang="en-US" smtClean="0"/>
              <a:t>4/5/2018</a:t>
            </a:fld>
            <a:endParaRPr lang="en-US"/>
          </a:p>
        </p:txBody>
      </p:sp>
      <p:sp>
        <p:nvSpPr>
          <p:cNvPr id="8" name="Alt Bilgi Yer Tutucusu 7">
            <a:extLst>
              <a:ext uri="{FF2B5EF4-FFF2-40B4-BE49-F238E27FC236}">
                <a16:creationId xmlns:a16="http://schemas.microsoft.com/office/drawing/2014/main" id="{2DC91D84-A338-43E0-A21F-BB463B1ED455}"/>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0C31ACA9-1AED-4B04-9EFD-2DAD066BF118}"/>
              </a:ext>
            </a:extLst>
          </p:cNvPr>
          <p:cNvSpPr>
            <a:spLocks noGrp="1"/>
          </p:cNvSpPr>
          <p:nvPr>
            <p:ph type="sldNum" sz="quarter" idx="12"/>
          </p:nvPr>
        </p:nvSpPr>
        <p:spPr/>
        <p:txBody>
          <a:bodyPr/>
          <a:lstStyle/>
          <a:p>
            <a:fld id="{B0D7CA05-55E6-4625-BB5C-019CC1F26D87}" type="slidenum">
              <a:rPr lang="en-US" smtClean="0"/>
              <a:t>‹#›</a:t>
            </a:fld>
            <a:endParaRPr lang="en-US"/>
          </a:p>
        </p:txBody>
      </p:sp>
    </p:spTree>
    <p:extLst>
      <p:ext uri="{BB962C8B-B14F-4D97-AF65-F5344CB8AC3E}">
        <p14:creationId xmlns:p14="http://schemas.microsoft.com/office/powerpoint/2010/main" val="13695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E3CF305-A0C7-4483-AB03-305922E7B6D0}"/>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D3E70E22-A09B-4180-B54B-309D7C426374}"/>
              </a:ext>
            </a:extLst>
          </p:cNvPr>
          <p:cNvSpPr>
            <a:spLocks noGrp="1"/>
          </p:cNvSpPr>
          <p:nvPr>
            <p:ph type="dt" sz="half" idx="10"/>
          </p:nvPr>
        </p:nvSpPr>
        <p:spPr/>
        <p:txBody>
          <a:bodyPr/>
          <a:lstStyle/>
          <a:p>
            <a:fld id="{EFBB07FA-6887-4ACA-BC02-ECD352B5A276}" type="datetimeFigureOut">
              <a:rPr lang="en-US" smtClean="0"/>
              <a:t>4/5/2018</a:t>
            </a:fld>
            <a:endParaRPr lang="en-US"/>
          </a:p>
        </p:txBody>
      </p:sp>
      <p:sp>
        <p:nvSpPr>
          <p:cNvPr id="4" name="Alt Bilgi Yer Tutucusu 3">
            <a:extLst>
              <a:ext uri="{FF2B5EF4-FFF2-40B4-BE49-F238E27FC236}">
                <a16:creationId xmlns:a16="http://schemas.microsoft.com/office/drawing/2014/main" id="{68924EFC-7975-432B-841A-CE7359EC41EB}"/>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C46D9BCF-1272-4EB1-8AE7-23D1A20B3FD1}"/>
              </a:ext>
            </a:extLst>
          </p:cNvPr>
          <p:cNvSpPr>
            <a:spLocks noGrp="1"/>
          </p:cNvSpPr>
          <p:nvPr>
            <p:ph type="sldNum" sz="quarter" idx="12"/>
          </p:nvPr>
        </p:nvSpPr>
        <p:spPr/>
        <p:txBody>
          <a:bodyPr/>
          <a:lstStyle/>
          <a:p>
            <a:fld id="{B0D7CA05-55E6-4625-BB5C-019CC1F26D87}" type="slidenum">
              <a:rPr lang="en-US" smtClean="0"/>
              <a:t>‹#›</a:t>
            </a:fld>
            <a:endParaRPr lang="en-US"/>
          </a:p>
        </p:txBody>
      </p:sp>
    </p:spTree>
    <p:extLst>
      <p:ext uri="{BB962C8B-B14F-4D97-AF65-F5344CB8AC3E}">
        <p14:creationId xmlns:p14="http://schemas.microsoft.com/office/powerpoint/2010/main" val="3836294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2816-E6F6-4B6A-9820-5A7D2FF4FD4E}"/>
              </a:ext>
            </a:extLst>
          </p:cNvPr>
          <p:cNvSpPr>
            <a:spLocks noGrp="1"/>
          </p:cNvSpPr>
          <p:nvPr>
            <p:ph type="dt" sz="half" idx="10"/>
          </p:nvPr>
        </p:nvSpPr>
        <p:spPr/>
        <p:txBody>
          <a:bodyPr/>
          <a:lstStyle/>
          <a:p>
            <a:fld id="{EFBB07FA-6887-4ACA-BC02-ECD352B5A276}" type="datetimeFigureOut">
              <a:rPr lang="en-US" smtClean="0"/>
              <a:t>4/5/2018</a:t>
            </a:fld>
            <a:endParaRPr lang="en-US"/>
          </a:p>
        </p:txBody>
      </p:sp>
      <p:sp>
        <p:nvSpPr>
          <p:cNvPr id="3" name="Alt Bilgi Yer Tutucusu 2">
            <a:extLst>
              <a:ext uri="{FF2B5EF4-FFF2-40B4-BE49-F238E27FC236}">
                <a16:creationId xmlns:a16="http://schemas.microsoft.com/office/drawing/2014/main" id="{7FB4FE66-402A-43A7-867B-F5D5884EDCE1}"/>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82F98BB7-B32A-4EE8-98B8-12627EEAE2E7}"/>
              </a:ext>
            </a:extLst>
          </p:cNvPr>
          <p:cNvSpPr>
            <a:spLocks noGrp="1"/>
          </p:cNvSpPr>
          <p:nvPr>
            <p:ph type="sldNum" sz="quarter" idx="12"/>
          </p:nvPr>
        </p:nvSpPr>
        <p:spPr/>
        <p:txBody>
          <a:bodyPr/>
          <a:lstStyle/>
          <a:p>
            <a:fld id="{B0D7CA05-55E6-4625-BB5C-019CC1F26D87}" type="slidenum">
              <a:rPr lang="en-US" smtClean="0"/>
              <a:t>‹#›</a:t>
            </a:fld>
            <a:endParaRPr lang="en-US"/>
          </a:p>
        </p:txBody>
      </p:sp>
    </p:spTree>
    <p:extLst>
      <p:ext uri="{BB962C8B-B14F-4D97-AF65-F5344CB8AC3E}">
        <p14:creationId xmlns:p14="http://schemas.microsoft.com/office/powerpoint/2010/main" val="20077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62750D-1637-4C84-B928-259845A3D2F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243B0AB5-E232-4352-AE03-9F9BC0D81B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8A4C9431-76E3-4A83-91D6-D2A56EF9A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CAFB2688-BB2B-4813-8BA2-F36FF305A125}"/>
              </a:ext>
            </a:extLst>
          </p:cNvPr>
          <p:cNvSpPr>
            <a:spLocks noGrp="1"/>
          </p:cNvSpPr>
          <p:nvPr>
            <p:ph type="dt" sz="half" idx="10"/>
          </p:nvPr>
        </p:nvSpPr>
        <p:spPr/>
        <p:txBody>
          <a:bodyPr/>
          <a:lstStyle/>
          <a:p>
            <a:fld id="{EFBB07FA-6887-4ACA-BC02-ECD352B5A276}" type="datetimeFigureOut">
              <a:rPr lang="en-US" smtClean="0"/>
              <a:t>4/5/2018</a:t>
            </a:fld>
            <a:endParaRPr lang="en-US"/>
          </a:p>
        </p:txBody>
      </p:sp>
      <p:sp>
        <p:nvSpPr>
          <p:cNvPr id="6" name="Alt Bilgi Yer Tutucusu 5">
            <a:extLst>
              <a:ext uri="{FF2B5EF4-FFF2-40B4-BE49-F238E27FC236}">
                <a16:creationId xmlns:a16="http://schemas.microsoft.com/office/drawing/2014/main" id="{E669F24D-7E93-42DB-BB2F-C03CC23FC763}"/>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BEC85A2E-350C-4CCE-8D3C-633986340403}"/>
              </a:ext>
            </a:extLst>
          </p:cNvPr>
          <p:cNvSpPr>
            <a:spLocks noGrp="1"/>
          </p:cNvSpPr>
          <p:nvPr>
            <p:ph type="sldNum" sz="quarter" idx="12"/>
          </p:nvPr>
        </p:nvSpPr>
        <p:spPr/>
        <p:txBody>
          <a:bodyPr/>
          <a:lstStyle/>
          <a:p>
            <a:fld id="{B0D7CA05-55E6-4625-BB5C-019CC1F26D87}" type="slidenum">
              <a:rPr lang="en-US" smtClean="0"/>
              <a:t>‹#›</a:t>
            </a:fld>
            <a:endParaRPr lang="en-US"/>
          </a:p>
        </p:txBody>
      </p:sp>
    </p:spTree>
    <p:extLst>
      <p:ext uri="{BB962C8B-B14F-4D97-AF65-F5344CB8AC3E}">
        <p14:creationId xmlns:p14="http://schemas.microsoft.com/office/powerpoint/2010/main" val="147573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00760AA-69F5-4E1E-93F5-D9EC2207144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8D063226-B752-4235-853B-1A98404551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2255DB85-8B76-4F28-9CD9-EC82FF0B42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96027811-2C27-4D1C-946F-314F10838817}"/>
              </a:ext>
            </a:extLst>
          </p:cNvPr>
          <p:cNvSpPr>
            <a:spLocks noGrp="1"/>
          </p:cNvSpPr>
          <p:nvPr>
            <p:ph type="dt" sz="half" idx="10"/>
          </p:nvPr>
        </p:nvSpPr>
        <p:spPr/>
        <p:txBody>
          <a:bodyPr/>
          <a:lstStyle/>
          <a:p>
            <a:fld id="{EFBB07FA-6887-4ACA-BC02-ECD352B5A276}" type="datetimeFigureOut">
              <a:rPr lang="en-US" smtClean="0"/>
              <a:t>4/5/2018</a:t>
            </a:fld>
            <a:endParaRPr lang="en-US"/>
          </a:p>
        </p:txBody>
      </p:sp>
      <p:sp>
        <p:nvSpPr>
          <p:cNvPr id="6" name="Alt Bilgi Yer Tutucusu 5">
            <a:extLst>
              <a:ext uri="{FF2B5EF4-FFF2-40B4-BE49-F238E27FC236}">
                <a16:creationId xmlns:a16="http://schemas.microsoft.com/office/drawing/2014/main" id="{B2C1C3EA-FC0B-4372-9C8B-053B67DF87B2}"/>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BB4D66B5-2687-427B-96C2-B2B541C044FB}"/>
              </a:ext>
            </a:extLst>
          </p:cNvPr>
          <p:cNvSpPr>
            <a:spLocks noGrp="1"/>
          </p:cNvSpPr>
          <p:nvPr>
            <p:ph type="sldNum" sz="quarter" idx="12"/>
          </p:nvPr>
        </p:nvSpPr>
        <p:spPr/>
        <p:txBody>
          <a:bodyPr/>
          <a:lstStyle/>
          <a:p>
            <a:fld id="{B0D7CA05-55E6-4625-BB5C-019CC1F26D87}" type="slidenum">
              <a:rPr lang="en-US" smtClean="0"/>
              <a:t>‹#›</a:t>
            </a:fld>
            <a:endParaRPr lang="en-US"/>
          </a:p>
        </p:txBody>
      </p:sp>
    </p:spTree>
    <p:extLst>
      <p:ext uri="{BB962C8B-B14F-4D97-AF65-F5344CB8AC3E}">
        <p14:creationId xmlns:p14="http://schemas.microsoft.com/office/powerpoint/2010/main" val="223049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9A38116-6065-4B57-A671-7E0AC95E82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D744EE4E-3F37-449F-BE6A-E0ECE899BB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6BBC32C1-732C-454A-9BEC-DC5D945AC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B07FA-6887-4ACA-BC02-ECD352B5A276}" type="datetimeFigureOut">
              <a:rPr lang="en-US" smtClean="0"/>
              <a:t>4/5/2018</a:t>
            </a:fld>
            <a:endParaRPr lang="en-US"/>
          </a:p>
        </p:txBody>
      </p:sp>
      <p:sp>
        <p:nvSpPr>
          <p:cNvPr id="5" name="Alt Bilgi Yer Tutucusu 4">
            <a:extLst>
              <a:ext uri="{FF2B5EF4-FFF2-40B4-BE49-F238E27FC236}">
                <a16:creationId xmlns:a16="http://schemas.microsoft.com/office/drawing/2014/main" id="{0BE82917-EC46-4016-A0D2-65941FB0BB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2EF9D965-1043-4AB0-9D73-4379AF00B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7CA05-55E6-4625-BB5C-019CC1F26D87}" type="slidenum">
              <a:rPr lang="en-US" smtClean="0"/>
              <a:t>‹#›</a:t>
            </a:fld>
            <a:endParaRPr lang="en-US"/>
          </a:p>
        </p:txBody>
      </p:sp>
    </p:spTree>
    <p:extLst>
      <p:ext uri="{BB962C8B-B14F-4D97-AF65-F5344CB8AC3E}">
        <p14:creationId xmlns:p14="http://schemas.microsoft.com/office/powerpoint/2010/main" val="884501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70">
            <a:extLst>
              <a:ext uri="{FF2B5EF4-FFF2-40B4-BE49-F238E27FC236}">
                <a16:creationId xmlns:a16="http://schemas.microsoft.com/office/drawing/2014/main" id="{E4F9F79B-A093-478E-96B5-EE02BC93A8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6" name="Straight Connector 72">
            <a:extLst>
              <a:ext uri="{FF2B5EF4-FFF2-40B4-BE49-F238E27FC236}">
                <a16:creationId xmlns:a16="http://schemas.microsoft.com/office/drawing/2014/main" id="{D4C22394-EBC2-4FAF-A555-6C02D589EED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057" name="Oval 74">
            <a:extLst>
              <a:ext uri="{FF2B5EF4-FFF2-40B4-BE49-F238E27FC236}">
                <a16:creationId xmlns:a16="http://schemas.microsoft.com/office/drawing/2014/main" id="{F7194F93-1F71-4A70-9DF1-28F1837711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425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BBC0C84-DC2A-43AE-9576-0A44295E8B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C5B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39"/>
          <a:stretch/>
        </p:blipFill>
        <p:spPr bwMode="auto">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640080" y="595293"/>
            <a:ext cx="5676637" cy="3463951"/>
          </a:xfrm>
        </p:spPr>
        <p:txBody>
          <a:bodyPr anchor="ctr">
            <a:normAutofit/>
          </a:bodyPr>
          <a:lstStyle/>
          <a:p>
            <a:pPr marL="0" indent="0">
              <a:spcAft>
                <a:spcPts val="1000"/>
              </a:spcAft>
              <a:buNone/>
            </a:pPr>
            <a:endParaRPr lang="tr-TR" sz="7200" b="1" dirty="0">
              <a:latin typeface="Algerian"/>
              <a:ea typeface="GungsuhChe"/>
              <a:cs typeface="Times New Roman"/>
            </a:endParaRPr>
          </a:p>
          <a:p>
            <a:pPr marL="0" indent="0">
              <a:spcAft>
                <a:spcPts val="1000"/>
              </a:spcAft>
              <a:buNone/>
            </a:pPr>
            <a:r>
              <a:rPr lang="tr-TR" sz="7200" b="1" dirty="0">
                <a:latin typeface="Algerian"/>
                <a:ea typeface="GungsuhChe"/>
                <a:cs typeface="Times New Roman"/>
              </a:rPr>
              <a:t>7. ATIKLAR</a:t>
            </a:r>
            <a:endParaRPr lang="tr-TR" sz="7200" dirty="0">
              <a:ea typeface="Calibri"/>
              <a:cs typeface="Times New Roman"/>
            </a:endParaRPr>
          </a:p>
          <a:p>
            <a:endParaRPr lang="tr-TR" sz="7200" dirty="0"/>
          </a:p>
        </p:txBody>
      </p:sp>
    </p:spTree>
    <p:extLst>
      <p:ext uri="{BB962C8B-B14F-4D97-AF65-F5344CB8AC3E}">
        <p14:creationId xmlns:p14="http://schemas.microsoft.com/office/powerpoint/2010/main" val="428693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3">
            <a:extLst>
              <a:ext uri="{FF2B5EF4-FFF2-40B4-BE49-F238E27FC236}">
                <a16:creationId xmlns:a16="http://schemas.microsoft.com/office/drawing/2014/main" id="{22FA2D6A-E7F6-48F2-8255-E054749BA440}"/>
              </a:ext>
            </a:extLst>
          </p:cNvPr>
          <p:cNvPicPr>
            <a:picLocks noChangeAspect="1"/>
          </p:cNvPicPr>
          <p:nvPr/>
        </p:nvPicPr>
        <p:blipFill rotWithShape="1">
          <a:blip r:embed="rId2"/>
          <a:srcRect l="2011" r="4389" b="1"/>
          <a:stretch/>
        </p:blipFill>
        <p:spPr>
          <a:xfrm>
            <a:off x="480060" y="2047293"/>
            <a:ext cx="3425957" cy="2762933"/>
          </a:xfrm>
          <a:prstGeom prst="rect">
            <a:avLst/>
          </a:prstGeom>
        </p:spPr>
      </p:pic>
      <p:sp>
        <p:nvSpPr>
          <p:cNvPr id="2" name="Unvan 1">
            <a:extLst>
              <a:ext uri="{FF2B5EF4-FFF2-40B4-BE49-F238E27FC236}">
                <a16:creationId xmlns:a16="http://schemas.microsoft.com/office/drawing/2014/main" id="{936E6A17-9020-4DB4-A64E-41ECE9D3A67B}"/>
              </a:ext>
            </a:extLst>
          </p:cNvPr>
          <p:cNvSpPr>
            <a:spLocks noGrp="1"/>
          </p:cNvSpPr>
          <p:nvPr>
            <p:ph type="title"/>
          </p:nvPr>
        </p:nvSpPr>
        <p:spPr>
          <a:xfrm>
            <a:off x="4384039" y="365125"/>
            <a:ext cx="7164493" cy="1325563"/>
          </a:xfrm>
        </p:spPr>
        <p:txBody>
          <a:bodyPr>
            <a:normAutofit/>
          </a:bodyPr>
          <a:lstStyle/>
          <a:p>
            <a:r>
              <a:rPr lang="tr-TR">
                <a:solidFill>
                  <a:schemeClr val="bg1"/>
                </a:solidFill>
              </a:rPr>
              <a:t>BHOPAL FACİASI</a:t>
            </a:r>
            <a:endParaRPr lang="en-US">
              <a:solidFill>
                <a:schemeClr val="bg1"/>
              </a:solidFill>
            </a:endParaRPr>
          </a:p>
        </p:txBody>
      </p:sp>
      <p:sp>
        <p:nvSpPr>
          <p:cNvPr id="3" name="İçerik Yer Tutucusu 2">
            <a:extLst>
              <a:ext uri="{FF2B5EF4-FFF2-40B4-BE49-F238E27FC236}">
                <a16:creationId xmlns:a16="http://schemas.microsoft.com/office/drawing/2014/main" id="{0FE20632-4878-42FE-A368-A46D09B586E7}"/>
              </a:ext>
            </a:extLst>
          </p:cNvPr>
          <p:cNvSpPr>
            <a:spLocks noGrp="1"/>
          </p:cNvSpPr>
          <p:nvPr>
            <p:ph idx="1"/>
          </p:nvPr>
        </p:nvSpPr>
        <p:spPr>
          <a:xfrm>
            <a:off x="4387515" y="2022601"/>
            <a:ext cx="7161017" cy="4154361"/>
          </a:xfrm>
        </p:spPr>
        <p:txBody>
          <a:bodyPr>
            <a:normAutofit/>
          </a:bodyPr>
          <a:lstStyle/>
          <a:p>
            <a:r>
              <a:rPr lang="tr-TR" sz="1600" dirty="0">
                <a:solidFill>
                  <a:schemeClr val="bg1"/>
                </a:solidFill>
              </a:rPr>
              <a:t>3800 ölü, </a:t>
            </a:r>
            <a:r>
              <a:rPr lang="en-US" sz="1600" dirty="0">
                <a:solidFill>
                  <a:schemeClr val="bg1"/>
                </a:solidFill>
              </a:rPr>
              <a:t>100,000 </a:t>
            </a:r>
            <a:r>
              <a:rPr lang="tr-TR" sz="1600" dirty="0">
                <a:solidFill>
                  <a:schemeClr val="bg1"/>
                </a:solidFill>
              </a:rPr>
              <a:t>‘i kalıcı yaralanma olmak üzere 500,000 yaralı</a:t>
            </a:r>
          </a:p>
          <a:p>
            <a:r>
              <a:rPr lang="en-US" sz="1600" dirty="0">
                <a:solidFill>
                  <a:schemeClr val="bg1"/>
                </a:solidFill>
              </a:rPr>
              <a:t>Met</a:t>
            </a:r>
            <a:r>
              <a:rPr lang="tr-TR" sz="1600" dirty="0">
                <a:solidFill>
                  <a:schemeClr val="bg1"/>
                </a:solidFill>
              </a:rPr>
              <a:t>i</a:t>
            </a:r>
            <a:r>
              <a:rPr lang="en-US" sz="1600" dirty="0">
                <a:solidFill>
                  <a:schemeClr val="bg1"/>
                </a:solidFill>
              </a:rPr>
              <a:t>li</a:t>
            </a:r>
            <a:r>
              <a:rPr lang="tr-TR" sz="1600" dirty="0">
                <a:solidFill>
                  <a:schemeClr val="bg1"/>
                </a:solidFill>
              </a:rPr>
              <a:t>z</a:t>
            </a:r>
            <a:r>
              <a:rPr lang="en-US" sz="1600" dirty="0">
                <a:solidFill>
                  <a:schemeClr val="bg1"/>
                </a:solidFill>
              </a:rPr>
              <a:t>o</a:t>
            </a:r>
            <a:r>
              <a:rPr lang="tr-TR" sz="1600" dirty="0">
                <a:solidFill>
                  <a:schemeClr val="bg1"/>
                </a:solidFill>
              </a:rPr>
              <a:t>siy</a:t>
            </a:r>
            <a:r>
              <a:rPr lang="en-US" sz="1600" dirty="0" err="1">
                <a:solidFill>
                  <a:schemeClr val="bg1"/>
                </a:solidFill>
              </a:rPr>
              <a:t>anat</a:t>
            </a:r>
            <a:r>
              <a:rPr lang="tr-TR" sz="1600" dirty="0">
                <a:solidFill>
                  <a:schemeClr val="bg1"/>
                </a:solidFill>
              </a:rPr>
              <a:t> (KN </a:t>
            </a:r>
            <a:r>
              <a:rPr lang="en-US" sz="1600" dirty="0">
                <a:solidFill>
                  <a:schemeClr val="bg1"/>
                </a:solidFill>
              </a:rPr>
              <a:t>39 ◦C</a:t>
            </a:r>
            <a:r>
              <a:rPr lang="tr-TR" sz="1600" dirty="0">
                <a:solidFill>
                  <a:schemeClr val="bg1"/>
                </a:solidFill>
              </a:rPr>
              <a:t>,</a:t>
            </a:r>
            <a:r>
              <a:rPr lang="en-US" sz="1600" dirty="0">
                <a:solidFill>
                  <a:schemeClr val="bg1"/>
                </a:solidFill>
              </a:rPr>
              <a:t> </a:t>
            </a:r>
            <a:r>
              <a:rPr lang="tr-TR" sz="1600" dirty="0">
                <a:solidFill>
                  <a:schemeClr val="bg1"/>
                </a:solidFill>
              </a:rPr>
              <a:t>buhar basıncı </a:t>
            </a:r>
            <a:r>
              <a:rPr lang="en-US" sz="1600" dirty="0">
                <a:solidFill>
                  <a:schemeClr val="bg1"/>
                </a:solidFill>
              </a:rPr>
              <a:t>348 mm Hg </a:t>
            </a:r>
            <a:r>
              <a:rPr lang="tr-TR" sz="1600" dirty="0">
                <a:solidFill>
                  <a:schemeClr val="bg1"/>
                </a:solidFill>
              </a:rPr>
              <a:t> </a:t>
            </a:r>
            <a:r>
              <a:rPr lang="en-US" sz="1600" dirty="0">
                <a:solidFill>
                  <a:schemeClr val="bg1"/>
                </a:solidFill>
              </a:rPr>
              <a:t>20 ◦C</a:t>
            </a:r>
            <a:r>
              <a:rPr lang="tr-TR" sz="1600" dirty="0">
                <a:solidFill>
                  <a:schemeClr val="bg1"/>
                </a:solidFill>
              </a:rPr>
              <a:t>’de)</a:t>
            </a:r>
            <a:r>
              <a:rPr lang="en-US" sz="1600" dirty="0">
                <a:solidFill>
                  <a:schemeClr val="bg1"/>
                </a:solidFill>
              </a:rPr>
              <a:t> </a:t>
            </a:r>
            <a:endParaRPr lang="tr-TR" sz="1600" dirty="0">
              <a:solidFill>
                <a:schemeClr val="bg1"/>
              </a:solidFill>
            </a:endParaRPr>
          </a:p>
          <a:p>
            <a:r>
              <a:rPr lang="tr-TR" sz="1600" dirty="0">
                <a:solidFill>
                  <a:schemeClr val="bg1"/>
                </a:solidFill>
              </a:rPr>
              <a:t>Bir güvenlik vanası bozuldu ve 40 ton </a:t>
            </a:r>
            <a:r>
              <a:rPr lang="tr-TR" sz="1600" dirty="0" err="1">
                <a:solidFill>
                  <a:schemeClr val="bg1"/>
                </a:solidFill>
              </a:rPr>
              <a:t>metilizosiyanat</a:t>
            </a:r>
            <a:r>
              <a:rPr lang="tr-TR" sz="1600" dirty="0">
                <a:solidFill>
                  <a:schemeClr val="bg1"/>
                </a:solidFill>
              </a:rPr>
              <a:t> çevreye yayıldı</a:t>
            </a:r>
          </a:p>
          <a:p>
            <a:pPr lvl="1"/>
            <a:r>
              <a:rPr lang="tr-TR" sz="1600" dirty="0">
                <a:solidFill>
                  <a:schemeClr val="bg1"/>
                </a:solidFill>
              </a:rPr>
              <a:t>Depolama gerekli miydi?</a:t>
            </a:r>
          </a:p>
          <a:p>
            <a:pPr lvl="1"/>
            <a:r>
              <a:rPr lang="tr-TR" sz="1600" dirty="0">
                <a:solidFill>
                  <a:schemeClr val="bg1"/>
                </a:solidFill>
              </a:rPr>
              <a:t>Soğutma sisteminin elektriği paradan tasarruf etmek için kapatılmıştı.</a:t>
            </a:r>
          </a:p>
          <a:p>
            <a:pPr lvl="1"/>
            <a:r>
              <a:rPr lang="tr-TR" sz="1600" dirty="0">
                <a:solidFill>
                  <a:schemeClr val="bg1"/>
                </a:solidFill>
              </a:rPr>
              <a:t>Vanaya bir şey olması halinde sisteme su girişini engelleyecek önleme sistemi yoktu.</a:t>
            </a:r>
          </a:p>
          <a:p>
            <a:pPr lvl="1"/>
            <a:r>
              <a:rPr lang="tr-TR" sz="1600" dirty="0">
                <a:solidFill>
                  <a:schemeClr val="bg1"/>
                </a:solidFill>
              </a:rPr>
              <a:t>Oluşabilecek gaz kaçaklarını </a:t>
            </a:r>
            <a:r>
              <a:rPr lang="tr-TR" sz="1600" dirty="0" err="1">
                <a:solidFill>
                  <a:schemeClr val="bg1"/>
                </a:solidFill>
              </a:rPr>
              <a:t>NaOH</a:t>
            </a:r>
            <a:r>
              <a:rPr lang="tr-TR" sz="1600" dirty="0">
                <a:solidFill>
                  <a:schemeClr val="bg1"/>
                </a:solidFill>
              </a:rPr>
              <a:t> ile nötralize edecek sistem kapatılmıştı.</a:t>
            </a:r>
          </a:p>
          <a:p>
            <a:pPr lvl="1"/>
            <a:r>
              <a:rPr lang="tr-TR" sz="1600" dirty="0">
                <a:solidFill>
                  <a:schemeClr val="bg1"/>
                </a:solidFill>
              </a:rPr>
              <a:t>Gaz kaçaklarını yakarak önleyecek sistem yakıt tasarrufu için kapatılmıştı.</a:t>
            </a:r>
          </a:p>
          <a:p>
            <a:pPr lvl="1"/>
            <a:r>
              <a:rPr lang="tr-TR" sz="1600" dirty="0">
                <a:solidFill>
                  <a:schemeClr val="bg1"/>
                </a:solidFill>
              </a:rPr>
              <a:t>Gaz kaçaklarını yakalayacak ve çözecek su jeti sisteminde yeterli basınç yoktu.</a:t>
            </a:r>
          </a:p>
          <a:p>
            <a:pPr lvl="1"/>
            <a:r>
              <a:rPr lang="tr-TR" sz="1600" dirty="0">
                <a:solidFill>
                  <a:schemeClr val="bg1"/>
                </a:solidFill>
              </a:rPr>
              <a:t>«paniğe neden olmamak için» alarm sistemi gaz kaçağından hemen sonra kapatılmıştı.</a:t>
            </a:r>
          </a:p>
          <a:p>
            <a:pPr lvl="1"/>
            <a:r>
              <a:rPr lang="tr-TR" sz="1600" dirty="0">
                <a:solidFill>
                  <a:schemeClr val="bg1"/>
                </a:solidFill>
              </a:rPr>
              <a:t>Fabrikada yeterli güvenlik ekipmanı ve prosedürleri yoktu.</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83792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Freeform: Shape 70">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Freeform: Shape 72">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Related image">
            <a:extLst>
              <a:ext uri="{FF2B5EF4-FFF2-40B4-BE49-F238E27FC236}">
                <a16:creationId xmlns:a16="http://schemas.microsoft.com/office/drawing/2014/main" id="{2FD4CC33-81B5-44FF-928F-FEA7803DC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3088" y="2358912"/>
            <a:ext cx="5170711" cy="3632424"/>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644564F1-5DB9-4B3D-9C72-2E2882559EF8}"/>
              </a:ext>
            </a:extLst>
          </p:cNvPr>
          <p:cNvSpPr>
            <a:spLocks noGrp="1"/>
          </p:cNvSpPr>
          <p:nvPr>
            <p:ph type="title"/>
          </p:nvPr>
        </p:nvSpPr>
        <p:spPr>
          <a:xfrm>
            <a:off x="838200" y="365126"/>
            <a:ext cx="5340605" cy="1146176"/>
          </a:xfrm>
        </p:spPr>
        <p:txBody>
          <a:bodyPr>
            <a:normAutofit/>
          </a:bodyPr>
          <a:lstStyle/>
          <a:p>
            <a:r>
              <a:rPr lang="tr-TR">
                <a:latin typeface="TimesNewRoman"/>
              </a:rPr>
              <a:t>Atıkların etiketlenmesi</a:t>
            </a:r>
            <a:endParaRPr lang="en-US">
              <a:latin typeface="TimesNewRoman"/>
            </a:endParaRPr>
          </a:p>
        </p:txBody>
      </p:sp>
      <p:sp>
        <p:nvSpPr>
          <p:cNvPr id="3" name="İçerik Yer Tutucusu 2">
            <a:extLst>
              <a:ext uri="{FF2B5EF4-FFF2-40B4-BE49-F238E27FC236}">
                <a16:creationId xmlns:a16="http://schemas.microsoft.com/office/drawing/2014/main" id="{B0ED2FC9-FC6D-4FFB-AAE4-1332BE39A601}"/>
              </a:ext>
            </a:extLst>
          </p:cNvPr>
          <p:cNvSpPr>
            <a:spLocks noGrp="1"/>
          </p:cNvSpPr>
          <p:nvPr>
            <p:ph idx="1"/>
          </p:nvPr>
        </p:nvSpPr>
        <p:spPr>
          <a:xfrm>
            <a:off x="838200" y="2173288"/>
            <a:ext cx="3603171" cy="3639684"/>
          </a:xfrm>
        </p:spPr>
        <p:txBody>
          <a:bodyPr anchor="ctr">
            <a:normAutofit/>
          </a:bodyPr>
          <a:lstStyle/>
          <a:p>
            <a:r>
              <a:rPr lang="tr-TR" sz="2000">
                <a:solidFill>
                  <a:schemeClr val="bg1"/>
                </a:solidFill>
                <a:latin typeface="TimesNewRoman"/>
              </a:rPr>
              <a:t>«TEHLİKELİ ATIK» ibaresi kesinlikle bulunmalıdır.</a:t>
            </a:r>
          </a:p>
          <a:p>
            <a:r>
              <a:rPr lang="tr-TR" sz="2000">
                <a:solidFill>
                  <a:schemeClr val="bg1"/>
                </a:solidFill>
                <a:latin typeface="TimesNewRoman"/>
              </a:rPr>
              <a:t>Etikette atık, doğru, okunaklı ve içeriği tamamen açıklanmış olmalıdır.</a:t>
            </a:r>
          </a:p>
          <a:p>
            <a:r>
              <a:rPr lang="tr-TR" sz="2000">
                <a:solidFill>
                  <a:schemeClr val="bg1"/>
                </a:solidFill>
                <a:latin typeface="TimesNewRoman"/>
              </a:rPr>
              <a:t>Atığın çıktığı bölüm, iletişim kişisi, tehlike sınıfı, maddelerin derişimi ve tarih belirtilmelidir.</a:t>
            </a:r>
          </a:p>
          <a:p>
            <a:r>
              <a:rPr lang="tr-TR" sz="2000">
                <a:solidFill>
                  <a:schemeClr val="bg1"/>
                </a:solidFill>
                <a:latin typeface="TimesNewRoman"/>
              </a:rPr>
              <a:t>Eskiden kalma etiketler kesinlikle çıkarılmalıdır.</a:t>
            </a:r>
          </a:p>
          <a:p>
            <a:endParaRPr lang="en-US" sz="2000">
              <a:solidFill>
                <a:schemeClr val="bg1"/>
              </a:solidFill>
              <a:latin typeface="TimesNewRoman"/>
            </a:endParaRPr>
          </a:p>
        </p:txBody>
      </p:sp>
    </p:spTree>
    <p:extLst>
      <p:ext uri="{BB962C8B-B14F-4D97-AF65-F5344CB8AC3E}">
        <p14:creationId xmlns:p14="http://schemas.microsoft.com/office/powerpoint/2010/main" val="2839411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0217" y="188642"/>
            <a:ext cx="11596255" cy="6433831"/>
          </a:xfrm>
        </p:spPr>
        <p:txBody>
          <a:bodyPr>
            <a:normAutofit/>
          </a:bodyPr>
          <a:lstStyle/>
          <a:p>
            <a:pPr marL="0" indent="0">
              <a:lnSpc>
                <a:spcPct val="150000"/>
              </a:lnSpc>
              <a:spcBef>
                <a:spcPts val="430"/>
              </a:spcBef>
              <a:buNone/>
            </a:pPr>
            <a:r>
              <a:rPr lang="tr-TR" sz="3300" b="1" dirty="0">
                <a:solidFill>
                  <a:srgbClr val="FF0000"/>
                </a:solidFill>
                <a:latin typeface="Times New Roman"/>
                <a:ea typeface="Times New Roman"/>
                <a:cs typeface="Times New Roman"/>
              </a:rPr>
              <a:t>KİMYASAL ATIK KAPLARININ ETİKETLENMESİ</a:t>
            </a:r>
            <a:endParaRPr lang="tr-TR" sz="3300" dirty="0">
              <a:solidFill>
                <a:srgbClr val="FF0000"/>
              </a:solidFill>
              <a:ea typeface="Calibri"/>
              <a:cs typeface="Times New Roman"/>
            </a:endParaRPr>
          </a:p>
          <a:p>
            <a:pPr marL="0" indent="0" algn="just">
              <a:lnSpc>
                <a:spcPct val="150000"/>
              </a:lnSpc>
              <a:buNone/>
            </a:pPr>
            <a:r>
              <a:rPr lang="tr-TR" dirty="0">
                <a:solidFill>
                  <a:srgbClr val="000000"/>
                </a:solidFill>
                <a:latin typeface="Times New Roman"/>
                <a:ea typeface="Times New Roman"/>
                <a:cs typeface="Times New Roman"/>
              </a:rPr>
              <a:t>      </a:t>
            </a:r>
            <a:r>
              <a:rPr lang="tr-TR" sz="2100" dirty="0">
                <a:solidFill>
                  <a:srgbClr val="000000"/>
                </a:solidFill>
                <a:latin typeface="Times New Roman"/>
                <a:ea typeface="Times New Roman"/>
                <a:cs typeface="Times New Roman"/>
              </a:rPr>
              <a:t>Laboratuvar atıkları çeşitli kimyasal madde guruplarına ayrılmalı ve gerektiğinde uygun bir yöntemle </a:t>
            </a:r>
            <a:r>
              <a:rPr lang="tr-TR" sz="2100" dirty="0" err="1">
                <a:solidFill>
                  <a:srgbClr val="000000"/>
                </a:solidFill>
                <a:latin typeface="Times New Roman"/>
                <a:ea typeface="Times New Roman"/>
                <a:cs typeface="Times New Roman"/>
              </a:rPr>
              <a:t>nötralleştirilmelidir</a:t>
            </a:r>
            <a:r>
              <a:rPr lang="tr-TR" sz="2100" dirty="0">
                <a:solidFill>
                  <a:srgbClr val="000000"/>
                </a:solidFill>
                <a:latin typeface="Times New Roman"/>
                <a:ea typeface="Times New Roman"/>
                <a:cs typeface="Times New Roman"/>
              </a:rPr>
              <a:t>. Kapların üzerine gurup adları ve risk sembolleri konmalıdır. Atıklar, </a:t>
            </a:r>
            <a:r>
              <a:rPr lang="tr-TR" sz="2100" b="1" dirty="0">
                <a:solidFill>
                  <a:srgbClr val="000000"/>
                </a:solidFill>
                <a:latin typeface="Times New Roman"/>
                <a:ea typeface="Times New Roman"/>
                <a:cs typeface="Times New Roman"/>
              </a:rPr>
              <a:t>aşağıdaki </a:t>
            </a:r>
            <a:endParaRPr lang="tr-TR" sz="2100" b="1" dirty="0">
              <a:ea typeface="Calibri"/>
              <a:cs typeface="Times New Roman"/>
            </a:endParaRPr>
          </a:p>
          <a:p>
            <a:pPr marL="0" indent="0" algn="just">
              <a:lnSpc>
                <a:spcPct val="150000"/>
              </a:lnSpc>
              <a:buNone/>
            </a:pPr>
            <a:r>
              <a:rPr lang="tr-TR" sz="2100" b="1" dirty="0">
                <a:solidFill>
                  <a:srgbClr val="000000"/>
                </a:solidFill>
                <a:latin typeface="Times New Roman"/>
                <a:ea typeface="Times New Roman"/>
                <a:cs typeface="Times New Roman"/>
              </a:rPr>
              <a:t>harflerle sembolize edilen</a:t>
            </a:r>
            <a:r>
              <a:rPr lang="tr-TR" sz="2100" dirty="0">
                <a:solidFill>
                  <a:srgbClr val="000000"/>
                </a:solidFill>
                <a:latin typeface="Times New Roman"/>
                <a:ea typeface="Times New Roman"/>
                <a:cs typeface="Times New Roman"/>
              </a:rPr>
              <a:t> kaplarda toplanmalıdır:</a:t>
            </a:r>
            <a:endParaRPr lang="tr-TR" sz="2100" dirty="0">
              <a:ea typeface="Times New Roman"/>
              <a:cs typeface="Times New Roman"/>
            </a:endParaRPr>
          </a:p>
          <a:p>
            <a:pPr marL="0" indent="0" algn="just">
              <a:lnSpc>
                <a:spcPct val="150000"/>
              </a:lnSpc>
              <a:buNone/>
            </a:pPr>
            <a:r>
              <a:rPr lang="tr-TR" sz="2100" b="1" dirty="0">
                <a:solidFill>
                  <a:srgbClr val="000000"/>
                </a:solidFill>
                <a:latin typeface="Times New Roman"/>
                <a:ea typeface="Times New Roman"/>
                <a:cs typeface="Times New Roman"/>
              </a:rPr>
              <a:t>   A-</a:t>
            </a:r>
            <a:r>
              <a:rPr lang="tr-TR" sz="2100" dirty="0">
                <a:solidFill>
                  <a:srgbClr val="000000"/>
                </a:solidFill>
                <a:latin typeface="Times New Roman"/>
                <a:ea typeface="Times New Roman"/>
                <a:cs typeface="Times New Roman"/>
              </a:rPr>
              <a:t> Halojen içermeyen organik çözücü ve çözeltiler</a:t>
            </a:r>
            <a:endParaRPr lang="tr-TR" sz="2100" dirty="0">
              <a:ea typeface="Calibri"/>
              <a:cs typeface="Times New Roman"/>
            </a:endParaRPr>
          </a:p>
          <a:p>
            <a:pPr marL="0" indent="0" algn="just">
              <a:lnSpc>
                <a:spcPct val="150000"/>
              </a:lnSpc>
              <a:spcBef>
                <a:spcPts val="430"/>
              </a:spcBef>
              <a:buNone/>
            </a:pPr>
            <a:r>
              <a:rPr lang="tr-TR" sz="2100" b="1" dirty="0">
                <a:solidFill>
                  <a:srgbClr val="000000"/>
                </a:solidFill>
                <a:latin typeface="Times New Roman"/>
                <a:ea typeface="Times New Roman"/>
                <a:cs typeface="Times New Roman"/>
              </a:rPr>
              <a:t>   B-</a:t>
            </a:r>
            <a:r>
              <a:rPr lang="tr-TR" sz="2100" dirty="0">
                <a:solidFill>
                  <a:srgbClr val="000000"/>
                </a:solidFill>
                <a:latin typeface="Times New Roman"/>
                <a:ea typeface="Times New Roman"/>
                <a:cs typeface="Times New Roman"/>
              </a:rPr>
              <a:t> </a:t>
            </a:r>
            <a:r>
              <a:rPr lang="tr-TR" sz="2100" dirty="0" err="1">
                <a:solidFill>
                  <a:srgbClr val="000000"/>
                </a:solidFill>
                <a:latin typeface="Times New Roman"/>
                <a:ea typeface="Times New Roman"/>
                <a:cs typeface="Times New Roman"/>
              </a:rPr>
              <a:t>Halojenli</a:t>
            </a:r>
            <a:r>
              <a:rPr lang="tr-TR" sz="2100" dirty="0">
                <a:solidFill>
                  <a:srgbClr val="000000"/>
                </a:solidFill>
                <a:latin typeface="Times New Roman"/>
                <a:ea typeface="Times New Roman"/>
                <a:cs typeface="Times New Roman"/>
              </a:rPr>
              <a:t> organik çözücü ve çözeltiler (Bu çözeltiler hiçbir şekilde </a:t>
            </a:r>
            <a:r>
              <a:rPr lang="tr-TR" sz="2100" dirty="0" err="1">
                <a:solidFill>
                  <a:srgbClr val="000000"/>
                </a:solidFill>
                <a:latin typeface="Times New Roman"/>
                <a:ea typeface="Times New Roman"/>
                <a:cs typeface="Times New Roman"/>
              </a:rPr>
              <a:t>aluminyum</a:t>
            </a:r>
            <a:r>
              <a:rPr lang="tr-TR" sz="2100" dirty="0">
                <a:solidFill>
                  <a:srgbClr val="000000"/>
                </a:solidFill>
                <a:latin typeface="Times New Roman"/>
                <a:ea typeface="Times New Roman"/>
                <a:cs typeface="Times New Roman"/>
              </a:rPr>
              <a:t>  kaplara konmamalıdır).</a:t>
            </a:r>
            <a:endParaRPr lang="tr-TR" sz="2100" dirty="0">
              <a:ea typeface="Calibri"/>
              <a:cs typeface="Times New Roman"/>
            </a:endParaRPr>
          </a:p>
          <a:p>
            <a:pPr marL="0" indent="0" algn="just">
              <a:lnSpc>
                <a:spcPct val="150000"/>
              </a:lnSpc>
              <a:spcBef>
                <a:spcPts val="430"/>
              </a:spcBef>
              <a:buNone/>
            </a:pPr>
            <a:r>
              <a:rPr lang="tr-TR" sz="2100" b="1" dirty="0">
                <a:solidFill>
                  <a:srgbClr val="000000"/>
                </a:solidFill>
                <a:latin typeface="Times New Roman"/>
                <a:ea typeface="Times New Roman"/>
                <a:cs typeface="Times New Roman"/>
              </a:rPr>
              <a:t>   C-</a:t>
            </a:r>
            <a:r>
              <a:rPr lang="tr-TR" sz="2100" dirty="0">
                <a:solidFill>
                  <a:srgbClr val="000000"/>
                </a:solidFill>
                <a:latin typeface="Times New Roman"/>
                <a:ea typeface="Times New Roman"/>
                <a:cs typeface="Times New Roman"/>
              </a:rPr>
              <a:t> Katı atıklar. Bunlar plastik torba, şişe veya orijinal kaplarda toplanabilir.</a:t>
            </a:r>
          </a:p>
          <a:p>
            <a:pPr marL="0" indent="0" algn="just">
              <a:lnSpc>
                <a:spcPct val="150000"/>
              </a:lnSpc>
              <a:spcBef>
                <a:spcPts val="430"/>
              </a:spcBef>
              <a:buNone/>
            </a:pPr>
            <a:r>
              <a:rPr lang="tr-TR" sz="2100" b="1" dirty="0">
                <a:solidFill>
                  <a:srgbClr val="000000"/>
                </a:solidFill>
                <a:latin typeface="Times New Roman"/>
                <a:ea typeface="Times New Roman"/>
                <a:cs typeface="Times New Roman"/>
              </a:rPr>
              <a:t>   D-</a:t>
            </a:r>
            <a:r>
              <a:rPr lang="tr-TR" sz="2100" dirty="0">
                <a:solidFill>
                  <a:srgbClr val="000000"/>
                </a:solidFill>
                <a:latin typeface="Times New Roman"/>
                <a:ea typeface="Times New Roman"/>
                <a:cs typeface="Times New Roman"/>
              </a:rPr>
              <a:t> Tuz çözeltileri. </a:t>
            </a:r>
            <a:r>
              <a:rPr lang="tr-TR" sz="2100" dirty="0" err="1">
                <a:solidFill>
                  <a:srgbClr val="000000"/>
                </a:solidFill>
                <a:latin typeface="Times New Roman"/>
                <a:ea typeface="Times New Roman"/>
                <a:cs typeface="Times New Roman"/>
              </a:rPr>
              <a:t>pH’ları</a:t>
            </a:r>
            <a:r>
              <a:rPr lang="tr-TR" sz="2100" dirty="0">
                <a:solidFill>
                  <a:srgbClr val="000000"/>
                </a:solidFill>
                <a:latin typeface="Times New Roman"/>
                <a:ea typeface="Times New Roman"/>
                <a:cs typeface="Times New Roman"/>
              </a:rPr>
              <a:t> 6-8'e ayarlanmalıdır.</a:t>
            </a:r>
            <a:endParaRPr lang="tr-TR" sz="2100" dirty="0">
              <a:solidFill>
                <a:prstClr val="black"/>
              </a:solidFill>
              <a:ea typeface="Calibri"/>
              <a:cs typeface="Times New Roman"/>
            </a:endParaRPr>
          </a:p>
          <a:p>
            <a:pPr marL="0" indent="0" algn="just">
              <a:lnSpc>
                <a:spcPct val="150000"/>
              </a:lnSpc>
              <a:spcBef>
                <a:spcPts val="430"/>
              </a:spcBef>
              <a:buNone/>
            </a:pPr>
            <a:endParaRPr lang="tr-TR" sz="2100" dirty="0">
              <a:ea typeface="Calibri"/>
              <a:cs typeface="Times New Roman"/>
            </a:endParaRPr>
          </a:p>
          <a:p>
            <a:pPr marL="0" indent="0">
              <a:buNone/>
            </a:pPr>
            <a:endParaRPr lang="tr-TR" dirty="0"/>
          </a:p>
        </p:txBody>
      </p:sp>
    </p:spTree>
    <p:extLst>
      <p:ext uri="{BB962C8B-B14F-4D97-AF65-F5344CB8AC3E}">
        <p14:creationId xmlns:p14="http://schemas.microsoft.com/office/powerpoint/2010/main" val="418294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5637" y="260650"/>
            <a:ext cx="11582400" cy="6120679"/>
          </a:xfrm>
        </p:spPr>
        <p:txBody>
          <a:bodyPr>
            <a:normAutofit/>
          </a:bodyPr>
          <a:lstStyle/>
          <a:p>
            <a:pPr marL="0" indent="0" algn="just">
              <a:lnSpc>
                <a:spcPct val="150000"/>
              </a:lnSpc>
              <a:spcBef>
                <a:spcPts val="430"/>
              </a:spcBef>
              <a:buNone/>
            </a:pPr>
            <a:r>
              <a:rPr lang="tr-TR" sz="1900" b="1" dirty="0">
                <a:solidFill>
                  <a:srgbClr val="000000"/>
                </a:solidFill>
                <a:latin typeface="Times New Roman"/>
                <a:ea typeface="Times New Roman"/>
                <a:cs typeface="Times New Roman"/>
              </a:rPr>
              <a:t>   </a:t>
            </a:r>
            <a:r>
              <a:rPr lang="tr-TR" sz="1800" b="1" dirty="0">
                <a:solidFill>
                  <a:srgbClr val="000000"/>
                </a:solidFill>
                <a:latin typeface="Times New Roman"/>
                <a:ea typeface="Times New Roman"/>
                <a:cs typeface="Times New Roman"/>
              </a:rPr>
              <a:t>E-</a:t>
            </a:r>
            <a:r>
              <a:rPr lang="tr-TR" sz="1800" dirty="0">
                <a:solidFill>
                  <a:srgbClr val="000000"/>
                </a:solidFill>
                <a:latin typeface="Times New Roman"/>
                <a:ea typeface="Times New Roman"/>
                <a:cs typeface="Times New Roman"/>
              </a:rPr>
              <a:t> Zehirli inorganik atıklar, ağır metal tuzları ve bunların çözeltileri. Bu tür   maddeleri  içeren kaplar çok sağlam olmalı, sıkıca kapatılmalı ve uygun şekilde etiketlenmelidir.</a:t>
            </a:r>
            <a:endParaRPr lang="tr-TR" sz="1800" dirty="0">
              <a:ea typeface="Times New Roman"/>
              <a:cs typeface="Times New Roman"/>
            </a:endParaRPr>
          </a:p>
          <a:p>
            <a:pPr marL="0" indent="0" algn="just">
              <a:lnSpc>
                <a:spcPct val="150000"/>
              </a:lnSpc>
              <a:spcBef>
                <a:spcPts val="430"/>
              </a:spcBef>
              <a:buNone/>
            </a:pPr>
            <a:r>
              <a:rPr lang="tr-TR" sz="1800" b="1" dirty="0">
                <a:solidFill>
                  <a:srgbClr val="000000"/>
                </a:solidFill>
                <a:latin typeface="Times New Roman"/>
                <a:ea typeface="Times New Roman"/>
                <a:cs typeface="Times New Roman"/>
              </a:rPr>
              <a:t>   F-</a:t>
            </a:r>
            <a:r>
              <a:rPr lang="tr-TR" sz="1800" dirty="0">
                <a:solidFill>
                  <a:srgbClr val="000000"/>
                </a:solidFill>
                <a:latin typeface="Times New Roman"/>
                <a:ea typeface="Times New Roman"/>
                <a:cs typeface="Times New Roman"/>
              </a:rPr>
              <a:t> Zehirli yanıcı bileşikler. Sağlam, sızdırmaz ve etiketli kaplarda toplanmalıdır.</a:t>
            </a:r>
            <a:endParaRPr lang="tr-TR" sz="1800" dirty="0">
              <a:ea typeface="Calibri"/>
              <a:cs typeface="Times New Roman"/>
            </a:endParaRPr>
          </a:p>
          <a:p>
            <a:pPr marL="0" indent="0" algn="just">
              <a:lnSpc>
                <a:spcPct val="150000"/>
              </a:lnSpc>
              <a:spcBef>
                <a:spcPts val="430"/>
              </a:spcBef>
              <a:buNone/>
            </a:pPr>
            <a:r>
              <a:rPr lang="tr-TR" sz="1800" b="1" dirty="0">
                <a:solidFill>
                  <a:srgbClr val="000000"/>
                </a:solidFill>
                <a:latin typeface="Times New Roman"/>
                <a:ea typeface="Times New Roman"/>
                <a:cs typeface="Times New Roman"/>
              </a:rPr>
              <a:t>   G-</a:t>
            </a:r>
            <a:r>
              <a:rPr lang="tr-TR" sz="1800" dirty="0">
                <a:solidFill>
                  <a:srgbClr val="000000"/>
                </a:solidFill>
                <a:latin typeface="Times New Roman"/>
                <a:ea typeface="Times New Roman"/>
                <a:cs typeface="Times New Roman"/>
              </a:rPr>
              <a:t>  </a:t>
            </a:r>
            <a:r>
              <a:rPr lang="tr-TR" sz="1800" dirty="0" err="1">
                <a:solidFill>
                  <a:srgbClr val="000000"/>
                </a:solidFill>
                <a:latin typeface="Times New Roman"/>
                <a:ea typeface="Times New Roman"/>
                <a:cs typeface="Times New Roman"/>
              </a:rPr>
              <a:t>Civa</a:t>
            </a:r>
            <a:r>
              <a:rPr lang="tr-TR" sz="1800" dirty="0">
                <a:solidFill>
                  <a:srgbClr val="000000"/>
                </a:solidFill>
                <a:latin typeface="Times New Roman"/>
                <a:ea typeface="Times New Roman"/>
                <a:cs typeface="Times New Roman"/>
              </a:rPr>
              <a:t> ve inorganik </a:t>
            </a:r>
            <a:r>
              <a:rPr lang="tr-TR" sz="1800" dirty="0" err="1">
                <a:solidFill>
                  <a:srgbClr val="000000"/>
                </a:solidFill>
                <a:latin typeface="Times New Roman"/>
                <a:ea typeface="Times New Roman"/>
                <a:cs typeface="Times New Roman"/>
              </a:rPr>
              <a:t>civa</a:t>
            </a:r>
            <a:r>
              <a:rPr lang="tr-TR" sz="1800" dirty="0">
                <a:solidFill>
                  <a:srgbClr val="000000"/>
                </a:solidFill>
                <a:latin typeface="Times New Roman"/>
                <a:ea typeface="Times New Roman"/>
                <a:cs typeface="Times New Roman"/>
              </a:rPr>
              <a:t> tuzları.</a:t>
            </a:r>
            <a:endParaRPr lang="tr-TR" sz="1800" dirty="0">
              <a:ea typeface="Calibri"/>
              <a:cs typeface="Times New Roman"/>
            </a:endParaRPr>
          </a:p>
          <a:p>
            <a:pPr marL="0" indent="0" algn="just">
              <a:lnSpc>
                <a:spcPct val="150000"/>
              </a:lnSpc>
              <a:spcBef>
                <a:spcPts val="430"/>
              </a:spcBef>
              <a:buNone/>
            </a:pPr>
            <a:r>
              <a:rPr lang="tr-TR" sz="1800" b="1" dirty="0">
                <a:solidFill>
                  <a:srgbClr val="000000"/>
                </a:solidFill>
                <a:latin typeface="Times New Roman"/>
                <a:ea typeface="Times New Roman"/>
                <a:cs typeface="Times New Roman"/>
              </a:rPr>
              <a:t>   H- </a:t>
            </a:r>
            <a:r>
              <a:rPr lang="tr-TR" sz="1800" dirty="0">
                <a:solidFill>
                  <a:srgbClr val="000000"/>
                </a:solidFill>
                <a:latin typeface="Times New Roman"/>
                <a:ea typeface="Times New Roman"/>
                <a:cs typeface="Times New Roman"/>
              </a:rPr>
              <a:t> Geri kazanılabilecek metal tuzları atıkları. Her bir metal tuzu atığı ayrı kapta toplanmalıdır.</a:t>
            </a:r>
            <a:endParaRPr lang="tr-TR" sz="1800" dirty="0">
              <a:ea typeface="Calibri"/>
              <a:cs typeface="Times New Roman"/>
            </a:endParaRPr>
          </a:p>
          <a:p>
            <a:pPr marL="0" indent="0" algn="just">
              <a:lnSpc>
                <a:spcPct val="150000"/>
              </a:lnSpc>
              <a:spcBef>
                <a:spcPts val="430"/>
              </a:spcBef>
              <a:buNone/>
            </a:pPr>
            <a:r>
              <a:rPr lang="tr-TR" sz="1800" b="1" dirty="0">
                <a:solidFill>
                  <a:srgbClr val="000000"/>
                </a:solidFill>
                <a:latin typeface="Times New Roman"/>
                <a:ea typeface="Times New Roman"/>
                <a:cs typeface="Times New Roman"/>
              </a:rPr>
              <a:t>   I-</a:t>
            </a:r>
            <a:r>
              <a:rPr lang="tr-TR" sz="1800" dirty="0">
                <a:solidFill>
                  <a:srgbClr val="000000"/>
                </a:solidFill>
                <a:latin typeface="Times New Roman"/>
                <a:ea typeface="Times New Roman"/>
                <a:cs typeface="Times New Roman"/>
              </a:rPr>
              <a:t>   İnorganik katılar.</a:t>
            </a:r>
          </a:p>
          <a:p>
            <a:pPr marL="0" indent="0" algn="just">
              <a:lnSpc>
                <a:spcPct val="150000"/>
              </a:lnSpc>
              <a:spcBef>
                <a:spcPts val="430"/>
              </a:spcBef>
              <a:buNone/>
            </a:pPr>
            <a:r>
              <a:rPr lang="tr-TR" sz="2000" b="1" dirty="0">
                <a:solidFill>
                  <a:srgbClr val="000000"/>
                </a:solidFill>
                <a:latin typeface="Times New Roman"/>
                <a:ea typeface="Times New Roman"/>
                <a:cs typeface="Times New Roman"/>
              </a:rPr>
              <a:t> </a:t>
            </a:r>
          </a:p>
        </p:txBody>
      </p:sp>
    </p:spTree>
    <p:extLst>
      <p:ext uri="{BB962C8B-B14F-4D97-AF65-F5344CB8AC3E}">
        <p14:creationId xmlns:p14="http://schemas.microsoft.com/office/powerpoint/2010/main" val="361188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70">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2" name="Oval 72">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C9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5213" r="7892" b="-4"/>
          <a:stretch/>
        </p:blipFill>
        <p:spPr bwMode="auto">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261257" y="362857"/>
            <a:ext cx="8432800" cy="6284686"/>
          </a:xfrm>
        </p:spPr>
        <p:txBody>
          <a:bodyPr anchor="ctr">
            <a:normAutofit/>
          </a:bodyPr>
          <a:lstStyle/>
          <a:p>
            <a:pPr marL="0" indent="0">
              <a:spcBef>
                <a:spcPts val="430"/>
              </a:spcBef>
              <a:spcAft>
                <a:spcPts val="1000"/>
              </a:spcAft>
              <a:buNone/>
            </a:pPr>
            <a:r>
              <a:rPr lang="tr-TR" sz="2400" b="1" dirty="0">
                <a:latin typeface="Times New Roman"/>
                <a:ea typeface="Calibri"/>
                <a:cs typeface="Times New Roman"/>
              </a:rPr>
              <a:t>1)BİYOLOJİK ATIKLAR</a:t>
            </a:r>
            <a:endParaRPr lang="tr-TR" sz="2400" dirty="0">
              <a:ea typeface="Calibri"/>
              <a:cs typeface="Times New Roman"/>
            </a:endParaRPr>
          </a:p>
          <a:p>
            <a:pPr marL="0" indent="0">
              <a:spcBef>
                <a:spcPts val="385"/>
              </a:spcBef>
              <a:spcAft>
                <a:spcPts val="1000"/>
              </a:spcAft>
              <a:buNone/>
            </a:pPr>
            <a:r>
              <a:rPr lang="tr-TR" sz="2400" b="1" dirty="0">
                <a:latin typeface="Times New Roman"/>
                <a:ea typeface="Calibri"/>
              </a:rPr>
              <a:t> </a:t>
            </a:r>
            <a:endParaRPr lang="tr-TR" sz="2400" dirty="0">
              <a:latin typeface="Times New Roman"/>
              <a:ea typeface="Times New Roman"/>
            </a:endParaRPr>
          </a:p>
          <a:p>
            <a:pPr marL="0" indent="0">
              <a:spcBef>
                <a:spcPts val="385"/>
              </a:spcBef>
              <a:spcAft>
                <a:spcPts val="1000"/>
              </a:spcAft>
              <a:buNone/>
            </a:pPr>
            <a:r>
              <a:rPr lang="tr-TR" sz="2400" b="1" dirty="0" err="1">
                <a:latin typeface="Times New Roman"/>
                <a:ea typeface="Times New Roman"/>
              </a:rPr>
              <a:t>Kontamine</a:t>
            </a:r>
            <a:r>
              <a:rPr lang="tr-TR" sz="2400" b="1" dirty="0">
                <a:latin typeface="Times New Roman"/>
                <a:ea typeface="Times New Roman"/>
              </a:rPr>
              <a:t> atıklar;  </a:t>
            </a:r>
            <a:r>
              <a:rPr lang="tr-TR" sz="2400" dirty="0" err="1">
                <a:latin typeface="Times New Roman"/>
                <a:ea typeface="Times New Roman"/>
              </a:rPr>
              <a:t>kontamine</a:t>
            </a:r>
            <a:r>
              <a:rPr lang="tr-TR" sz="2400" dirty="0">
                <a:latin typeface="Times New Roman"/>
                <a:ea typeface="Times New Roman"/>
              </a:rPr>
              <a:t> atıklar,  atık türüne göre özel </a:t>
            </a:r>
            <a:r>
              <a:rPr lang="tr-TR" sz="2400" dirty="0">
                <a:latin typeface="Times New Roman"/>
                <a:ea typeface="Calibri"/>
                <a:cs typeface="Times New Roman"/>
              </a:rPr>
              <a:t>olarak tasarlanmış kaplarda toplanır. Ambalaj atıkları eğer </a:t>
            </a:r>
            <a:r>
              <a:rPr lang="tr-TR" sz="2400" dirty="0" err="1">
                <a:latin typeface="Times New Roman"/>
                <a:ea typeface="Calibri"/>
                <a:cs typeface="Times New Roman"/>
              </a:rPr>
              <a:t>kontamine</a:t>
            </a:r>
            <a:r>
              <a:rPr lang="tr-TR" sz="2400" dirty="0">
                <a:latin typeface="Times New Roman"/>
                <a:ea typeface="Calibri"/>
                <a:cs typeface="Times New Roman"/>
              </a:rPr>
              <a:t> olmuşsa kirlilik ve tehlike türüne uygun </a:t>
            </a:r>
            <a:r>
              <a:rPr lang="tr-TR" sz="2400" dirty="0" err="1">
                <a:latin typeface="Times New Roman"/>
                <a:ea typeface="Calibri"/>
                <a:cs typeface="Times New Roman"/>
              </a:rPr>
              <a:t>kontamine</a:t>
            </a:r>
            <a:r>
              <a:rPr lang="tr-TR" sz="2400" dirty="0">
                <a:latin typeface="Times New Roman"/>
                <a:ea typeface="Calibri"/>
                <a:cs typeface="Times New Roman"/>
              </a:rPr>
              <a:t> ambalaj atığı konteynerine konur. Kan, iltihap, idrar, dışkı ve diğer vücut sıvıları ile temas eden pansuman malzemeleri </a:t>
            </a:r>
            <a:r>
              <a:rPr lang="tr-TR" sz="2400" b="1" dirty="0">
                <a:latin typeface="Times New Roman"/>
                <a:ea typeface="Calibri"/>
                <a:cs typeface="Times New Roman"/>
              </a:rPr>
              <a:t>KONTAMİNE TIBBİ ATIK</a:t>
            </a:r>
            <a:r>
              <a:rPr lang="tr-TR" sz="2400" dirty="0">
                <a:latin typeface="Times New Roman"/>
                <a:ea typeface="Calibri"/>
                <a:cs typeface="Times New Roman"/>
              </a:rPr>
              <a:t> olarak değerlendirilir. Bu atıkların içinde yaralanmalara neden olabilecek cisimler (</a:t>
            </a:r>
            <a:r>
              <a:rPr lang="tr-TR" sz="2400" i="1" dirty="0">
                <a:latin typeface="Times New Roman"/>
                <a:ea typeface="Calibri"/>
                <a:cs typeface="Times New Roman"/>
              </a:rPr>
              <a:t>örneğin </a:t>
            </a:r>
            <a:r>
              <a:rPr lang="tr-TR" sz="2400" dirty="0">
                <a:latin typeface="Times New Roman"/>
                <a:ea typeface="Calibri"/>
                <a:cs typeface="Times New Roman"/>
              </a:rPr>
              <a:t> iğneler ve bisturi uçları vb.) bulunabilir; bunlar Hepatit B ve AIDS gibi kan ve diğer vücut sıvılarıyla bulaşan hastalıkları yayabilir. Bu atıklarla temas sırasında kişisel koruyucu donanımların kullanılması zorunludur. </a:t>
            </a:r>
            <a:endParaRPr lang="tr-TR" sz="2400" dirty="0">
              <a:ea typeface="Calibri"/>
              <a:cs typeface="Times New Roman"/>
            </a:endParaRPr>
          </a:p>
          <a:p>
            <a:pPr marL="0" indent="0">
              <a:buNone/>
            </a:pPr>
            <a:endParaRPr lang="tr-TR" sz="2400" dirty="0"/>
          </a:p>
        </p:txBody>
      </p:sp>
    </p:spTree>
    <p:extLst>
      <p:ext uri="{BB962C8B-B14F-4D97-AF65-F5344CB8AC3E}">
        <p14:creationId xmlns:p14="http://schemas.microsoft.com/office/powerpoint/2010/main" val="3771835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34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996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DF0C7B55-EDE9-4286-8C17-0E8AB8B071E4}"/>
              </a:ext>
            </a:extLst>
          </p:cNvPr>
          <p:cNvPicPr>
            <a:picLocks noChangeAspect="1"/>
          </p:cNvPicPr>
          <p:nvPr/>
        </p:nvPicPr>
        <p:blipFill rotWithShape="1">
          <a:blip r:embed="rId2">
            <a:alphaModFix/>
            <a:extLst/>
          </a:blip>
          <a:srcRect r="165" b="6"/>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İçerik Yer Tutucusu 2"/>
          <p:cNvSpPr>
            <a:spLocks noGrp="1"/>
          </p:cNvSpPr>
          <p:nvPr>
            <p:ph idx="1"/>
          </p:nvPr>
        </p:nvSpPr>
        <p:spPr>
          <a:xfrm>
            <a:off x="0" y="0"/>
            <a:ext cx="8915399" cy="6857999"/>
          </a:xfrm>
        </p:spPr>
        <p:txBody>
          <a:bodyPr anchor="ctr">
            <a:normAutofit/>
          </a:bodyPr>
          <a:lstStyle/>
          <a:p>
            <a:pPr marL="0" indent="0">
              <a:buNone/>
            </a:pPr>
            <a:r>
              <a:rPr lang="tr-TR" sz="2400" dirty="0">
                <a:latin typeface="Times New Roman"/>
                <a:ea typeface="Times New Roman"/>
              </a:rPr>
              <a:t>      </a:t>
            </a:r>
            <a:r>
              <a:rPr lang="tr-TR" sz="2400" dirty="0" err="1">
                <a:latin typeface="Times New Roman"/>
                <a:ea typeface="Times New Roman"/>
              </a:rPr>
              <a:t>Kontamine</a:t>
            </a:r>
            <a:r>
              <a:rPr lang="tr-TR" sz="2400" dirty="0">
                <a:latin typeface="Times New Roman"/>
                <a:ea typeface="Times New Roman"/>
              </a:rPr>
              <a:t> atıkları ve </a:t>
            </a:r>
            <a:r>
              <a:rPr lang="tr-TR" sz="2400" dirty="0" err="1">
                <a:latin typeface="Times New Roman"/>
                <a:ea typeface="Times New Roman"/>
              </a:rPr>
              <a:t>kontamine</a:t>
            </a:r>
            <a:r>
              <a:rPr lang="tr-TR" sz="2400" dirty="0">
                <a:latin typeface="Times New Roman"/>
                <a:ea typeface="Times New Roman"/>
              </a:rPr>
              <a:t> ambalaj atıklarını toplamak için sağlam ve dayanıklı, “</a:t>
            </a:r>
            <a:r>
              <a:rPr lang="tr-TR" sz="2400" dirty="0" err="1">
                <a:latin typeface="Times New Roman"/>
                <a:ea typeface="Times New Roman"/>
              </a:rPr>
              <a:t>biyotehlike</a:t>
            </a:r>
            <a:r>
              <a:rPr lang="tr-TR" sz="2400" dirty="0">
                <a:latin typeface="Times New Roman"/>
                <a:ea typeface="Times New Roman"/>
              </a:rPr>
              <a:t>”  logosu bulunan ve ağzı sıkıca kapatılabilen, özel kesici-delici atık kabında biriktirilir</a:t>
            </a:r>
          </a:p>
          <a:p>
            <a:pPr marL="0" indent="0">
              <a:buNone/>
            </a:pPr>
            <a:r>
              <a:rPr lang="tr-TR" sz="2400" dirty="0">
                <a:latin typeface="Times New Roman"/>
                <a:ea typeface="Times New Roman"/>
              </a:rPr>
              <a:t>      </a:t>
            </a:r>
            <a:r>
              <a:rPr lang="tr-TR" sz="2400" dirty="0" err="1">
                <a:latin typeface="Times New Roman"/>
                <a:ea typeface="Times New Roman"/>
              </a:rPr>
              <a:t>Kontamine</a:t>
            </a:r>
            <a:r>
              <a:rPr lang="tr-TR" sz="2400" dirty="0">
                <a:latin typeface="Times New Roman"/>
                <a:ea typeface="Times New Roman"/>
              </a:rPr>
              <a:t> atıklar için kullanılan araç ve gereçler, kesinlikle başka bir amaçla kullanılmamalıdır. Tüm atık kapları dezenfektan (% 0.5’lik klor çözeltisi) ile yıkanır ve suyla durulanır. </a:t>
            </a:r>
            <a:r>
              <a:rPr lang="tr-TR" sz="2400" dirty="0" err="1">
                <a:latin typeface="Times New Roman"/>
                <a:ea typeface="Times New Roman"/>
              </a:rPr>
              <a:t>Kontamine</a:t>
            </a:r>
            <a:r>
              <a:rPr lang="tr-TR" sz="2400" dirty="0">
                <a:latin typeface="Times New Roman"/>
                <a:ea typeface="Times New Roman"/>
              </a:rPr>
              <a:t> atık kapları her boşaltmadan sonra, </a:t>
            </a:r>
            <a:r>
              <a:rPr lang="tr-TR" sz="2400" dirty="0" err="1">
                <a:latin typeface="Times New Roman"/>
                <a:ea typeface="Times New Roman"/>
              </a:rPr>
              <a:t>kontamine</a:t>
            </a:r>
            <a:r>
              <a:rPr lang="tr-TR" sz="2400" dirty="0">
                <a:latin typeface="Times New Roman"/>
                <a:ea typeface="Times New Roman"/>
              </a:rPr>
              <a:t> olmayanlar ise görünür biçimde kirlendiklerinde temizlenir. Yanan ve yanmayan atıklar için ayrı kaplar kullanılır; böylece, daha sonra atıkları ayırmaya gerek kalmaz.    </a:t>
            </a:r>
          </a:p>
          <a:p>
            <a:pPr marL="0" indent="0">
              <a:buNone/>
            </a:pPr>
            <a:r>
              <a:rPr lang="tr-TR" sz="2400" dirty="0">
                <a:latin typeface="Times New Roman"/>
                <a:ea typeface="Times New Roman"/>
              </a:rPr>
              <a:t>      Kağıt, karton ve </a:t>
            </a:r>
            <a:r>
              <a:rPr lang="tr-TR" sz="2400" dirty="0" err="1">
                <a:latin typeface="Times New Roman"/>
                <a:ea typeface="Times New Roman"/>
              </a:rPr>
              <a:t>kontamine</a:t>
            </a:r>
            <a:r>
              <a:rPr lang="tr-TR" sz="2400" dirty="0">
                <a:latin typeface="Times New Roman"/>
                <a:ea typeface="Times New Roman"/>
              </a:rPr>
              <a:t> atıklardan pansuman bezleri, gazlı bezler vb. yanıcı atıklardır. Cam, metaller, plastikler vb. ise yanıcı olmayan atıklardır. </a:t>
            </a:r>
            <a:endParaRPr lang="tr-TR" sz="2400" dirty="0"/>
          </a:p>
        </p:txBody>
      </p:sp>
    </p:spTree>
    <p:extLst>
      <p:ext uri="{BB962C8B-B14F-4D97-AF65-F5344CB8AC3E}">
        <p14:creationId xmlns:p14="http://schemas.microsoft.com/office/powerpoint/2010/main" val="177873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75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F9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DA5E8768-A2E3-4670-AB51-4B1404A2FB4A}"/>
              </a:ext>
            </a:extLst>
          </p:cNvPr>
          <p:cNvPicPr>
            <a:picLocks noChangeAspect="1"/>
          </p:cNvPicPr>
          <p:nvPr/>
        </p:nvPicPr>
        <p:blipFill rotWithShape="1">
          <a:blip r:embed="rId2">
            <a:alphaModFix/>
            <a:extLst/>
          </a:blip>
          <a:srcRect r="165" b="6"/>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İçerik Yer Tutucusu 2"/>
          <p:cNvSpPr>
            <a:spLocks noGrp="1"/>
          </p:cNvSpPr>
          <p:nvPr>
            <p:ph idx="1"/>
          </p:nvPr>
        </p:nvSpPr>
        <p:spPr>
          <a:xfrm>
            <a:off x="203200" y="130629"/>
            <a:ext cx="8712199" cy="6727371"/>
          </a:xfrm>
        </p:spPr>
        <p:txBody>
          <a:bodyPr anchor="ctr">
            <a:normAutofit/>
          </a:bodyPr>
          <a:lstStyle/>
          <a:p>
            <a:pPr marL="0" indent="0">
              <a:buNone/>
            </a:pPr>
            <a:r>
              <a:rPr lang="tr-TR" sz="2400" b="1" dirty="0">
                <a:latin typeface="Times New Roman"/>
                <a:ea typeface="Times New Roman"/>
              </a:rPr>
              <a:t>2) Tıbbi atıklar: </a:t>
            </a:r>
            <a:r>
              <a:rPr lang="tr-TR" sz="2400" dirty="0">
                <a:latin typeface="Times New Roman"/>
                <a:ea typeface="Times New Roman"/>
              </a:rPr>
              <a:t>tıbbi atıklar düzenli depolama, yakma ve </a:t>
            </a:r>
            <a:r>
              <a:rPr lang="tr-TR" sz="2400" dirty="0">
                <a:latin typeface="Times New Roman"/>
                <a:ea typeface="Calibri"/>
                <a:cs typeface="Times New Roman"/>
              </a:rPr>
              <a:t>sterilizasyon yöntemleriyle bertaraf edilebilmektedir. Tıbbi atıklar için Tıbbi Atıkların Kontrolü Yönetmeliği esasları dikkate alınır. Patojenlerin yoğun olduğu kültürler ve </a:t>
            </a:r>
            <a:r>
              <a:rPr lang="tr-TR" sz="2400" dirty="0" err="1">
                <a:latin typeface="Times New Roman"/>
                <a:ea typeface="Calibri"/>
                <a:cs typeface="Times New Roman"/>
              </a:rPr>
              <a:t>kontamine</a:t>
            </a:r>
            <a:r>
              <a:rPr lang="tr-TR" sz="2400" dirty="0">
                <a:latin typeface="Times New Roman"/>
                <a:ea typeface="Calibri"/>
                <a:cs typeface="Times New Roman"/>
              </a:rPr>
              <a:t> olmuş kesiciler (özelikle </a:t>
            </a:r>
            <a:r>
              <a:rPr lang="tr-TR" sz="2400" dirty="0" err="1">
                <a:latin typeface="Times New Roman"/>
                <a:ea typeface="Calibri"/>
                <a:cs typeface="Times New Roman"/>
              </a:rPr>
              <a:t>hipodermik</a:t>
            </a:r>
            <a:r>
              <a:rPr lang="tr-TR" sz="2400" dirty="0">
                <a:latin typeface="Times New Roman"/>
                <a:ea typeface="Calibri"/>
                <a:cs typeface="Times New Roman"/>
              </a:rPr>
              <a:t> iğneler) sağlıkla ilgili akut potansiyel tehlikeleri barındıran atık maddelerdir. Kesiciler, patojenlerle </a:t>
            </a:r>
            <a:r>
              <a:rPr lang="tr-TR" sz="2400" dirty="0" err="1">
                <a:latin typeface="Times New Roman"/>
                <a:ea typeface="Calibri"/>
                <a:cs typeface="Times New Roman"/>
              </a:rPr>
              <a:t>kontamine</a:t>
            </a:r>
            <a:r>
              <a:rPr lang="tr-TR" sz="2400" dirty="0">
                <a:latin typeface="Times New Roman"/>
                <a:ea typeface="Calibri"/>
                <a:cs typeface="Times New Roman"/>
              </a:rPr>
              <a:t> olmuşsa,  sadece kesik ve batmalara yol açmazlar, aynı zamanda bu yaraların </a:t>
            </a:r>
            <a:r>
              <a:rPr lang="tr-TR" sz="2400" dirty="0" err="1">
                <a:latin typeface="Times New Roman"/>
                <a:ea typeface="Calibri"/>
                <a:cs typeface="Times New Roman"/>
              </a:rPr>
              <a:t>enfekte</a:t>
            </a:r>
            <a:r>
              <a:rPr lang="tr-TR" sz="2400" dirty="0">
                <a:latin typeface="Times New Roman"/>
                <a:ea typeface="Calibri"/>
                <a:cs typeface="Times New Roman"/>
              </a:rPr>
              <a:t> olmasına da neden olabilirler. Bu iki riskten (yaralanma ve hastalık bulaşması) dolayı kesiciler </a:t>
            </a:r>
            <a:r>
              <a:rPr lang="tr-TR" sz="2400" b="1" dirty="0">
                <a:latin typeface="Times New Roman"/>
                <a:ea typeface="Calibri"/>
                <a:cs typeface="Times New Roman"/>
              </a:rPr>
              <a:t>tehlikeli atık</a:t>
            </a:r>
            <a:r>
              <a:rPr lang="tr-TR" sz="2400" dirty="0">
                <a:latin typeface="Times New Roman"/>
                <a:ea typeface="Calibri"/>
                <a:cs typeface="Times New Roman"/>
              </a:rPr>
              <a:t> sınıfına girer. </a:t>
            </a:r>
            <a:endParaRPr lang="tr-TR" sz="2400" dirty="0">
              <a:ea typeface="Calibri"/>
              <a:cs typeface="Times New Roman"/>
            </a:endParaRPr>
          </a:p>
          <a:p>
            <a:pPr marL="0" indent="0">
              <a:buNone/>
            </a:pPr>
            <a:endParaRPr lang="tr-TR" sz="2400" dirty="0"/>
          </a:p>
        </p:txBody>
      </p:sp>
    </p:spTree>
    <p:extLst>
      <p:ext uri="{BB962C8B-B14F-4D97-AF65-F5344CB8AC3E}">
        <p14:creationId xmlns:p14="http://schemas.microsoft.com/office/powerpoint/2010/main" val="2772283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6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FA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8FEA193B-A9B6-4942-861C-46A51BEFB9FA}"/>
              </a:ext>
            </a:extLst>
          </p:cNvPr>
          <p:cNvPicPr>
            <a:picLocks noChangeAspect="1"/>
          </p:cNvPicPr>
          <p:nvPr/>
        </p:nvPicPr>
        <p:blipFill rotWithShape="1">
          <a:blip r:embed="rId2">
            <a:alphaModFix/>
            <a:extLst/>
          </a:blip>
          <a:srcRect r="165" b="6"/>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İçerik Yer Tutucusu 2"/>
          <p:cNvSpPr>
            <a:spLocks noGrp="1"/>
          </p:cNvSpPr>
          <p:nvPr>
            <p:ph idx="1"/>
          </p:nvPr>
        </p:nvSpPr>
        <p:spPr>
          <a:xfrm>
            <a:off x="290945" y="304800"/>
            <a:ext cx="8512186" cy="6303818"/>
          </a:xfrm>
        </p:spPr>
        <p:txBody>
          <a:bodyPr anchor="ctr">
            <a:normAutofit/>
          </a:bodyPr>
          <a:lstStyle/>
          <a:p>
            <a:pPr marL="0" indent="0">
              <a:buNone/>
            </a:pPr>
            <a:r>
              <a:rPr lang="tr-TR" sz="2400" b="1" dirty="0">
                <a:latin typeface="Times New Roman"/>
                <a:ea typeface="Times New Roman"/>
              </a:rPr>
              <a:t>3) </a:t>
            </a:r>
            <a:r>
              <a:rPr lang="tr-TR" sz="2400" b="1" dirty="0" err="1">
                <a:latin typeface="Times New Roman"/>
                <a:ea typeface="Times New Roman"/>
              </a:rPr>
              <a:t>Disposable</a:t>
            </a:r>
            <a:r>
              <a:rPr lang="tr-TR" sz="2400" b="1" dirty="0">
                <a:latin typeface="Times New Roman"/>
                <a:ea typeface="Times New Roman"/>
              </a:rPr>
              <a:t> (tek kullanımlık) kirli malzeme:</a:t>
            </a:r>
            <a:r>
              <a:rPr lang="tr-TR" sz="2400" dirty="0">
                <a:latin typeface="Times New Roman"/>
                <a:ea typeface="Times New Roman"/>
              </a:rPr>
              <a:t> Tek kullanımlık </a:t>
            </a:r>
            <a:r>
              <a:rPr lang="tr-TR" sz="2400" dirty="0">
                <a:latin typeface="Times New Roman"/>
                <a:ea typeface="Calibri"/>
                <a:cs typeface="Times New Roman"/>
              </a:rPr>
              <a:t>kirli malzemeler otoklav poşetinde toplanır. </a:t>
            </a:r>
            <a:r>
              <a:rPr lang="tr-TR" sz="2400" b="1" dirty="0">
                <a:latin typeface="Times New Roman"/>
                <a:ea typeface="Calibri"/>
                <a:cs typeface="Times New Roman"/>
              </a:rPr>
              <a:t>POŞETİN AĞZI TOPLANIR AMA BAĞLANMAZ. </a:t>
            </a:r>
            <a:r>
              <a:rPr lang="tr-TR" sz="2400" dirty="0">
                <a:latin typeface="Times New Roman"/>
                <a:ea typeface="Calibri"/>
                <a:cs typeface="Times New Roman"/>
              </a:rPr>
              <a:t>Otoklav poşeti </a:t>
            </a:r>
            <a:r>
              <a:rPr lang="tr-TR" sz="2400" b="1" dirty="0">
                <a:latin typeface="Times New Roman"/>
                <a:ea typeface="Calibri"/>
                <a:cs typeface="Times New Roman"/>
              </a:rPr>
              <a:t>ASLA</a:t>
            </a:r>
            <a:r>
              <a:rPr lang="tr-TR" sz="2400" dirty="0">
                <a:latin typeface="Times New Roman"/>
                <a:ea typeface="Calibri"/>
                <a:cs typeface="Times New Roman"/>
              </a:rPr>
              <a:t> kovasından çıkarılmaz! Kovanın kapağı  kapatılır ve otoklav bandı yapıştırılır.  Üzerine kovanın içerdiği kirlinin niteliği ve ait olduğu laboratuvar yazılır. Kovalara yaklaşık  ¾ ’ü dolduğunda dikkatlice 250-500 </a:t>
            </a:r>
            <a:r>
              <a:rPr lang="tr-TR" sz="2400" dirty="0" err="1">
                <a:latin typeface="Times New Roman"/>
                <a:ea typeface="Calibri"/>
                <a:cs typeface="Times New Roman"/>
              </a:rPr>
              <a:t>mL</a:t>
            </a:r>
            <a:r>
              <a:rPr lang="tr-TR" sz="2400" dirty="0">
                <a:latin typeface="Times New Roman"/>
                <a:ea typeface="Calibri"/>
                <a:cs typeface="Times New Roman"/>
              </a:rPr>
              <a:t> su eklenir. Su koyarken etrafa sıçrama-saçılma olmamasına dikkat edilir. Gerekli koşullarda </a:t>
            </a:r>
            <a:r>
              <a:rPr lang="tr-TR" sz="2400" dirty="0" err="1">
                <a:latin typeface="Times New Roman"/>
                <a:ea typeface="Calibri"/>
                <a:cs typeface="Times New Roman"/>
              </a:rPr>
              <a:t>otoklavlanarak</a:t>
            </a:r>
            <a:r>
              <a:rPr lang="tr-TR" sz="2400" dirty="0">
                <a:latin typeface="Times New Roman"/>
                <a:ea typeface="Calibri"/>
                <a:cs typeface="Times New Roman"/>
              </a:rPr>
              <a:t> </a:t>
            </a:r>
            <a:r>
              <a:rPr lang="tr-TR" sz="2400" dirty="0" err="1">
                <a:latin typeface="Times New Roman"/>
                <a:ea typeface="Calibri"/>
                <a:cs typeface="Times New Roman"/>
              </a:rPr>
              <a:t>Birim’in</a:t>
            </a:r>
            <a:r>
              <a:rPr lang="tr-TR" sz="2400" dirty="0">
                <a:latin typeface="Times New Roman"/>
                <a:ea typeface="Calibri"/>
                <a:cs typeface="Times New Roman"/>
              </a:rPr>
              <a:t> biyolojik atık sorumlusunun gözetiminde  doğrudan tıbbi atık konteynerine gönderilir. </a:t>
            </a:r>
            <a:endParaRPr lang="tr-TR" sz="2400" dirty="0">
              <a:ea typeface="Calibri"/>
              <a:cs typeface="Times New Roman"/>
            </a:endParaRPr>
          </a:p>
          <a:p>
            <a:pPr marL="0" indent="0">
              <a:buNone/>
            </a:pPr>
            <a:r>
              <a:rPr lang="tr-TR" sz="2400" b="1" dirty="0">
                <a:latin typeface="Times New Roman"/>
                <a:ea typeface="Calibri"/>
                <a:cs typeface="Times New Roman"/>
              </a:rPr>
              <a:t>      Geri-dönüşümlü kirli malzeme:</a:t>
            </a:r>
            <a:r>
              <a:rPr lang="tr-TR" sz="2400" dirty="0">
                <a:latin typeface="Times New Roman"/>
                <a:ea typeface="Calibri"/>
                <a:cs typeface="Times New Roman"/>
              </a:rPr>
              <a:t> Bu tür malzemeler ise doğrudan (poşetsiz) otoklav kovası içerisinde biriktirilir. Aşırı doldurmadan kaçınılır. Gerekli koşullarda </a:t>
            </a:r>
            <a:r>
              <a:rPr lang="tr-TR" sz="2400" dirty="0" err="1">
                <a:latin typeface="Times New Roman"/>
                <a:ea typeface="Calibri"/>
                <a:cs typeface="Times New Roman"/>
              </a:rPr>
              <a:t>otoklavlanır</a:t>
            </a:r>
            <a:r>
              <a:rPr lang="tr-TR" sz="2400" dirty="0">
                <a:latin typeface="Times New Roman"/>
                <a:ea typeface="Calibri"/>
                <a:cs typeface="Times New Roman"/>
              </a:rPr>
              <a:t> ve işlem sonrası yıkamaya gönderilir. </a:t>
            </a:r>
            <a:endParaRPr lang="tr-TR" sz="2400" dirty="0">
              <a:ea typeface="Calibri"/>
              <a:cs typeface="Times New Roman"/>
            </a:endParaRPr>
          </a:p>
          <a:p>
            <a:pPr marL="0" indent="0">
              <a:buNone/>
            </a:pPr>
            <a:endParaRPr lang="tr-TR" sz="2400" dirty="0"/>
          </a:p>
        </p:txBody>
      </p:sp>
    </p:spTree>
    <p:extLst>
      <p:ext uri="{BB962C8B-B14F-4D97-AF65-F5344CB8AC3E}">
        <p14:creationId xmlns:p14="http://schemas.microsoft.com/office/powerpoint/2010/main" val="273085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83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FA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B8FF24F9-7AA4-45ED-86E8-8F06E12FEB86}"/>
              </a:ext>
            </a:extLst>
          </p:cNvPr>
          <p:cNvPicPr>
            <a:picLocks noChangeAspect="1"/>
          </p:cNvPicPr>
          <p:nvPr/>
        </p:nvPicPr>
        <p:blipFill rotWithShape="1">
          <a:blip r:embed="rId2">
            <a:alphaModFix/>
            <a:extLst/>
          </a:blip>
          <a:srcRect r="165" b="6"/>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İçerik Yer Tutucusu 2"/>
          <p:cNvSpPr>
            <a:spLocks noGrp="1"/>
          </p:cNvSpPr>
          <p:nvPr>
            <p:ph idx="1"/>
          </p:nvPr>
        </p:nvSpPr>
        <p:spPr>
          <a:xfrm>
            <a:off x="493487" y="537029"/>
            <a:ext cx="8309644" cy="6008914"/>
          </a:xfrm>
        </p:spPr>
        <p:txBody>
          <a:bodyPr anchor="ctr">
            <a:noAutofit/>
          </a:bodyPr>
          <a:lstStyle/>
          <a:p>
            <a:pPr marL="0" indent="0">
              <a:buNone/>
            </a:pPr>
            <a:r>
              <a:rPr lang="tr-TR" sz="2400" b="1" dirty="0">
                <a:latin typeface="Times New Roman"/>
                <a:ea typeface="Times New Roman"/>
              </a:rPr>
              <a:t>4) Sıvı biyolojik atıklar: </a:t>
            </a:r>
            <a:r>
              <a:rPr lang="tr-TR" sz="2400" dirty="0">
                <a:latin typeface="Times New Roman"/>
                <a:ea typeface="Times New Roman"/>
              </a:rPr>
              <a:t> İçine otoklav poşeti yerleştirilmiş </a:t>
            </a:r>
            <a:r>
              <a:rPr lang="tr-TR" sz="2400" dirty="0">
                <a:latin typeface="Times New Roman"/>
                <a:ea typeface="Calibri"/>
                <a:cs typeface="Times New Roman"/>
              </a:rPr>
              <a:t>masaüstü atık toplama kabında biriktirilir, dolması beklenmeden hemen  toplama kabı ile birlikte </a:t>
            </a:r>
            <a:r>
              <a:rPr lang="tr-TR" sz="2400" dirty="0" err="1">
                <a:latin typeface="Times New Roman"/>
                <a:ea typeface="Calibri"/>
                <a:cs typeface="Times New Roman"/>
              </a:rPr>
              <a:t>otoklavlanır</a:t>
            </a:r>
            <a:r>
              <a:rPr lang="tr-TR" sz="2400" dirty="0">
                <a:latin typeface="Times New Roman"/>
                <a:ea typeface="Calibri"/>
                <a:cs typeface="Times New Roman"/>
              </a:rPr>
              <a:t>. Daha sonra doğrudan tıbbi atık konteynerine gönderilir. </a:t>
            </a:r>
            <a:endParaRPr lang="tr-TR" sz="2400" dirty="0">
              <a:ea typeface="Calibri"/>
              <a:cs typeface="Times New Roman"/>
            </a:endParaRPr>
          </a:p>
          <a:p>
            <a:pPr marL="0" indent="0">
              <a:buNone/>
            </a:pPr>
            <a:r>
              <a:rPr lang="tr-TR" sz="2400" b="1" dirty="0">
                <a:latin typeface="Times New Roman"/>
                <a:ea typeface="Times New Roman"/>
              </a:rPr>
              <a:t>5) </a:t>
            </a:r>
            <a:r>
              <a:rPr lang="tr-TR" sz="2400" b="1" dirty="0" err="1">
                <a:latin typeface="Times New Roman"/>
                <a:ea typeface="Times New Roman"/>
              </a:rPr>
              <a:t>Sitotoksik</a:t>
            </a:r>
            <a:r>
              <a:rPr lang="tr-TR" sz="2400" b="1" dirty="0">
                <a:latin typeface="Times New Roman"/>
                <a:ea typeface="Times New Roman"/>
              </a:rPr>
              <a:t> atıklar:</a:t>
            </a:r>
            <a:r>
              <a:rPr lang="tr-TR" sz="2400" dirty="0">
                <a:latin typeface="Times New Roman"/>
                <a:ea typeface="Times New Roman"/>
              </a:rPr>
              <a:t>  Solunum, cilde temas veya sindirim </a:t>
            </a:r>
            <a:r>
              <a:rPr lang="tr-TR" sz="2400" dirty="0">
                <a:latin typeface="Times New Roman"/>
                <a:ea typeface="Calibri"/>
                <a:cs typeface="Times New Roman"/>
              </a:rPr>
              <a:t>yoluyla hücrelere öldürücü etki yapan bu atıkların</a:t>
            </a:r>
            <a:r>
              <a:rPr lang="tr-TR" sz="2400" b="1" dirty="0">
                <a:latin typeface="Times New Roman"/>
                <a:ea typeface="Calibri"/>
                <a:cs typeface="Times New Roman"/>
              </a:rPr>
              <a:t> TAŞINMASI VE BERTARAFI DENEYİMLİ PERSONEL TARAFINDAN YAPILMALIDIR</a:t>
            </a:r>
            <a:r>
              <a:rPr lang="tr-TR" sz="2400" dirty="0">
                <a:latin typeface="Times New Roman"/>
                <a:ea typeface="Calibri"/>
                <a:cs typeface="Times New Roman"/>
              </a:rPr>
              <a:t>. Sızdırmaz, nem geçirmez ve dirençli kaplarda toplanır. Eldiven ve gömlek gibi kişisel koruyucu donanımlar kullanılmalıdır. Eldivenler çıkarıldıktan sonra tehlikeli atık kutusuna atılmalı ve eller su ve sabunla bolca yıkanmalıdır. </a:t>
            </a:r>
            <a:endParaRPr lang="tr-TR" sz="2400" dirty="0">
              <a:ea typeface="Calibri"/>
              <a:cs typeface="Times New Roman"/>
            </a:endParaRPr>
          </a:p>
          <a:p>
            <a:pPr marL="0" indent="0">
              <a:buNone/>
            </a:pPr>
            <a:endParaRPr lang="tr-TR" sz="2400" dirty="0"/>
          </a:p>
        </p:txBody>
      </p:sp>
    </p:spTree>
    <p:extLst>
      <p:ext uri="{BB962C8B-B14F-4D97-AF65-F5344CB8AC3E}">
        <p14:creationId xmlns:p14="http://schemas.microsoft.com/office/powerpoint/2010/main" val="2426409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B6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EA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3FE9FF3C-DB32-400B-B0FF-EF6AAA18B581}"/>
              </a:ext>
            </a:extLst>
          </p:cNvPr>
          <p:cNvPicPr>
            <a:picLocks noChangeAspect="1"/>
          </p:cNvPicPr>
          <p:nvPr/>
        </p:nvPicPr>
        <p:blipFill rotWithShape="1">
          <a:blip r:embed="rId2">
            <a:alphaModFix/>
            <a:extLst/>
          </a:blip>
          <a:srcRect r="165" b="6"/>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İçerik Yer Tutucusu 2"/>
          <p:cNvSpPr>
            <a:spLocks noGrp="1"/>
          </p:cNvSpPr>
          <p:nvPr>
            <p:ph idx="1"/>
          </p:nvPr>
        </p:nvSpPr>
        <p:spPr>
          <a:xfrm>
            <a:off x="1" y="2278173"/>
            <a:ext cx="9347200" cy="3498513"/>
          </a:xfrm>
        </p:spPr>
        <p:txBody>
          <a:bodyPr anchor="ctr">
            <a:noAutofit/>
          </a:bodyPr>
          <a:lstStyle/>
          <a:p>
            <a:pPr marL="0" indent="0">
              <a:buNone/>
            </a:pPr>
            <a:r>
              <a:rPr lang="tr-TR" sz="2400" b="1" dirty="0">
                <a:latin typeface="Times New Roman"/>
                <a:ea typeface="Calibri"/>
                <a:cs typeface="Times New Roman"/>
              </a:rPr>
              <a:t>ÖNEMLİ NOTLAR</a:t>
            </a:r>
            <a:endParaRPr lang="tr-TR" sz="2400" dirty="0">
              <a:ea typeface="Calibri"/>
              <a:cs typeface="Times New Roman"/>
            </a:endParaRPr>
          </a:p>
          <a:p>
            <a:pPr marL="0" indent="0">
              <a:buNone/>
            </a:pPr>
            <a:r>
              <a:rPr lang="tr-TR" sz="2400" dirty="0">
                <a:latin typeface="Times New Roman"/>
                <a:ea typeface="Times New Roman"/>
              </a:rPr>
              <a:t>   </a:t>
            </a:r>
            <a:r>
              <a:rPr lang="tr-TR" sz="2400" b="1" dirty="0">
                <a:latin typeface="Times New Roman"/>
                <a:ea typeface="Times New Roman"/>
              </a:rPr>
              <a:t>a)  </a:t>
            </a:r>
            <a:r>
              <a:rPr lang="tr-TR" sz="2400" dirty="0">
                <a:latin typeface="Times New Roman"/>
                <a:ea typeface="Times New Roman"/>
              </a:rPr>
              <a:t>Atıklarla uğraşırken kalın iş eldivenleri giyilmeli ve daha </a:t>
            </a:r>
            <a:r>
              <a:rPr lang="tr-TR" sz="2400" dirty="0">
                <a:latin typeface="Times New Roman"/>
                <a:ea typeface="Calibri"/>
                <a:cs typeface="Times New Roman"/>
              </a:rPr>
              <a:t>sonra eller yıkanmalıdır.</a:t>
            </a:r>
            <a:endParaRPr lang="tr-TR" sz="2400" dirty="0">
              <a:ea typeface="Calibri"/>
              <a:cs typeface="Times New Roman"/>
            </a:endParaRPr>
          </a:p>
          <a:p>
            <a:pPr marL="0" indent="0">
              <a:buNone/>
            </a:pPr>
            <a:r>
              <a:rPr lang="tr-TR" sz="2400" b="1" dirty="0">
                <a:latin typeface="Times New Roman"/>
                <a:ea typeface="Times New Roman"/>
              </a:rPr>
              <a:t>   b) </a:t>
            </a:r>
            <a:r>
              <a:rPr lang="tr-TR" sz="2400" dirty="0">
                <a:latin typeface="Times New Roman"/>
                <a:ea typeface="Times New Roman"/>
              </a:rPr>
              <a:t>Tıbbi atıklar ile evsel nitelikli atıklar </a:t>
            </a:r>
            <a:r>
              <a:rPr lang="tr-TR" sz="2400" b="1" dirty="0">
                <a:latin typeface="Times New Roman"/>
                <a:ea typeface="Times New Roman"/>
              </a:rPr>
              <a:t>AYNI  ARACA </a:t>
            </a:r>
            <a:r>
              <a:rPr lang="tr-TR" sz="2400" b="1" dirty="0">
                <a:latin typeface="Times New Roman"/>
                <a:ea typeface="Calibri"/>
                <a:cs typeface="Times New Roman"/>
              </a:rPr>
              <a:t>YÜKLENMEMELİ VE TAŞINMAMALIDIR.</a:t>
            </a:r>
            <a:r>
              <a:rPr lang="tr-TR" sz="2400" dirty="0">
                <a:latin typeface="Times New Roman"/>
                <a:ea typeface="Calibri"/>
                <a:cs typeface="Times New Roman"/>
              </a:rPr>
              <a:t> Tıbbi atıklar konteynerlerde en fazla 48 saat bekletilebilir. Geçici atık deposu içindeki sıcaklığın 4°C '</a:t>
            </a:r>
            <a:r>
              <a:rPr lang="tr-TR" sz="2400" dirty="0" err="1">
                <a:latin typeface="Times New Roman"/>
                <a:ea typeface="Calibri"/>
                <a:cs typeface="Times New Roman"/>
              </a:rPr>
              <a:t>ın</a:t>
            </a:r>
            <a:r>
              <a:rPr lang="tr-TR" sz="2400" dirty="0">
                <a:latin typeface="Times New Roman"/>
                <a:ea typeface="Calibri"/>
                <a:cs typeface="Times New Roman"/>
              </a:rPr>
              <a:t> altında olması durumunda bekleme süresi bir haftaya kadar uzayabilir. Konteynerlerin dış yüzeyleri turuncu renge boyanmalı, üzerinde “</a:t>
            </a:r>
            <a:r>
              <a:rPr lang="tr-TR" sz="2400" b="1" dirty="0">
                <a:latin typeface="Times New Roman"/>
                <a:ea typeface="Calibri"/>
                <a:cs typeface="Times New Roman"/>
              </a:rPr>
              <a:t>BİYOTEHLİKE</a:t>
            </a:r>
            <a:r>
              <a:rPr lang="tr-TR" sz="2400" dirty="0">
                <a:latin typeface="Times New Roman"/>
                <a:ea typeface="Calibri"/>
                <a:cs typeface="Times New Roman"/>
              </a:rPr>
              <a:t>” amblemi ile “</a:t>
            </a:r>
            <a:r>
              <a:rPr lang="tr-TR" sz="2400" b="1" dirty="0">
                <a:latin typeface="Times New Roman"/>
                <a:ea typeface="Calibri"/>
                <a:cs typeface="Times New Roman"/>
              </a:rPr>
              <a:t>DİKKAT TIBBİ ATIK</a:t>
            </a:r>
            <a:r>
              <a:rPr lang="tr-TR" sz="2400" dirty="0">
                <a:latin typeface="Times New Roman"/>
                <a:ea typeface="Calibri"/>
                <a:cs typeface="Times New Roman"/>
              </a:rPr>
              <a:t>” ibaresi bulunmalıdır.</a:t>
            </a:r>
          </a:p>
          <a:p>
            <a:pPr marL="0" indent="0">
              <a:buNone/>
            </a:pPr>
            <a:r>
              <a:rPr lang="tr-TR" sz="2400" b="1" dirty="0">
                <a:latin typeface="Times New Roman"/>
                <a:ea typeface="Times New Roman"/>
              </a:rPr>
              <a:t>   c) </a:t>
            </a:r>
            <a:r>
              <a:rPr lang="tr-TR" sz="2400" dirty="0">
                <a:latin typeface="Times New Roman"/>
                <a:ea typeface="Times New Roman"/>
              </a:rPr>
              <a:t>Yönetmeliğe göre yatak kapasitesi 20 den fazla olan sağlık </a:t>
            </a:r>
            <a:r>
              <a:rPr lang="tr-TR" sz="2400" dirty="0">
                <a:latin typeface="Times New Roman"/>
                <a:ea typeface="Calibri"/>
                <a:cs typeface="Times New Roman"/>
              </a:rPr>
              <a:t>kuruluşları geçici tıbbi atık deposu kurmak zorundadır. Geçici atık deposunun hacmi en az iki günlük atığı alabilecek boyutlarda olur. Depo kapıları kullanımları dışında daima kapalı ve kilitli tutulur, </a:t>
            </a:r>
            <a:r>
              <a:rPr lang="tr-TR" sz="2400" b="1" dirty="0">
                <a:latin typeface="Times New Roman"/>
                <a:ea typeface="Calibri"/>
                <a:cs typeface="Times New Roman"/>
              </a:rPr>
              <a:t>YETKİLİ OLMAYAN KİŞİLERİN GİRMELERİNE İZİN VERİLMEZ</a:t>
            </a:r>
            <a:r>
              <a:rPr lang="tr-TR" sz="2400" dirty="0">
                <a:latin typeface="Times New Roman"/>
                <a:ea typeface="Calibri"/>
                <a:cs typeface="Times New Roman"/>
              </a:rPr>
              <a:t>. Depo ve kapıları, içeriye herhangi bir hayvan girmeyecek şekilde inşa edilir. </a:t>
            </a:r>
            <a:endParaRPr lang="tr-TR" sz="2400" dirty="0">
              <a:ea typeface="Calibri"/>
              <a:cs typeface="Times New Roman"/>
            </a:endParaRPr>
          </a:p>
          <a:p>
            <a:pPr marL="0" indent="0">
              <a:buNone/>
            </a:pPr>
            <a:endParaRPr lang="tr-TR" sz="2400" dirty="0">
              <a:ea typeface="Calibri"/>
              <a:cs typeface="Times New Roman"/>
            </a:endParaRPr>
          </a:p>
          <a:p>
            <a:endParaRPr lang="tr-TR" sz="2400" dirty="0"/>
          </a:p>
        </p:txBody>
      </p:sp>
      <p:pic>
        <p:nvPicPr>
          <p:cNvPr id="4" name="Resim 3">
            <a:extLst>
              <a:ext uri="{FF2B5EF4-FFF2-40B4-BE49-F238E27FC236}">
                <a16:creationId xmlns:a16="http://schemas.microsoft.com/office/drawing/2014/main" id="{3A17AB88-986F-46E7-97C8-D6A1ABE92213}"/>
              </a:ext>
            </a:extLst>
          </p:cNvPr>
          <p:cNvPicPr>
            <a:picLocks noChangeAspect="1"/>
          </p:cNvPicPr>
          <p:nvPr/>
        </p:nvPicPr>
        <p:blipFill>
          <a:blip r:embed="rId3"/>
          <a:stretch>
            <a:fillRect/>
          </a:stretch>
        </p:blipFill>
        <p:spPr>
          <a:xfrm>
            <a:off x="8778965" y="18136"/>
            <a:ext cx="2619829" cy="1964872"/>
          </a:xfrm>
          <a:prstGeom prst="rect">
            <a:avLst/>
          </a:prstGeom>
        </p:spPr>
      </p:pic>
    </p:spTree>
    <p:extLst>
      <p:ext uri="{BB962C8B-B14F-4D97-AF65-F5344CB8AC3E}">
        <p14:creationId xmlns:p14="http://schemas.microsoft.com/office/powerpoint/2010/main" val="428535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atık piramidi">
            <a:extLst>
              <a:ext uri="{FF2B5EF4-FFF2-40B4-BE49-F238E27FC236}">
                <a16:creationId xmlns:a16="http://schemas.microsoft.com/office/drawing/2014/main" id="{73438DEB-A08E-4EB6-BFBE-9D88A68DD6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5375" y="961812"/>
            <a:ext cx="6574649" cy="4930987"/>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0A694775-962A-4B93-947C-EF2EE939295C}"/>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tr-TR" sz="2600" i="1" kern="1200" dirty="0">
                <a:solidFill>
                  <a:schemeClr val="bg1"/>
                </a:solidFill>
                <a:latin typeface="+mj-lt"/>
                <a:ea typeface="+mj-ea"/>
                <a:cs typeface="+mj-cs"/>
              </a:rPr>
              <a:t>Atık yönetimi</a:t>
            </a:r>
            <a:endParaRPr lang="en-US" sz="2600" i="1" kern="1200" dirty="0">
              <a:solidFill>
                <a:schemeClr val="bg1"/>
              </a:solidFill>
              <a:latin typeface="+mj-lt"/>
              <a:ea typeface="+mj-ea"/>
              <a:cs typeface="+mj-cs"/>
            </a:endParaRPr>
          </a:p>
        </p:txBody>
      </p:sp>
    </p:spTree>
    <p:extLst>
      <p:ext uri="{BB962C8B-B14F-4D97-AF65-F5344CB8AC3E}">
        <p14:creationId xmlns:p14="http://schemas.microsoft.com/office/powerpoint/2010/main" val="2641712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B6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EA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1087986C-AD88-42FD-BE1E-631920B6680A}"/>
              </a:ext>
            </a:extLst>
          </p:cNvPr>
          <p:cNvPicPr>
            <a:picLocks noChangeAspect="1"/>
          </p:cNvPicPr>
          <p:nvPr/>
        </p:nvPicPr>
        <p:blipFill rotWithShape="1">
          <a:blip r:embed="rId2">
            <a:alphaModFix/>
            <a:extLst/>
          </a:blip>
          <a:srcRect r="165" b="6"/>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İçerik Yer Tutucusu 2"/>
          <p:cNvSpPr>
            <a:spLocks noGrp="1"/>
          </p:cNvSpPr>
          <p:nvPr>
            <p:ph idx="1"/>
          </p:nvPr>
        </p:nvSpPr>
        <p:spPr>
          <a:xfrm>
            <a:off x="0" y="1567543"/>
            <a:ext cx="9143999" cy="4480557"/>
          </a:xfrm>
        </p:spPr>
        <p:txBody>
          <a:bodyPr anchor="ctr">
            <a:noAutofit/>
          </a:bodyPr>
          <a:lstStyle/>
          <a:p>
            <a:pPr marL="0" indent="0">
              <a:buNone/>
            </a:pPr>
            <a:r>
              <a:rPr lang="tr-TR" sz="2400" dirty="0">
                <a:latin typeface="Times New Roman"/>
                <a:ea typeface="Times New Roman"/>
              </a:rPr>
              <a:t>   </a:t>
            </a:r>
            <a:r>
              <a:rPr lang="tr-TR" sz="2400" b="1" dirty="0">
                <a:latin typeface="Times New Roman"/>
                <a:ea typeface="Times New Roman"/>
              </a:rPr>
              <a:t>d)</a:t>
            </a:r>
            <a:r>
              <a:rPr lang="tr-TR" sz="2400" dirty="0">
                <a:latin typeface="Times New Roman"/>
                <a:ea typeface="Times New Roman"/>
              </a:rPr>
              <a:t> Tıbbi atıkların konulduğu bölmenin temizliği ve </a:t>
            </a:r>
            <a:r>
              <a:rPr lang="tr-TR" sz="2400" dirty="0">
                <a:latin typeface="Times New Roman"/>
                <a:ea typeface="Calibri"/>
                <a:cs typeface="Times New Roman"/>
              </a:rPr>
              <a:t>dezenfeksiyonu kuru olarak yapılır. Bu Bölmeler, atıkların boşaltılmasının ardından temizlenir ve dezenfekte edilir. Tıbbi atık içeren bir torbanın yırtılması veya boşalması sonucu dökülen atıklar uygun donanım ile, sıvı atıklar ise uygun emici malzeme ile toplandıktan sonra  </a:t>
            </a:r>
            <a:r>
              <a:rPr lang="tr-TR" sz="2400" b="1" i="1" dirty="0">
                <a:latin typeface="Times New Roman"/>
                <a:ea typeface="Calibri"/>
                <a:cs typeface="Times New Roman"/>
              </a:rPr>
              <a:t>kırmızı renkli</a:t>
            </a:r>
            <a:r>
              <a:rPr lang="tr-TR" sz="2400" dirty="0">
                <a:latin typeface="Times New Roman"/>
                <a:ea typeface="Calibri"/>
                <a:cs typeface="Times New Roman"/>
              </a:rPr>
              <a:t>  plastik  torbalara konur ve kullanılan donanım ile bölme zaman geçirmeden dezenfekte edilir. </a:t>
            </a:r>
            <a:endParaRPr lang="tr-TR" sz="2400" dirty="0">
              <a:ea typeface="Calibri"/>
              <a:cs typeface="Times New Roman"/>
            </a:endParaRPr>
          </a:p>
          <a:p>
            <a:pPr marL="0" indent="0">
              <a:buNone/>
            </a:pPr>
            <a:r>
              <a:rPr lang="tr-TR" sz="2400" b="1" dirty="0">
                <a:latin typeface="Times New Roman"/>
                <a:ea typeface="Times New Roman"/>
              </a:rPr>
              <a:t>   e) </a:t>
            </a:r>
            <a:r>
              <a:rPr lang="tr-TR" sz="2400" dirty="0">
                <a:latin typeface="Times New Roman"/>
                <a:ea typeface="Times New Roman"/>
              </a:rPr>
              <a:t>Evsel nitelikli atıkların konduğu bölmede kanalizasyona bağlı </a:t>
            </a:r>
            <a:r>
              <a:rPr lang="tr-TR" sz="2400" dirty="0">
                <a:latin typeface="Times New Roman"/>
                <a:ea typeface="Calibri"/>
                <a:cs typeface="Times New Roman"/>
              </a:rPr>
              <a:t>ızgaralı bir drenaj sistemi ve bölmenin kolaylıkla temizlenebilmesi için basınçlı bir su musluğu bulunur. Aynı şekilde bu bölme de atıkların boşaltılmasını takiben temizlenir ve  gerekirse dezenfekte edilir. </a:t>
            </a:r>
          </a:p>
          <a:p>
            <a:pPr marL="0" indent="0">
              <a:buNone/>
            </a:pPr>
            <a:r>
              <a:rPr lang="tr-TR" sz="2400" dirty="0">
                <a:latin typeface="Times New Roman"/>
                <a:ea typeface="Calibri"/>
              </a:rPr>
              <a:t>    </a:t>
            </a:r>
            <a:r>
              <a:rPr lang="tr-TR" sz="2400" b="1" dirty="0">
                <a:latin typeface="Times New Roman"/>
                <a:ea typeface="Calibri"/>
              </a:rPr>
              <a:t>f)</a:t>
            </a:r>
            <a:r>
              <a:rPr lang="tr-TR" sz="2400" dirty="0">
                <a:latin typeface="Times New Roman"/>
                <a:ea typeface="Calibri"/>
              </a:rPr>
              <a:t> Kovanın veya kirli kabının dış yüzeyi dezenfektan sprey ile </a:t>
            </a:r>
            <a:r>
              <a:rPr lang="tr-TR" sz="2400" dirty="0">
                <a:latin typeface="Times New Roman"/>
                <a:ea typeface="Calibri"/>
                <a:cs typeface="Times New Roman"/>
              </a:rPr>
              <a:t>dezenfekte</a:t>
            </a:r>
            <a:r>
              <a:rPr lang="tr-TR" sz="2400" dirty="0">
                <a:latin typeface="Times New Roman"/>
                <a:ea typeface="Calibri"/>
              </a:rPr>
              <a:t> </a:t>
            </a:r>
            <a:r>
              <a:rPr lang="tr-TR" sz="2400" dirty="0">
                <a:latin typeface="Times New Roman"/>
                <a:ea typeface="Calibri"/>
                <a:cs typeface="Times New Roman"/>
              </a:rPr>
              <a:t>edilir (% 0.5’lik klor çözeltisi).</a:t>
            </a:r>
            <a:endParaRPr lang="tr-TR" sz="2400" dirty="0">
              <a:ea typeface="Calibri"/>
              <a:cs typeface="Times New Roman"/>
            </a:endParaRPr>
          </a:p>
          <a:p>
            <a:pPr marL="0" indent="0">
              <a:buNone/>
            </a:pPr>
            <a:endParaRPr lang="tr-TR" sz="2400" dirty="0">
              <a:ea typeface="Calibri"/>
              <a:cs typeface="Times New Roman"/>
            </a:endParaRPr>
          </a:p>
          <a:p>
            <a:endParaRPr lang="tr-TR" sz="2400" dirty="0"/>
          </a:p>
        </p:txBody>
      </p:sp>
    </p:spTree>
    <p:extLst>
      <p:ext uri="{BB962C8B-B14F-4D97-AF65-F5344CB8AC3E}">
        <p14:creationId xmlns:p14="http://schemas.microsoft.com/office/powerpoint/2010/main" val="39493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B6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EA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0491B962-DC2D-4088-A327-57E342AE2235}"/>
              </a:ext>
            </a:extLst>
          </p:cNvPr>
          <p:cNvPicPr>
            <a:picLocks noChangeAspect="1"/>
          </p:cNvPicPr>
          <p:nvPr/>
        </p:nvPicPr>
        <p:blipFill rotWithShape="1">
          <a:blip r:embed="rId2">
            <a:alphaModFix/>
            <a:extLst/>
          </a:blip>
          <a:srcRect r="165" b="6"/>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İçerik Yer Tutucusu 2"/>
          <p:cNvSpPr>
            <a:spLocks noGrp="1"/>
          </p:cNvSpPr>
          <p:nvPr>
            <p:ph idx="1"/>
          </p:nvPr>
        </p:nvSpPr>
        <p:spPr>
          <a:xfrm>
            <a:off x="315469" y="2045945"/>
            <a:ext cx="8599931" cy="3450613"/>
          </a:xfrm>
        </p:spPr>
        <p:txBody>
          <a:bodyPr anchor="ctr">
            <a:noAutofit/>
          </a:bodyPr>
          <a:lstStyle/>
          <a:p>
            <a:pPr marL="0" indent="0">
              <a:buNone/>
            </a:pPr>
            <a:r>
              <a:rPr lang="tr-TR" sz="2400" dirty="0">
                <a:latin typeface="Times New Roman"/>
                <a:ea typeface="Times New Roman"/>
              </a:rPr>
              <a:t>   </a:t>
            </a:r>
            <a:r>
              <a:rPr lang="tr-TR" sz="2400" b="1" dirty="0">
                <a:latin typeface="Times New Roman"/>
                <a:ea typeface="Times New Roman"/>
              </a:rPr>
              <a:t>g) </a:t>
            </a:r>
            <a:r>
              <a:rPr lang="tr-TR" sz="2400" dirty="0">
                <a:latin typeface="Times New Roman"/>
                <a:ea typeface="Times New Roman"/>
              </a:rPr>
              <a:t>Temizlik donanımları, koruyucu giysiler, atık torbaları ve </a:t>
            </a:r>
            <a:r>
              <a:rPr lang="tr-TR" sz="2400" dirty="0">
                <a:latin typeface="Times New Roman"/>
                <a:ea typeface="Calibri"/>
                <a:cs typeface="Times New Roman"/>
              </a:rPr>
              <a:t>konteynerler geçici atık depolarına yakın yerlerde bulundurulur. Konteynerlerin kapakları kullanımları dışında daima kapalı ve kilitli tutulmalıdır. Konteynerler, atıkların boşaltılmasını takiben her gün veya herhangi bir kazadan hemen sonra temizlenmeli ve dezenfekte edilmelidir. Konteynerler, doğrudan güneş almayan; giriş-çıkış, otopark ve kaldırım gibi yoğun insan trafiğinin olduğu yerler ile gıda depolama, hazırlama ve satış yerlerinden uzağa yerleştirilmelidir. Atıklar, tıbbi atık toplama aracı gelmeden önce kesinlikle dışarıya bırakılmamalıdır.</a:t>
            </a:r>
            <a:endParaRPr lang="tr-TR" sz="2400" dirty="0">
              <a:ea typeface="Calibri"/>
              <a:cs typeface="Times New Roman"/>
            </a:endParaRPr>
          </a:p>
          <a:p>
            <a:pPr marL="0" indent="0">
              <a:buNone/>
            </a:pPr>
            <a:r>
              <a:rPr lang="tr-TR" sz="2400" b="1" dirty="0">
                <a:latin typeface="Times New Roman"/>
                <a:ea typeface="Calibri"/>
              </a:rPr>
              <a:t>   h)</a:t>
            </a:r>
            <a:r>
              <a:rPr lang="tr-TR" sz="2400" dirty="0">
                <a:latin typeface="Times New Roman"/>
                <a:ea typeface="Calibri"/>
              </a:rPr>
              <a:t> Kirli kovası laboratuvar çalışanı (teknik eleman, asistan veya </a:t>
            </a:r>
            <a:r>
              <a:rPr lang="tr-TR" sz="2400" dirty="0">
                <a:latin typeface="Times New Roman"/>
                <a:ea typeface="Calibri"/>
                <a:cs typeface="Times New Roman"/>
              </a:rPr>
              <a:t>uzman) tarafından otoklav müsait olduğunda otoklav odasına götürülür ve hemen otoklava konur. Kirli kovası </a:t>
            </a:r>
            <a:r>
              <a:rPr lang="tr-TR" sz="2400" b="1" dirty="0">
                <a:latin typeface="Times New Roman"/>
                <a:ea typeface="Calibri"/>
                <a:cs typeface="Times New Roman"/>
              </a:rPr>
              <a:t>ASLA</a:t>
            </a:r>
            <a:r>
              <a:rPr lang="tr-TR" sz="2400" dirty="0">
                <a:latin typeface="Times New Roman"/>
                <a:ea typeface="Calibri"/>
                <a:cs typeface="Times New Roman"/>
              </a:rPr>
              <a:t> </a:t>
            </a:r>
            <a:r>
              <a:rPr lang="tr-TR" sz="2400" b="1" dirty="0">
                <a:latin typeface="Times New Roman"/>
                <a:ea typeface="Calibri"/>
                <a:cs typeface="Times New Roman"/>
              </a:rPr>
              <a:t>TEKNİK OLMAYAN PERSONELE</a:t>
            </a:r>
            <a:r>
              <a:rPr lang="tr-TR" sz="2400" dirty="0">
                <a:latin typeface="Times New Roman"/>
                <a:ea typeface="Calibri"/>
                <a:cs typeface="Times New Roman"/>
              </a:rPr>
              <a:t> (hizmetli, ofis elemanı </a:t>
            </a:r>
            <a:r>
              <a:rPr lang="tr-TR" sz="2400" dirty="0" err="1">
                <a:latin typeface="Times New Roman"/>
                <a:ea typeface="Calibri"/>
                <a:cs typeface="Times New Roman"/>
              </a:rPr>
              <a:t>v.b</a:t>
            </a:r>
            <a:r>
              <a:rPr lang="tr-TR" sz="2400" dirty="0">
                <a:latin typeface="Times New Roman"/>
                <a:ea typeface="Calibri"/>
                <a:cs typeface="Times New Roman"/>
              </a:rPr>
              <a:t>.) </a:t>
            </a:r>
            <a:r>
              <a:rPr lang="tr-TR" sz="2400" b="1" dirty="0">
                <a:latin typeface="Times New Roman"/>
                <a:ea typeface="Calibri"/>
                <a:cs typeface="Times New Roman"/>
              </a:rPr>
              <a:t>TAŞITILMAZ!</a:t>
            </a:r>
            <a:endParaRPr lang="tr-TR" sz="2400" dirty="0">
              <a:ea typeface="Calibri"/>
              <a:cs typeface="Times New Roman"/>
            </a:endParaRPr>
          </a:p>
          <a:p>
            <a:pPr marL="0" indent="0">
              <a:buNone/>
            </a:pPr>
            <a:r>
              <a:rPr lang="tr-TR" sz="2400" b="1" dirty="0">
                <a:latin typeface="Times New Roman"/>
                <a:ea typeface="Calibri"/>
              </a:rPr>
              <a:t>   i)</a:t>
            </a:r>
            <a:r>
              <a:rPr lang="tr-TR" sz="2400" dirty="0">
                <a:latin typeface="Times New Roman"/>
                <a:ea typeface="Calibri"/>
              </a:rPr>
              <a:t> Otoklav poşetleri ve kovaları </a:t>
            </a:r>
            <a:r>
              <a:rPr lang="tr-TR" sz="2400" b="1" dirty="0">
                <a:latin typeface="Times New Roman"/>
                <a:ea typeface="Calibri"/>
              </a:rPr>
              <a:t>ASLA</a:t>
            </a:r>
            <a:r>
              <a:rPr lang="tr-TR" sz="2400" dirty="0">
                <a:latin typeface="Times New Roman"/>
                <a:ea typeface="Calibri"/>
              </a:rPr>
              <a:t> sıra beklemek üzere </a:t>
            </a:r>
            <a:r>
              <a:rPr lang="tr-TR" sz="2400" dirty="0">
                <a:latin typeface="Times New Roman"/>
                <a:ea typeface="Calibri"/>
                <a:cs typeface="Times New Roman"/>
              </a:rPr>
              <a:t>otoklav odasına bırakılmaz.</a:t>
            </a:r>
            <a:endParaRPr lang="tr-TR" sz="2400" dirty="0">
              <a:ea typeface="Calibri"/>
              <a:cs typeface="Times New Roman"/>
            </a:endParaRPr>
          </a:p>
          <a:p>
            <a:endParaRPr lang="tr-TR" sz="2400" dirty="0"/>
          </a:p>
        </p:txBody>
      </p:sp>
    </p:spTree>
    <p:extLst>
      <p:ext uri="{BB962C8B-B14F-4D97-AF65-F5344CB8AC3E}">
        <p14:creationId xmlns:p14="http://schemas.microsoft.com/office/powerpoint/2010/main" val="3160558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8F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DF645709-0C5B-4753-99FC-794E64BEF18F}"/>
              </a:ext>
            </a:extLst>
          </p:cNvPr>
          <p:cNvPicPr>
            <a:picLocks noChangeAspect="1"/>
          </p:cNvPicPr>
          <p:nvPr/>
        </p:nvPicPr>
        <p:blipFill>
          <a:blip r:embed="rId2"/>
          <a:stretch>
            <a:fillRect/>
          </a:stretch>
        </p:blipFill>
        <p:spPr>
          <a:xfrm>
            <a:off x="9608297" y="2857501"/>
            <a:ext cx="754378" cy="1142998"/>
          </a:xfrm>
          <a:prstGeom prst="rect">
            <a:avLst/>
          </a:prstGeom>
        </p:spPr>
      </p:pic>
      <p:sp>
        <p:nvSpPr>
          <p:cNvPr id="3" name="İçerik Yer Tutucusu 2"/>
          <p:cNvSpPr>
            <a:spLocks noGrp="1"/>
          </p:cNvSpPr>
          <p:nvPr>
            <p:ph idx="1"/>
          </p:nvPr>
        </p:nvSpPr>
        <p:spPr>
          <a:xfrm>
            <a:off x="192314" y="464457"/>
            <a:ext cx="8723086" cy="6611257"/>
          </a:xfrm>
        </p:spPr>
        <p:txBody>
          <a:bodyPr anchor="ctr">
            <a:noAutofit/>
          </a:bodyPr>
          <a:lstStyle/>
          <a:p>
            <a:pPr marL="0" indent="0">
              <a:buNone/>
            </a:pPr>
            <a:r>
              <a:rPr lang="tr-TR" sz="2400" b="1" dirty="0">
                <a:latin typeface="Times New Roman"/>
                <a:ea typeface="Calibri"/>
              </a:rPr>
              <a:t>2) KİMYASAL  ATIKLAR</a:t>
            </a:r>
            <a:endParaRPr lang="tr-TR" sz="2400" dirty="0">
              <a:latin typeface="Times New Roman"/>
              <a:ea typeface="Times New Roman"/>
            </a:endParaRPr>
          </a:p>
          <a:p>
            <a:pPr marL="0" indent="0">
              <a:buNone/>
            </a:pPr>
            <a:r>
              <a:rPr lang="tr-TR" sz="2400" dirty="0">
                <a:latin typeface="Times New Roman"/>
                <a:ea typeface="Times New Roman"/>
                <a:cs typeface="Times New Roman"/>
              </a:rPr>
              <a:t> </a:t>
            </a:r>
          </a:p>
          <a:p>
            <a:pPr marL="0" indent="0">
              <a:buNone/>
            </a:pPr>
            <a:endParaRPr lang="tr-TR" sz="2400" dirty="0">
              <a:latin typeface="Times New Roman"/>
              <a:ea typeface="Times New Roman"/>
              <a:cs typeface="Times New Roman"/>
            </a:endParaRPr>
          </a:p>
          <a:p>
            <a:pPr marL="0" indent="0">
              <a:buNone/>
            </a:pPr>
            <a:r>
              <a:rPr lang="tr-TR" sz="2400" dirty="0">
                <a:latin typeface="Times New Roman"/>
                <a:ea typeface="Times New Roman"/>
                <a:cs typeface="Times New Roman"/>
              </a:rPr>
              <a:t>    Laboratuvarlardaki kimyasal atıklar, çevre kirliliğini önleyici tarzda ve yasaların öngördüğü şekilde değerlendirilmesi gereken özel atıklar olarak düşünülmelidir.</a:t>
            </a:r>
          </a:p>
          <a:p>
            <a:pPr marL="0" indent="0">
              <a:spcBef>
                <a:spcPts val="430"/>
              </a:spcBef>
              <a:buNone/>
            </a:pPr>
            <a:endParaRPr lang="tr-TR" sz="2400" b="1" dirty="0">
              <a:latin typeface="Times New Roman"/>
              <a:ea typeface="Times New Roman"/>
              <a:cs typeface="Times New Roman"/>
            </a:endParaRPr>
          </a:p>
          <a:p>
            <a:pPr marL="0" indent="0">
              <a:spcBef>
                <a:spcPts val="430"/>
              </a:spcBef>
              <a:buNone/>
            </a:pPr>
            <a:r>
              <a:rPr lang="tr-TR" sz="2400" b="1" dirty="0">
                <a:latin typeface="Times New Roman"/>
                <a:ea typeface="Times New Roman"/>
                <a:cs typeface="Times New Roman"/>
              </a:rPr>
              <a:t>KİMYASAL ATIKLAR İÇİN GENEL KURALLAR</a:t>
            </a:r>
            <a:endParaRPr lang="tr-TR" sz="2400" dirty="0">
              <a:ea typeface="Calibri"/>
              <a:cs typeface="Times New Roman"/>
            </a:endParaRPr>
          </a:p>
          <a:p>
            <a:pPr marL="0" indent="0">
              <a:buNone/>
            </a:pPr>
            <a:r>
              <a:rPr lang="tr-TR" sz="2400" b="1" dirty="0">
                <a:latin typeface="Times New Roman"/>
                <a:ea typeface="Calibri"/>
                <a:cs typeface="Times New Roman"/>
              </a:rPr>
              <a:t>1) Her kurum bünyesinde bulundurduğu laboratuvarlara yönelik kendi hijyen planını oluşturmalıdır.</a:t>
            </a:r>
            <a:r>
              <a:rPr lang="tr-TR" sz="2400" dirty="0">
                <a:latin typeface="Times New Roman"/>
                <a:ea typeface="Calibri"/>
                <a:cs typeface="Times New Roman"/>
              </a:rPr>
              <a:t> Bütün laboratuvarlarda çıkan kimyasal atıklar, bir ön çalışma yapılarak sınıflandırılmalıdır. Ancak, zamanla kimyasal atıklar toplandıkça, kimyasal atık çeşitleri daha net bir şekilde ortaya çıkacaktır. Bu nedenle, bu protokolün sistemde karşılaşılan sorunlar ve olası atık çeşitleri de dikkate alınarak belli aralıklarla tekrar değerlendirilmesi gerekmektedir. </a:t>
            </a:r>
            <a:endParaRPr lang="tr-TR" sz="2400" dirty="0">
              <a:ea typeface="Calibri"/>
              <a:cs typeface="Times New Roman"/>
            </a:endParaRPr>
          </a:p>
          <a:p>
            <a:pPr marL="0" indent="0">
              <a:buNone/>
            </a:pPr>
            <a:endParaRPr lang="tr-TR" sz="2400" dirty="0"/>
          </a:p>
        </p:txBody>
      </p:sp>
    </p:spTree>
    <p:extLst>
      <p:ext uri="{BB962C8B-B14F-4D97-AF65-F5344CB8AC3E}">
        <p14:creationId xmlns:p14="http://schemas.microsoft.com/office/powerpoint/2010/main" val="1565600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8F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EBAEBEF1-2ADA-4320-81FA-F30016E77C60}"/>
              </a:ext>
            </a:extLst>
          </p:cNvPr>
          <p:cNvPicPr>
            <a:picLocks noChangeAspect="1"/>
          </p:cNvPicPr>
          <p:nvPr/>
        </p:nvPicPr>
        <p:blipFill>
          <a:blip r:embed="rId2"/>
          <a:stretch>
            <a:fillRect/>
          </a:stretch>
        </p:blipFill>
        <p:spPr>
          <a:xfrm>
            <a:off x="9608297" y="2857501"/>
            <a:ext cx="754378" cy="1142998"/>
          </a:xfrm>
          <a:prstGeom prst="rect">
            <a:avLst/>
          </a:prstGeom>
        </p:spPr>
      </p:pic>
      <p:sp>
        <p:nvSpPr>
          <p:cNvPr id="3" name="İçerik Yer Tutucusu 2"/>
          <p:cNvSpPr>
            <a:spLocks noGrp="1"/>
          </p:cNvSpPr>
          <p:nvPr>
            <p:ph idx="1"/>
          </p:nvPr>
        </p:nvSpPr>
        <p:spPr>
          <a:xfrm>
            <a:off x="265572" y="94684"/>
            <a:ext cx="9009057" cy="6581887"/>
          </a:xfrm>
        </p:spPr>
        <p:txBody>
          <a:bodyPr anchor="ctr">
            <a:normAutofit/>
          </a:bodyPr>
          <a:lstStyle/>
          <a:p>
            <a:pPr marL="0" indent="0">
              <a:buNone/>
            </a:pPr>
            <a:r>
              <a:rPr lang="tr-TR" sz="2400" b="1" dirty="0">
                <a:latin typeface="Times New Roman"/>
                <a:ea typeface="Calibri"/>
                <a:cs typeface="Times New Roman"/>
              </a:rPr>
              <a:t>2) Atıklar mümkün oldukça geri kazanılmaya çalışılmalıdır</a:t>
            </a:r>
            <a:r>
              <a:rPr lang="tr-TR" sz="2400" dirty="0">
                <a:latin typeface="Times New Roman"/>
                <a:ea typeface="Calibri"/>
                <a:cs typeface="Times New Roman"/>
              </a:rPr>
              <a:t>. </a:t>
            </a:r>
            <a:endParaRPr lang="tr-TR" sz="2400" dirty="0">
              <a:ea typeface="Calibri"/>
              <a:cs typeface="Times New Roman"/>
            </a:endParaRPr>
          </a:p>
          <a:p>
            <a:pPr marL="0" indent="0">
              <a:buNone/>
            </a:pPr>
            <a:r>
              <a:rPr lang="tr-TR" sz="2400" dirty="0">
                <a:latin typeface="Times New Roman"/>
                <a:ea typeface="Calibri"/>
                <a:cs typeface="Times New Roman"/>
              </a:rPr>
              <a:t>Atıklar, geri kazanım mümkün değilse daha zararsız bir atık haline dönüştürüldükten sonra depolanmalıdır.</a:t>
            </a:r>
            <a:r>
              <a:rPr lang="tr-TR" sz="2400" dirty="0">
                <a:latin typeface="Times New Roman"/>
                <a:ea typeface="TimesNewRoman"/>
                <a:cs typeface="Times New Roman"/>
              </a:rPr>
              <a:t>  Küçük miktardaki atıklar toplandıktan sonra </a:t>
            </a:r>
            <a:r>
              <a:rPr lang="tr-TR" sz="2400" b="1" dirty="0">
                <a:latin typeface="Times New Roman"/>
                <a:ea typeface="TimesNewRoman"/>
                <a:cs typeface="Times New Roman"/>
              </a:rPr>
              <a:t>mümkünse zararsız hale getirilmelidir.</a:t>
            </a:r>
            <a:r>
              <a:rPr lang="tr-TR" sz="2400" dirty="0">
                <a:latin typeface="Times New Roman"/>
                <a:ea typeface="TimesNewRoman"/>
                <a:cs typeface="Times New Roman"/>
              </a:rPr>
              <a:t> Zararsız hale getirme işlemlerinden nötralizasyon sırasında da şiddetli reaksiyonlar oluşabileceğinden dikkatli olunmalı ve işlem deneyimli elemanlar tarafından az miktar madde ile yeterli büyüklükte kaplar kullanılarak yapılmalıdır.</a:t>
            </a:r>
            <a:endParaRPr lang="tr-TR" sz="2400" dirty="0">
              <a:ea typeface="Calibri"/>
              <a:cs typeface="Times New Roman"/>
            </a:endParaRPr>
          </a:p>
          <a:p>
            <a:pPr marL="0" indent="0">
              <a:buNone/>
              <a:tabLst>
                <a:tab pos="457200" algn="l"/>
              </a:tabLst>
            </a:pPr>
            <a:r>
              <a:rPr lang="tr-TR" sz="2400" b="1" dirty="0">
                <a:latin typeface="Times New Roman"/>
                <a:ea typeface="Times New Roman"/>
                <a:cs typeface="Times New Roman"/>
              </a:rPr>
              <a:t>3) Atık öncesi işlem uygulanacak kimyasal,</a:t>
            </a:r>
            <a:r>
              <a:rPr lang="tr-TR" sz="2400" dirty="0">
                <a:latin typeface="Times New Roman"/>
                <a:ea typeface="Times New Roman"/>
                <a:cs typeface="Times New Roman"/>
              </a:rPr>
              <a:t> herhangi bir atık </a:t>
            </a:r>
            <a:r>
              <a:rPr lang="tr-TR" sz="2400" dirty="0">
                <a:latin typeface="Times New Roman"/>
                <a:ea typeface="Calibri"/>
                <a:cs typeface="Times New Roman"/>
              </a:rPr>
              <a:t>çeşidi grubuna dahil edilemiyorsa, internette kimyasalın İngilizce adı ile arama yapılabilir ve bulunan kimyasalın bilgi sayfasındaki  “</a:t>
            </a:r>
            <a:r>
              <a:rPr lang="tr-TR" sz="2400" dirty="0" err="1">
                <a:latin typeface="Times New Roman"/>
                <a:ea typeface="Calibri"/>
                <a:cs typeface="Times New Roman"/>
              </a:rPr>
              <a:t>Disposal</a:t>
            </a:r>
            <a:r>
              <a:rPr lang="tr-TR" sz="2400" dirty="0">
                <a:latin typeface="Times New Roman"/>
                <a:ea typeface="Calibri"/>
                <a:cs typeface="Times New Roman"/>
              </a:rPr>
              <a:t>”  bölümünde önerilen bertaraf işlemi uygulanabilir.</a:t>
            </a:r>
            <a:endParaRPr lang="tr-TR" sz="2400" dirty="0"/>
          </a:p>
        </p:txBody>
      </p:sp>
    </p:spTree>
    <p:extLst>
      <p:ext uri="{BB962C8B-B14F-4D97-AF65-F5344CB8AC3E}">
        <p14:creationId xmlns:p14="http://schemas.microsoft.com/office/powerpoint/2010/main" val="2865435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9">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8F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494959CF-2269-467C-94BD-04C30B9BF5F2}"/>
              </a:ext>
            </a:extLst>
          </p:cNvPr>
          <p:cNvPicPr>
            <a:picLocks noChangeAspect="1"/>
          </p:cNvPicPr>
          <p:nvPr/>
        </p:nvPicPr>
        <p:blipFill>
          <a:blip r:embed="rId2"/>
          <a:stretch>
            <a:fillRect/>
          </a:stretch>
        </p:blipFill>
        <p:spPr>
          <a:xfrm>
            <a:off x="9608297" y="2857501"/>
            <a:ext cx="754378" cy="1142998"/>
          </a:xfrm>
          <a:prstGeom prst="rect">
            <a:avLst/>
          </a:prstGeom>
        </p:spPr>
      </p:pic>
      <p:sp>
        <p:nvSpPr>
          <p:cNvPr id="3" name="İçerik Yer Tutucusu 2"/>
          <p:cNvSpPr>
            <a:spLocks noGrp="1"/>
          </p:cNvSpPr>
          <p:nvPr>
            <p:ph idx="1"/>
          </p:nvPr>
        </p:nvSpPr>
        <p:spPr>
          <a:xfrm>
            <a:off x="146788" y="159088"/>
            <a:ext cx="8768612" cy="6807769"/>
          </a:xfrm>
        </p:spPr>
        <p:txBody>
          <a:bodyPr anchor="ctr">
            <a:normAutofit/>
          </a:bodyPr>
          <a:lstStyle/>
          <a:p>
            <a:pPr marL="0" indent="0">
              <a:buNone/>
              <a:tabLst>
                <a:tab pos="457200" algn="l"/>
              </a:tabLst>
            </a:pPr>
            <a:r>
              <a:rPr lang="tr-TR" sz="2400" b="1" dirty="0">
                <a:latin typeface="Times New Roman"/>
                <a:ea typeface="Times New Roman"/>
                <a:cs typeface="Times New Roman"/>
              </a:rPr>
              <a:t>4) Bir atığın,</a:t>
            </a:r>
            <a:r>
              <a:rPr lang="tr-TR" sz="2400" dirty="0">
                <a:latin typeface="Times New Roman"/>
                <a:ea typeface="Times New Roman"/>
                <a:cs typeface="Times New Roman"/>
              </a:rPr>
              <a:t> hangi atık kabına konulacağı konusunda tereddütte </a:t>
            </a:r>
            <a:r>
              <a:rPr lang="tr-TR" sz="2400" dirty="0">
                <a:latin typeface="Times New Roman"/>
                <a:ea typeface="Calibri"/>
                <a:cs typeface="Times New Roman"/>
              </a:rPr>
              <a:t>kalındığı zaman, ayrı bir atık şişesi oluşturulup, etiketlenmelidir.</a:t>
            </a:r>
            <a:endParaRPr lang="tr-TR" sz="2400" dirty="0">
              <a:ea typeface="Calibri"/>
              <a:cs typeface="Times New Roman"/>
            </a:endParaRPr>
          </a:p>
          <a:p>
            <a:pPr marL="0" indent="0">
              <a:buNone/>
              <a:tabLst>
                <a:tab pos="457200" algn="l"/>
              </a:tabLst>
            </a:pPr>
            <a:r>
              <a:rPr lang="tr-TR" sz="2400" b="1" dirty="0">
                <a:latin typeface="Times New Roman"/>
                <a:ea typeface="Times New Roman"/>
                <a:cs typeface="Times New Roman"/>
              </a:rPr>
              <a:t>5) Atık şişelerinin üzerine,</a:t>
            </a:r>
            <a:r>
              <a:rPr lang="tr-TR" sz="2400" dirty="0">
                <a:latin typeface="Times New Roman"/>
                <a:ea typeface="Times New Roman"/>
                <a:cs typeface="Times New Roman"/>
              </a:rPr>
              <a:t> atığın cinsi, tehlike durumu (</a:t>
            </a:r>
            <a:r>
              <a:rPr lang="tr-TR" sz="2400" dirty="0" err="1">
                <a:latin typeface="Times New Roman"/>
                <a:ea typeface="Times New Roman"/>
                <a:cs typeface="Times New Roman"/>
              </a:rPr>
              <a:t>toksik</a:t>
            </a:r>
            <a:r>
              <a:rPr lang="tr-TR" sz="2400" dirty="0">
                <a:latin typeface="Times New Roman"/>
                <a:ea typeface="Times New Roman"/>
                <a:cs typeface="Times New Roman"/>
              </a:rPr>
              <a:t>, </a:t>
            </a:r>
            <a:r>
              <a:rPr lang="tr-TR" sz="2400" dirty="0" err="1">
                <a:latin typeface="Times New Roman"/>
                <a:ea typeface="Calibri"/>
                <a:cs typeface="Times New Roman"/>
              </a:rPr>
              <a:t>karsinojen</a:t>
            </a:r>
            <a:r>
              <a:rPr lang="tr-TR" sz="2400" dirty="0">
                <a:latin typeface="Times New Roman"/>
                <a:ea typeface="Calibri"/>
                <a:cs typeface="Times New Roman"/>
              </a:rPr>
              <a:t> </a:t>
            </a:r>
            <a:r>
              <a:rPr lang="tr-TR" sz="2400" dirty="0" err="1">
                <a:latin typeface="Times New Roman"/>
                <a:ea typeface="Calibri"/>
                <a:cs typeface="Times New Roman"/>
              </a:rPr>
              <a:t>v.b</a:t>
            </a:r>
            <a:r>
              <a:rPr lang="tr-TR" sz="2400" dirty="0">
                <a:latin typeface="Times New Roman"/>
                <a:ea typeface="Calibri"/>
                <a:cs typeface="Times New Roman"/>
              </a:rPr>
              <a:t>.) tarih, atığı bırakan kişinin ismi ve yaklaşık miktarı yazılmalıdır.</a:t>
            </a:r>
            <a:endParaRPr lang="tr-TR" sz="2400" dirty="0">
              <a:ea typeface="Calibri"/>
              <a:cs typeface="Times New Roman"/>
            </a:endParaRPr>
          </a:p>
          <a:p>
            <a:pPr marL="0" indent="0">
              <a:buNone/>
              <a:tabLst>
                <a:tab pos="457200" algn="l"/>
              </a:tabLst>
            </a:pPr>
            <a:r>
              <a:rPr lang="tr-TR" sz="2400" b="1" dirty="0">
                <a:latin typeface="Times New Roman"/>
                <a:ea typeface="Times New Roman"/>
                <a:cs typeface="Times New Roman"/>
              </a:rPr>
              <a:t>6) Boşalan kimyasal şişeleri;</a:t>
            </a:r>
            <a:r>
              <a:rPr lang="tr-TR" sz="2400" dirty="0">
                <a:latin typeface="Times New Roman"/>
                <a:ea typeface="Times New Roman"/>
                <a:cs typeface="Times New Roman"/>
              </a:rPr>
              <a:t>  Arsenik içeren bileşikler, Alil </a:t>
            </a:r>
            <a:r>
              <a:rPr lang="tr-TR" sz="2400" dirty="0">
                <a:latin typeface="Times New Roman"/>
                <a:ea typeface="Calibri"/>
                <a:cs typeface="Times New Roman"/>
              </a:rPr>
              <a:t>alkol, </a:t>
            </a:r>
            <a:r>
              <a:rPr lang="tr-TR" sz="2400" dirty="0" err="1">
                <a:latin typeface="Times New Roman"/>
                <a:ea typeface="Calibri"/>
                <a:cs typeface="Times New Roman"/>
              </a:rPr>
              <a:t>Akrolein</a:t>
            </a:r>
            <a:r>
              <a:rPr lang="tr-TR" sz="2400" dirty="0">
                <a:latin typeface="Times New Roman"/>
                <a:ea typeface="Calibri"/>
                <a:cs typeface="Times New Roman"/>
              </a:rPr>
              <a:t>,  Karbon </a:t>
            </a:r>
            <a:r>
              <a:rPr lang="tr-TR" sz="2400" dirty="0" err="1">
                <a:latin typeface="Times New Roman"/>
                <a:ea typeface="Calibri"/>
                <a:cs typeface="Times New Roman"/>
              </a:rPr>
              <a:t>disülfit</a:t>
            </a:r>
            <a:r>
              <a:rPr lang="tr-TR" sz="2400" dirty="0">
                <a:latin typeface="Times New Roman"/>
                <a:ea typeface="Calibri"/>
                <a:cs typeface="Times New Roman"/>
              </a:rPr>
              <a:t>, Siyanür içeren bileşikler, 2,4, </a:t>
            </a:r>
            <a:r>
              <a:rPr lang="tr-TR" sz="2400" dirty="0" err="1">
                <a:latin typeface="Times New Roman"/>
                <a:ea typeface="Calibri"/>
                <a:cs typeface="Times New Roman"/>
              </a:rPr>
              <a:t>Dinitrofenol</a:t>
            </a:r>
            <a:r>
              <a:rPr lang="tr-TR" sz="2400" dirty="0">
                <a:latin typeface="Times New Roman"/>
                <a:ea typeface="Calibri"/>
                <a:cs typeface="Times New Roman"/>
              </a:rPr>
              <a:t>, Nitrik oksit, Azot dioksit, p-</a:t>
            </a:r>
            <a:r>
              <a:rPr lang="tr-TR" sz="2400" dirty="0" err="1">
                <a:latin typeface="Times New Roman"/>
                <a:ea typeface="Calibri"/>
                <a:cs typeface="Times New Roman"/>
              </a:rPr>
              <a:t>Nitroanilin</a:t>
            </a:r>
            <a:r>
              <a:rPr lang="tr-TR" sz="2400" dirty="0">
                <a:latin typeface="Times New Roman"/>
                <a:ea typeface="Calibri"/>
                <a:cs typeface="Times New Roman"/>
              </a:rPr>
              <a:t>, Osmiyum </a:t>
            </a:r>
            <a:r>
              <a:rPr lang="tr-TR" sz="2400" dirty="0" err="1">
                <a:latin typeface="Times New Roman"/>
                <a:ea typeface="Calibri"/>
                <a:cs typeface="Times New Roman"/>
              </a:rPr>
              <a:t>tetroksit</a:t>
            </a:r>
            <a:r>
              <a:rPr lang="tr-TR" sz="2400" dirty="0">
                <a:latin typeface="Times New Roman"/>
                <a:ea typeface="Calibri"/>
                <a:cs typeface="Times New Roman"/>
              </a:rPr>
              <a:t>, Fosgen, </a:t>
            </a:r>
            <a:r>
              <a:rPr lang="tr-TR" sz="2400" dirty="0" err="1">
                <a:latin typeface="Times New Roman"/>
                <a:ea typeface="Calibri"/>
                <a:cs typeface="Times New Roman"/>
              </a:rPr>
              <a:t>Fosfin</a:t>
            </a:r>
            <a:r>
              <a:rPr lang="tr-TR" sz="2400" dirty="0">
                <a:latin typeface="Times New Roman"/>
                <a:ea typeface="Calibri"/>
                <a:cs typeface="Times New Roman"/>
              </a:rPr>
              <a:t>, Sodyum </a:t>
            </a:r>
            <a:r>
              <a:rPr lang="tr-TR" sz="2400" dirty="0" err="1">
                <a:latin typeface="Times New Roman"/>
                <a:ea typeface="Calibri"/>
                <a:cs typeface="Times New Roman"/>
              </a:rPr>
              <a:t>azid</a:t>
            </a:r>
            <a:r>
              <a:rPr lang="tr-TR" sz="2400" dirty="0">
                <a:latin typeface="Times New Roman"/>
                <a:ea typeface="Calibri"/>
                <a:cs typeface="Times New Roman"/>
              </a:rPr>
              <a:t>, Vanadyum </a:t>
            </a:r>
            <a:r>
              <a:rPr lang="tr-TR" sz="2400" dirty="0" err="1">
                <a:latin typeface="Times New Roman"/>
                <a:ea typeface="Calibri"/>
                <a:cs typeface="Times New Roman"/>
              </a:rPr>
              <a:t>pentoksit</a:t>
            </a:r>
            <a:r>
              <a:rPr lang="tr-TR" sz="2400" dirty="0">
                <a:latin typeface="Times New Roman"/>
                <a:ea typeface="Calibri"/>
                <a:cs typeface="Times New Roman"/>
              </a:rPr>
              <a:t> içermedikleri sürece tehlikeli atık olarak değerlendirilmezler. Boşalan bu kimyasal şişeleri, kalın bir eldiven kullanılarak üç kez sudan geçirerek ve etiketi uzaklaştırıldıktan daha sonra atık şişesi olarak kullanılabilirler.</a:t>
            </a:r>
            <a:endParaRPr lang="tr-TR" sz="2400" dirty="0">
              <a:ea typeface="Calibri"/>
              <a:cs typeface="Times New Roman"/>
            </a:endParaRPr>
          </a:p>
          <a:p>
            <a:endParaRPr lang="tr-TR" sz="2400" dirty="0"/>
          </a:p>
        </p:txBody>
      </p:sp>
    </p:spTree>
    <p:extLst>
      <p:ext uri="{BB962C8B-B14F-4D97-AF65-F5344CB8AC3E}">
        <p14:creationId xmlns:p14="http://schemas.microsoft.com/office/powerpoint/2010/main" val="3642724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75442DF-FCB3-4420-8538-1348951E6930}"/>
              </a:ext>
            </a:extLst>
          </p:cNvPr>
          <p:cNvPicPr>
            <a:picLocks noChangeAspect="1"/>
          </p:cNvPicPr>
          <p:nvPr/>
        </p:nvPicPr>
        <p:blipFill rotWithShape="1">
          <a:blip r:embed="rId2"/>
          <a:srcRect b="4730"/>
          <a:stretch/>
        </p:blipFill>
        <p:spPr>
          <a:xfrm>
            <a:off x="8037576" y="1904281"/>
            <a:ext cx="3374810" cy="4272681"/>
          </a:xfrm>
          <a:prstGeom prst="rect">
            <a:avLst/>
          </a:prstGeom>
        </p:spPr>
      </p:pic>
      <p:sp>
        <p:nvSpPr>
          <p:cNvPr id="3" name="İçerik Yer Tutucusu 2"/>
          <p:cNvSpPr>
            <a:spLocks noGrp="1"/>
          </p:cNvSpPr>
          <p:nvPr>
            <p:ph idx="1"/>
          </p:nvPr>
        </p:nvSpPr>
        <p:spPr>
          <a:xfrm>
            <a:off x="261257" y="609600"/>
            <a:ext cx="7634513" cy="6066971"/>
          </a:xfrm>
        </p:spPr>
        <p:txBody>
          <a:bodyPr>
            <a:normAutofit/>
          </a:bodyPr>
          <a:lstStyle/>
          <a:p>
            <a:pPr marL="0" indent="0">
              <a:buNone/>
            </a:pPr>
            <a:r>
              <a:rPr lang="tr-TR" sz="2100" b="1" dirty="0">
                <a:latin typeface="Times New Roman"/>
                <a:ea typeface="Calibri"/>
                <a:cs typeface="Times New Roman"/>
              </a:rPr>
              <a:t>7)</a:t>
            </a:r>
            <a:r>
              <a:rPr lang="tr-TR" sz="2100" dirty="0">
                <a:latin typeface="Times New Roman"/>
                <a:ea typeface="Calibri"/>
                <a:cs typeface="Times New Roman"/>
              </a:rPr>
              <a:t> </a:t>
            </a:r>
            <a:r>
              <a:rPr lang="tr-TR" sz="2100" b="1" dirty="0">
                <a:latin typeface="Times New Roman"/>
                <a:ea typeface="Calibri"/>
                <a:cs typeface="Times New Roman"/>
              </a:rPr>
              <a:t>Cam malzemeyi temizlemek amacıyla</a:t>
            </a:r>
            <a:r>
              <a:rPr lang="tr-TR" sz="2100" dirty="0">
                <a:latin typeface="Times New Roman"/>
                <a:ea typeface="Calibri"/>
                <a:cs typeface="Times New Roman"/>
              </a:rPr>
              <a:t> kanserojen özellik göstermesi nedeniyle </a:t>
            </a:r>
            <a:r>
              <a:rPr lang="tr-TR" sz="2100" dirty="0" err="1">
                <a:latin typeface="Times New Roman"/>
                <a:ea typeface="Calibri"/>
                <a:cs typeface="Times New Roman"/>
              </a:rPr>
              <a:t>kromik</a:t>
            </a:r>
            <a:r>
              <a:rPr lang="tr-TR" sz="2100" dirty="0">
                <a:latin typeface="Times New Roman"/>
                <a:ea typeface="Calibri"/>
                <a:cs typeface="Times New Roman"/>
              </a:rPr>
              <a:t> asit tercih edilmemelidir. Alkolle hazırlanmış kuvvetli potasyum hidroksit çözeltisi, </a:t>
            </a:r>
            <a:r>
              <a:rPr lang="tr-TR" sz="2100" dirty="0" err="1">
                <a:latin typeface="Times New Roman"/>
                <a:ea typeface="Calibri"/>
                <a:cs typeface="Times New Roman"/>
              </a:rPr>
              <a:t>kromik</a:t>
            </a:r>
            <a:r>
              <a:rPr lang="tr-TR" sz="2100" dirty="0">
                <a:latin typeface="Times New Roman"/>
                <a:ea typeface="Calibri"/>
                <a:cs typeface="Times New Roman"/>
              </a:rPr>
              <a:t> </a:t>
            </a:r>
            <a:r>
              <a:rPr lang="tr-TR" sz="2100" dirty="0" err="1">
                <a:latin typeface="Times New Roman"/>
                <a:ea typeface="Calibri"/>
                <a:cs typeface="Times New Roman"/>
              </a:rPr>
              <a:t>asit’e</a:t>
            </a:r>
            <a:r>
              <a:rPr lang="tr-TR" sz="2100" dirty="0">
                <a:latin typeface="Times New Roman"/>
                <a:ea typeface="Calibri"/>
                <a:cs typeface="Times New Roman"/>
              </a:rPr>
              <a:t> alternatif olarak kullanılabilir. Zorunlu olarak </a:t>
            </a:r>
            <a:r>
              <a:rPr lang="tr-TR" sz="2100" dirty="0" err="1">
                <a:latin typeface="Times New Roman"/>
                <a:ea typeface="Calibri"/>
                <a:cs typeface="Times New Roman"/>
              </a:rPr>
              <a:t>kromik</a:t>
            </a:r>
            <a:r>
              <a:rPr lang="tr-TR" sz="2100" dirty="0">
                <a:latin typeface="Times New Roman"/>
                <a:ea typeface="Calibri"/>
                <a:cs typeface="Times New Roman"/>
              </a:rPr>
              <a:t> asit çözeltisi (yıkama suyu) kullanılmışsa, atık çözelti bir şişe içerisinde saklanmalıdır.</a:t>
            </a:r>
          </a:p>
          <a:p>
            <a:pPr marL="0" indent="0">
              <a:buNone/>
            </a:pPr>
            <a:r>
              <a:rPr lang="tr-TR" sz="2100" b="1" dirty="0">
                <a:latin typeface="Times New Roman"/>
                <a:ea typeface="Calibri"/>
                <a:cs typeface="Times New Roman"/>
              </a:rPr>
              <a:t>8)</a:t>
            </a:r>
            <a:r>
              <a:rPr lang="tr-TR" sz="2100" dirty="0">
                <a:latin typeface="Times New Roman"/>
                <a:ea typeface="Calibri"/>
                <a:cs typeface="Times New Roman"/>
              </a:rPr>
              <a:t> </a:t>
            </a:r>
            <a:r>
              <a:rPr lang="tr-TR" sz="2100" b="1" dirty="0">
                <a:latin typeface="Times New Roman"/>
                <a:ea typeface="Calibri"/>
                <a:cs typeface="Times New Roman"/>
              </a:rPr>
              <a:t>Kırılan cam malzeme</a:t>
            </a:r>
            <a:r>
              <a:rPr lang="tr-TR" sz="2100" dirty="0">
                <a:latin typeface="Times New Roman"/>
                <a:ea typeface="Calibri"/>
                <a:cs typeface="Times New Roman"/>
              </a:rPr>
              <a:t> eğer kimyasal madde ile temas etmişse tehlikeli atık olarak değerlendirilir.</a:t>
            </a:r>
            <a:endParaRPr lang="tr-TR" sz="2100" dirty="0">
              <a:ea typeface="Calibri"/>
              <a:cs typeface="Times New Roman"/>
            </a:endParaRPr>
          </a:p>
          <a:p>
            <a:pPr marL="0" indent="0">
              <a:buNone/>
            </a:pPr>
            <a:r>
              <a:rPr lang="tr-TR" sz="2100" b="1" dirty="0">
                <a:latin typeface="Times New Roman"/>
                <a:ea typeface="TimesNewRoman"/>
                <a:cs typeface="Times New Roman"/>
              </a:rPr>
              <a:t>9)</a:t>
            </a:r>
            <a:r>
              <a:rPr lang="tr-TR" sz="2100" dirty="0">
                <a:latin typeface="Times New Roman"/>
                <a:ea typeface="TimesNewRoman"/>
                <a:cs typeface="Times New Roman"/>
              </a:rPr>
              <a:t> </a:t>
            </a:r>
            <a:r>
              <a:rPr lang="tr-TR" sz="2100" b="1" dirty="0">
                <a:latin typeface="Times New Roman"/>
                <a:ea typeface="TimesNewRoman"/>
                <a:cs typeface="Times New Roman"/>
              </a:rPr>
              <a:t>Farklı organik çözücüleri</a:t>
            </a:r>
            <a:r>
              <a:rPr lang="tr-TR" sz="2100" dirty="0">
                <a:latin typeface="Times New Roman"/>
                <a:ea typeface="TimesNewRoman"/>
                <a:cs typeface="Times New Roman"/>
              </a:rPr>
              <a:t> atık madde şişesinde karıştırmadan önce, birbirleriyle etkileşip etkileşmedikleri bir tüp içinde karıştırılarak bir ön kontrol yapılabilir.</a:t>
            </a:r>
            <a:endParaRPr lang="tr-TR" sz="2100" dirty="0">
              <a:ea typeface="Calibri"/>
              <a:cs typeface="Times New Roman"/>
            </a:endParaRPr>
          </a:p>
          <a:p>
            <a:pPr lvl="0">
              <a:buFont typeface="+mj-lt"/>
              <a:buAutoNum type="arabicParenR" startAt="10"/>
            </a:pPr>
            <a:r>
              <a:rPr lang="tr-TR" sz="2100" b="1" dirty="0">
                <a:latin typeface="Times New Roman"/>
                <a:ea typeface="TimesNewRoman"/>
              </a:rPr>
              <a:t>Biriktirme sırasında</a:t>
            </a:r>
            <a:r>
              <a:rPr lang="tr-TR" sz="2100" dirty="0">
                <a:latin typeface="Times New Roman"/>
                <a:ea typeface="TimesNewRoman"/>
              </a:rPr>
              <a:t> sağlığa zararlı gazların açığa çıktığı </a:t>
            </a:r>
            <a:r>
              <a:rPr lang="tr-TR" sz="2100" dirty="0">
                <a:latin typeface="Times New Roman"/>
                <a:ea typeface="TimesNewRoman"/>
                <a:cs typeface="Times New Roman"/>
              </a:rPr>
              <a:t>işlemler </a:t>
            </a:r>
          </a:p>
          <a:p>
            <a:pPr marL="0" indent="0">
              <a:buNone/>
            </a:pPr>
            <a:r>
              <a:rPr lang="tr-TR" sz="2100" dirty="0">
                <a:latin typeface="Times New Roman"/>
                <a:ea typeface="TimesNewRoman"/>
                <a:cs typeface="Times New Roman"/>
              </a:rPr>
              <a:t>çeker ocak içinde yapılmalıdır.</a:t>
            </a:r>
            <a:endParaRPr lang="tr-TR" sz="2100" dirty="0">
              <a:ea typeface="Calibri"/>
              <a:cs typeface="Times New Roman"/>
            </a:endParaRPr>
          </a:p>
          <a:p>
            <a:pPr marL="0" indent="0">
              <a:buClr>
                <a:srgbClr val="000000"/>
              </a:buClr>
              <a:buNone/>
            </a:pPr>
            <a:r>
              <a:rPr lang="tr-TR" sz="2100" b="1" dirty="0">
                <a:latin typeface="Times New Roman"/>
                <a:ea typeface="Calibri"/>
              </a:rPr>
              <a:t>11) Hiçbir koşulda</a:t>
            </a:r>
            <a:r>
              <a:rPr lang="tr-TR" sz="2100" dirty="0">
                <a:latin typeface="Times New Roman"/>
                <a:ea typeface="Calibri"/>
              </a:rPr>
              <a:t> </a:t>
            </a:r>
            <a:r>
              <a:rPr lang="tr-TR" sz="2100" b="1" dirty="0">
                <a:latin typeface="Times New Roman"/>
                <a:ea typeface="Calibri"/>
              </a:rPr>
              <a:t>radyoaktif atıklar</a:t>
            </a:r>
            <a:r>
              <a:rPr lang="tr-TR" sz="2100" dirty="0">
                <a:latin typeface="Times New Roman"/>
                <a:ea typeface="Calibri"/>
              </a:rPr>
              <a:t> KİMYASAL ATIKLARLA </a:t>
            </a:r>
            <a:r>
              <a:rPr lang="tr-TR" sz="2100" dirty="0">
                <a:latin typeface="Times New Roman"/>
                <a:ea typeface="Calibri"/>
                <a:cs typeface="Times New Roman"/>
              </a:rPr>
              <a:t>KARIŞTIRILMAMALIDIR. </a:t>
            </a:r>
            <a:endParaRPr lang="tr-TR" sz="2100" dirty="0"/>
          </a:p>
        </p:txBody>
      </p:sp>
    </p:spTree>
    <p:extLst>
      <p:ext uri="{BB962C8B-B14F-4D97-AF65-F5344CB8AC3E}">
        <p14:creationId xmlns:p14="http://schemas.microsoft.com/office/powerpoint/2010/main" val="689957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D4C22394-EBC2-4FAF-A555-6C02D589EED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7194F93-1F71-4A70-9DF1-28F1837711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9BBC0C84-DC2A-43AE-9576-0A44295E8B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1394CD8-BD30-4B74-86F4-51FDF33834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3B2FF4BC-36F8-4B3B-B943-284F4329BB1C}"/>
              </a:ext>
            </a:extLst>
          </p:cNvPr>
          <p:cNvSpPr>
            <a:spLocks noGrp="1"/>
          </p:cNvSpPr>
          <p:nvPr>
            <p:ph type="title"/>
          </p:nvPr>
        </p:nvSpPr>
        <p:spPr>
          <a:xfrm>
            <a:off x="640079" y="4526280"/>
            <a:ext cx="7410681" cy="1737360"/>
          </a:xfrm>
        </p:spPr>
        <p:txBody>
          <a:bodyPr>
            <a:normAutofit/>
          </a:bodyPr>
          <a:lstStyle/>
          <a:p>
            <a:endParaRPr lang="en-US" sz="4800"/>
          </a:p>
        </p:txBody>
      </p:sp>
      <p:sp>
        <p:nvSpPr>
          <p:cNvPr id="3" name="İçerik Yer Tutucusu 2">
            <a:extLst>
              <a:ext uri="{FF2B5EF4-FFF2-40B4-BE49-F238E27FC236}">
                <a16:creationId xmlns:a16="http://schemas.microsoft.com/office/drawing/2014/main" id="{29770AE3-6ED3-4723-949E-CB46374474B5}"/>
              </a:ext>
            </a:extLst>
          </p:cNvPr>
          <p:cNvSpPr>
            <a:spLocks noGrp="1"/>
          </p:cNvSpPr>
          <p:nvPr>
            <p:ph idx="1"/>
          </p:nvPr>
        </p:nvSpPr>
        <p:spPr>
          <a:xfrm>
            <a:off x="133643" y="256231"/>
            <a:ext cx="6942406" cy="4270049"/>
          </a:xfrm>
        </p:spPr>
        <p:txBody>
          <a:bodyPr anchor="ctr">
            <a:normAutofit/>
          </a:bodyPr>
          <a:lstStyle/>
          <a:p>
            <a:pPr>
              <a:lnSpc>
                <a:spcPct val="150000"/>
              </a:lnSpc>
            </a:pPr>
            <a:r>
              <a:rPr lang="en-US" sz="1800" b="1" dirty="0" err="1"/>
              <a:t>Elektrikli</a:t>
            </a:r>
            <a:r>
              <a:rPr lang="en-US" sz="1800" b="1" dirty="0"/>
              <a:t> </a:t>
            </a:r>
            <a:r>
              <a:rPr lang="en-US" sz="1800" b="1" dirty="0" err="1"/>
              <a:t>ve</a:t>
            </a:r>
            <a:r>
              <a:rPr lang="en-US" sz="1800" b="1" dirty="0"/>
              <a:t> </a:t>
            </a:r>
            <a:r>
              <a:rPr lang="en-US" sz="1800" b="1" dirty="0" err="1"/>
              <a:t>elektronik</a:t>
            </a:r>
            <a:r>
              <a:rPr lang="en-US" sz="1800" b="1" dirty="0"/>
              <a:t> </a:t>
            </a:r>
            <a:r>
              <a:rPr lang="en-US" sz="1800" b="1" dirty="0" err="1"/>
              <a:t>eşya</a:t>
            </a:r>
            <a:r>
              <a:rPr lang="en-US" sz="1800" b="1" dirty="0"/>
              <a:t> </a:t>
            </a:r>
            <a:r>
              <a:rPr lang="en-US" sz="1800" b="1" dirty="0" err="1"/>
              <a:t>atıkları</a:t>
            </a:r>
            <a:r>
              <a:rPr lang="en-US" sz="1800" b="1" dirty="0"/>
              <a:t>; </a:t>
            </a:r>
            <a:r>
              <a:rPr lang="en-US" sz="1800" dirty="0" err="1"/>
              <a:t>elektrikli</a:t>
            </a:r>
            <a:r>
              <a:rPr lang="en-US" sz="1800" dirty="0"/>
              <a:t> </a:t>
            </a:r>
            <a:r>
              <a:rPr lang="en-US" sz="1800" dirty="0" err="1"/>
              <a:t>ve</a:t>
            </a:r>
            <a:r>
              <a:rPr lang="en-US" sz="1800" dirty="0"/>
              <a:t> </a:t>
            </a:r>
            <a:r>
              <a:rPr lang="en-US" sz="1800" dirty="0" err="1"/>
              <a:t>elektronik</a:t>
            </a:r>
            <a:r>
              <a:rPr lang="en-US" sz="1800" dirty="0"/>
              <a:t> </a:t>
            </a:r>
            <a:r>
              <a:rPr lang="en-US" sz="1800" dirty="0" err="1"/>
              <a:t>atık</a:t>
            </a:r>
            <a:r>
              <a:rPr lang="en-US" sz="1800" dirty="0"/>
              <a:t> </a:t>
            </a:r>
            <a:r>
              <a:rPr lang="en-US" sz="1800" dirty="0" err="1"/>
              <a:t>eşyaların</a:t>
            </a:r>
            <a:r>
              <a:rPr lang="en-US" sz="1800" dirty="0"/>
              <a:t>  </a:t>
            </a:r>
            <a:r>
              <a:rPr lang="en-US" sz="1800" dirty="0" err="1"/>
              <a:t>geri</a:t>
            </a:r>
            <a:r>
              <a:rPr lang="en-US" sz="1800" dirty="0"/>
              <a:t> </a:t>
            </a:r>
            <a:r>
              <a:rPr lang="en-US" sz="1800" dirty="0" err="1"/>
              <a:t>dönüşüm</a:t>
            </a:r>
            <a:r>
              <a:rPr lang="en-US" sz="1800" dirty="0"/>
              <a:t> </a:t>
            </a:r>
            <a:r>
              <a:rPr lang="en-US" sz="1800" dirty="0" err="1"/>
              <a:t>ve</a:t>
            </a:r>
            <a:r>
              <a:rPr lang="en-US" sz="1800" dirty="0"/>
              <a:t> </a:t>
            </a:r>
            <a:r>
              <a:rPr lang="en-US" sz="1800" dirty="0" err="1"/>
              <a:t>geri</a:t>
            </a:r>
            <a:r>
              <a:rPr lang="en-US" sz="1800" dirty="0"/>
              <a:t> </a:t>
            </a:r>
            <a:r>
              <a:rPr lang="en-US" sz="1800" dirty="0" err="1"/>
              <a:t>kazanım</a:t>
            </a:r>
            <a:r>
              <a:rPr lang="en-US" sz="1800" dirty="0"/>
              <a:t> </a:t>
            </a:r>
            <a:r>
              <a:rPr lang="en-US" sz="1800" dirty="0" err="1"/>
              <a:t>imkanının</a:t>
            </a:r>
            <a:r>
              <a:rPr lang="en-US" sz="1800" dirty="0"/>
              <a:t> </a:t>
            </a:r>
            <a:r>
              <a:rPr lang="en-US" sz="1800" dirty="0" err="1"/>
              <a:t>bulunmaması</a:t>
            </a:r>
            <a:r>
              <a:rPr lang="en-US" sz="1800" dirty="0"/>
              <a:t> </a:t>
            </a:r>
            <a:r>
              <a:rPr lang="en-US" sz="1800" dirty="0" err="1"/>
              <a:t>durumunda</a:t>
            </a:r>
            <a:r>
              <a:rPr lang="en-US" sz="1800" dirty="0"/>
              <a:t> </a:t>
            </a:r>
            <a:r>
              <a:rPr lang="en-US" sz="1800" dirty="0" err="1"/>
              <a:t>bertarafına</a:t>
            </a:r>
            <a:r>
              <a:rPr lang="en-US" sz="1800" dirty="0"/>
              <a:t> </a:t>
            </a:r>
            <a:r>
              <a:rPr lang="en-US" sz="1800" dirty="0" err="1"/>
              <a:t>izin</a:t>
            </a:r>
            <a:r>
              <a:rPr lang="en-US" sz="1800" dirty="0"/>
              <a:t> </a:t>
            </a:r>
            <a:r>
              <a:rPr lang="en-US" sz="1800" dirty="0" err="1"/>
              <a:t>verilir</a:t>
            </a:r>
            <a:r>
              <a:rPr lang="en-US" sz="1800" dirty="0"/>
              <a:t>. </a:t>
            </a:r>
            <a:r>
              <a:rPr lang="en-US" sz="1800" dirty="0" err="1"/>
              <a:t>Elektronik</a:t>
            </a:r>
            <a:r>
              <a:rPr lang="en-US" sz="1800" dirty="0"/>
              <a:t> </a:t>
            </a:r>
            <a:r>
              <a:rPr lang="en-US" sz="1800" dirty="0" err="1"/>
              <a:t>atıkların</a:t>
            </a:r>
            <a:r>
              <a:rPr lang="en-US" sz="1800" dirty="0"/>
              <a:t> </a:t>
            </a:r>
            <a:r>
              <a:rPr lang="en-US" sz="1800" dirty="0" err="1"/>
              <a:t>geri</a:t>
            </a:r>
            <a:r>
              <a:rPr lang="en-US" sz="1800" dirty="0"/>
              <a:t> </a:t>
            </a:r>
            <a:r>
              <a:rPr lang="en-US" sz="1800" dirty="0" err="1"/>
              <a:t>dönüşümü</a:t>
            </a:r>
            <a:r>
              <a:rPr lang="en-US" sz="1800" dirty="0"/>
              <a:t>, </a:t>
            </a:r>
            <a:r>
              <a:rPr lang="en-US" sz="1800" dirty="0" err="1"/>
              <a:t>geri</a:t>
            </a:r>
            <a:r>
              <a:rPr lang="en-US" sz="1800" dirty="0"/>
              <a:t> </a:t>
            </a:r>
            <a:r>
              <a:rPr lang="en-US" sz="1800" dirty="0" err="1"/>
              <a:t>kazanımı</a:t>
            </a:r>
            <a:r>
              <a:rPr lang="en-US" sz="1800" dirty="0"/>
              <a:t> </a:t>
            </a:r>
            <a:r>
              <a:rPr lang="en-US" sz="1800" dirty="0" err="1"/>
              <a:t>ve</a:t>
            </a:r>
            <a:r>
              <a:rPr lang="en-US" sz="1800" dirty="0"/>
              <a:t> </a:t>
            </a:r>
            <a:r>
              <a:rPr lang="en-US" sz="1800" dirty="0" err="1"/>
              <a:t>bertarafı</a:t>
            </a:r>
            <a:r>
              <a:rPr lang="en-US" sz="1800" dirty="0"/>
              <a:t> </a:t>
            </a:r>
            <a:r>
              <a:rPr lang="en-US" sz="1800" dirty="0" err="1"/>
              <a:t>ancak</a:t>
            </a:r>
            <a:r>
              <a:rPr lang="en-US" sz="1800" dirty="0"/>
              <a:t> </a:t>
            </a:r>
            <a:r>
              <a:rPr lang="en-US" sz="1800" dirty="0" err="1"/>
              <a:t>lisanslı</a:t>
            </a:r>
            <a:r>
              <a:rPr lang="en-US" sz="1800" dirty="0"/>
              <a:t> </a:t>
            </a:r>
            <a:r>
              <a:rPr lang="en-US" sz="1800" dirty="0" err="1"/>
              <a:t>tesislerde</a:t>
            </a:r>
            <a:r>
              <a:rPr lang="en-US" sz="1800" dirty="0"/>
              <a:t> </a:t>
            </a:r>
            <a:r>
              <a:rPr lang="en-US" sz="1800" dirty="0" err="1"/>
              <a:t>yapılır</a:t>
            </a:r>
            <a:r>
              <a:rPr lang="en-US" sz="1800" dirty="0"/>
              <a:t>. Bu </a:t>
            </a:r>
            <a:r>
              <a:rPr lang="en-US" sz="1800" dirty="0" err="1"/>
              <a:t>atıkların</a:t>
            </a:r>
            <a:r>
              <a:rPr lang="en-US" sz="1800" dirty="0"/>
              <a:t> </a:t>
            </a:r>
            <a:r>
              <a:rPr lang="en-US" sz="1800" dirty="0" err="1"/>
              <a:t>işlenmesi</a:t>
            </a:r>
            <a:r>
              <a:rPr lang="en-US" sz="1800" dirty="0"/>
              <a:t> </a:t>
            </a:r>
            <a:r>
              <a:rPr lang="en-US" sz="1800" dirty="0" err="1"/>
              <a:t>sonucu</a:t>
            </a:r>
            <a:r>
              <a:rPr lang="en-US" sz="1800" dirty="0"/>
              <a:t> </a:t>
            </a:r>
            <a:r>
              <a:rPr lang="en-US" sz="1800" dirty="0" err="1"/>
              <a:t>ortaya</a:t>
            </a:r>
            <a:r>
              <a:rPr lang="en-US" sz="1800" dirty="0"/>
              <a:t> </a:t>
            </a:r>
            <a:r>
              <a:rPr lang="en-US" sz="1800" dirty="0" err="1"/>
              <a:t>çıkan</a:t>
            </a:r>
            <a:r>
              <a:rPr lang="en-US" sz="1800" dirty="0"/>
              <a:t> </a:t>
            </a:r>
            <a:r>
              <a:rPr lang="en-US" sz="1800" dirty="0" err="1"/>
              <a:t>atıkların</a:t>
            </a:r>
            <a:r>
              <a:rPr lang="en-US" sz="1800" dirty="0"/>
              <a:t> </a:t>
            </a:r>
            <a:r>
              <a:rPr lang="en-US" sz="1800" dirty="0" err="1"/>
              <a:t>azaltılması</a:t>
            </a:r>
            <a:r>
              <a:rPr lang="en-US" sz="1800" dirty="0"/>
              <a:t> </a:t>
            </a:r>
            <a:r>
              <a:rPr lang="en-US" sz="1800" dirty="0" err="1"/>
              <a:t>veya</a:t>
            </a:r>
            <a:r>
              <a:rPr lang="en-US" sz="1800" dirty="0"/>
              <a:t> </a:t>
            </a:r>
            <a:r>
              <a:rPr lang="en-US" sz="1800" dirty="0" err="1"/>
              <a:t>imhası</a:t>
            </a:r>
            <a:r>
              <a:rPr lang="en-US" sz="1800" dirty="0"/>
              <a:t> </a:t>
            </a:r>
            <a:r>
              <a:rPr lang="en-US" sz="1800" dirty="0" err="1"/>
              <a:t>amacıyla</a:t>
            </a:r>
            <a:r>
              <a:rPr lang="en-US" sz="1800" dirty="0"/>
              <a:t> </a:t>
            </a:r>
            <a:r>
              <a:rPr lang="en-US" sz="1800" dirty="0" err="1"/>
              <a:t>çevre</a:t>
            </a:r>
            <a:r>
              <a:rPr lang="en-US" sz="1800" dirty="0"/>
              <a:t> </a:t>
            </a:r>
            <a:r>
              <a:rPr lang="en-US" sz="1800" dirty="0" err="1"/>
              <a:t>mevzuatına</a:t>
            </a:r>
            <a:r>
              <a:rPr lang="en-US" sz="1800" dirty="0"/>
              <a:t> </a:t>
            </a:r>
            <a:r>
              <a:rPr lang="en-US" sz="1800" dirty="0" err="1"/>
              <a:t>aykırı</a:t>
            </a:r>
            <a:r>
              <a:rPr lang="en-US" sz="1800" dirty="0"/>
              <a:t> </a:t>
            </a:r>
            <a:r>
              <a:rPr lang="en-US" sz="1800" dirty="0" err="1"/>
              <a:t>olarak</a:t>
            </a:r>
            <a:r>
              <a:rPr lang="en-US" sz="1800" dirty="0"/>
              <a:t> </a:t>
            </a:r>
            <a:r>
              <a:rPr lang="en-US" sz="1800" dirty="0" err="1"/>
              <a:t>yakılması</a:t>
            </a:r>
            <a:r>
              <a:rPr lang="en-US" sz="1800" dirty="0"/>
              <a:t> </a:t>
            </a:r>
            <a:r>
              <a:rPr lang="en-US" sz="1800" dirty="0" err="1"/>
              <a:t>ve</a:t>
            </a:r>
            <a:r>
              <a:rPr lang="en-US" sz="1800" dirty="0"/>
              <a:t> </a:t>
            </a:r>
            <a:r>
              <a:rPr lang="en-US" sz="1800" dirty="0" err="1"/>
              <a:t>alıcı</a:t>
            </a:r>
            <a:r>
              <a:rPr lang="en-US" sz="1800" dirty="0"/>
              <a:t> </a:t>
            </a:r>
            <a:r>
              <a:rPr lang="en-US" sz="1800" dirty="0" err="1"/>
              <a:t>ortama</a:t>
            </a:r>
            <a:r>
              <a:rPr lang="en-US" sz="1800" dirty="0"/>
              <a:t> </a:t>
            </a:r>
            <a:r>
              <a:rPr lang="en-US" sz="1800" dirty="0" err="1"/>
              <a:t>verilmesi</a:t>
            </a:r>
            <a:r>
              <a:rPr lang="en-US" sz="1800" dirty="0"/>
              <a:t> </a:t>
            </a:r>
            <a:r>
              <a:rPr lang="en-US" sz="1800" dirty="0" err="1"/>
              <a:t>yasaktır</a:t>
            </a:r>
            <a:r>
              <a:rPr lang="en-US" sz="1800" dirty="0"/>
              <a:t>. </a:t>
            </a:r>
          </a:p>
          <a:p>
            <a:endParaRPr lang="en-US" sz="1800" dirty="0"/>
          </a:p>
        </p:txBody>
      </p:sp>
    </p:spTree>
    <p:extLst>
      <p:ext uri="{BB962C8B-B14F-4D97-AF65-F5344CB8AC3E}">
        <p14:creationId xmlns:p14="http://schemas.microsoft.com/office/powerpoint/2010/main" val="2643980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D1A654A9-8977-4255-81BC-7C7B2B03AEDB}"/>
              </a:ext>
            </a:extLst>
          </p:cNvPr>
          <p:cNvSpPr>
            <a:spLocks noGrp="1"/>
          </p:cNvSpPr>
          <p:nvPr>
            <p:ph type="title"/>
          </p:nvPr>
        </p:nvSpPr>
        <p:spPr>
          <a:xfrm>
            <a:off x="8199459" y="642938"/>
            <a:ext cx="3670808" cy="5502264"/>
          </a:xfrm>
        </p:spPr>
        <p:txBody>
          <a:bodyPr>
            <a:normAutofit/>
          </a:bodyPr>
          <a:lstStyle/>
          <a:p>
            <a:r>
              <a:rPr lang="tr-TR">
                <a:solidFill>
                  <a:srgbClr val="FFFFFF"/>
                </a:solidFill>
                <a:latin typeface="TimesNewRoman"/>
              </a:rPr>
              <a:t>Özel dikkat gerektiren kimyasal atıklar</a:t>
            </a:r>
            <a:endParaRPr lang="en-US">
              <a:solidFill>
                <a:srgbClr val="FFFFFF"/>
              </a:solidFill>
              <a:latin typeface="TimesNewRoman"/>
            </a:endParaRPr>
          </a:p>
        </p:txBody>
      </p:sp>
      <p:graphicFrame>
        <p:nvGraphicFramePr>
          <p:cNvPr id="5" name="İçerik Yer Tutucusu 2"/>
          <p:cNvGraphicFramePr>
            <a:graphicFrameLocks noGrp="1"/>
          </p:cNvGraphicFramePr>
          <p:nvPr>
            <p:ph idx="1"/>
            <p:extLst>
              <p:ext uri="{D42A27DB-BD31-4B8C-83A1-F6EECF244321}">
                <p14:modId xmlns:p14="http://schemas.microsoft.com/office/powerpoint/2010/main" val="2390398499"/>
              </p:ext>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878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F40E73-C645-4DB8-AF67-623A0A14D95B}"/>
              </a:ext>
            </a:extLst>
          </p:cNvPr>
          <p:cNvSpPr>
            <a:spLocks noGrp="1"/>
          </p:cNvSpPr>
          <p:nvPr>
            <p:ph type="title"/>
          </p:nvPr>
        </p:nvSpPr>
        <p:spPr>
          <a:xfrm>
            <a:off x="838200" y="365125"/>
            <a:ext cx="10515600" cy="1325563"/>
          </a:xfrm>
        </p:spPr>
        <p:txBody>
          <a:bodyPr>
            <a:normAutofit/>
          </a:bodyPr>
          <a:lstStyle/>
          <a:p>
            <a:r>
              <a:rPr lang="tr-TR">
                <a:latin typeface="TimesNewRoman"/>
              </a:rPr>
              <a:t>Özel dikkat gerektiren kimyasal atıklar</a:t>
            </a:r>
            <a:endParaRPr lang="en-US"/>
          </a:p>
        </p:txBody>
      </p:sp>
      <p:graphicFrame>
        <p:nvGraphicFramePr>
          <p:cNvPr id="14" name="İçerik Yer Tutucusu 2"/>
          <p:cNvGraphicFramePr>
            <a:graphicFrameLocks noGrp="1"/>
          </p:cNvGraphicFramePr>
          <p:nvPr>
            <p:ph idx="1"/>
            <p:extLst>
              <p:ext uri="{D42A27DB-BD31-4B8C-83A1-F6EECF244321}">
                <p14:modId xmlns:p14="http://schemas.microsoft.com/office/powerpoint/2010/main" val="8436496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2804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İçerik Yer Tutucusu 2"/>
          <p:cNvGraphicFramePr>
            <a:graphicFrameLocks noGrp="1"/>
          </p:cNvGraphicFramePr>
          <p:nvPr>
            <p:ph idx="1"/>
            <p:extLst>
              <p:ext uri="{D42A27DB-BD31-4B8C-83A1-F6EECF244321}">
                <p14:modId xmlns:p14="http://schemas.microsoft.com/office/powerpoint/2010/main" val="41132974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nvan 1">
            <a:extLst>
              <a:ext uri="{FF2B5EF4-FFF2-40B4-BE49-F238E27FC236}">
                <a16:creationId xmlns:a16="http://schemas.microsoft.com/office/drawing/2014/main" id="{36B16030-51F0-417B-9D3C-3F6963B5D84C}"/>
              </a:ext>
            </a:extLst>
          </p:cNvPr>
          <p:cNvSpPr>
            <a:spLocks noGrp="1"/>
          </p:cNvSpPr>
          <p:nvPr>
            <p:ph type="title"/>
          </p:nvPr>
        </p:nvSpPr>
        <p:spPr>
          <a:xfrm>
            <a:off x="838200" y="365125"/>
            <a:ext cx="10515600" cy="1325563"/>
          </a:xfrm>
        </p:spPr>
        <p:txBody>
          <a:bodyPr>
            <a:normAutofit/>
          </a:bodyPr>
          <a:lstStyle/>
          <a:p>
            <a:r>
              <a:rPr lang="tr-TR">
                <a:latin typeface="TimesNewRoman"/>
              </a:rPr>
              <a:t>Özel dikkat gerektiren kimyasal atıklar</a:t>
            </a:r>
            <a:endParaRPr lang="en-US" dirty="0"/>
          </a:p>
        </p:txBody>
      </p:sp>
    </p:spTree>
    <p:extLst>
      <p:ext uri="{BB962C8B-B14F-4D97-AF65-F5344CB8AC3E}">
        <p14:creationId xmlns:p14="http://schemas.microsoft.com/office/powerpoint/2010/main" val="31763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Unvan 1">
            <a:extLst>
              <a:ext uri="{FF2B5EF4-FFF2-40B4-BE49-F238E27FC236}">
                <a16:creationId xmlns:a16="http://schemas.microsoft.com/office/drawing/2014/main" id="{0E40739D-53F4-4D52-BEF7-8B49C97EB075}"/>
              </a:ext>
            </a:extLst>
          </p:cNvPr>
          <p:cNvSpPr>
            <a:spLocks noGrp="1"/>
          </p:cNvSpPr>
          <p:nvPr>
            <p:ph type="title"/>
          </p:nvPr>
        </p:nvSpPr>
        <p:spPr>
          <a:xfrm>
            <a:off x="943277" y="712269"/>
            <a:ext cx="3370998" cy="5502264"/>
          </a:xfrm>
        </p:spPr>
        <p:txBody>
          <a:bodyPr>
            <a:normAutofit/>
          </a:bodyPr>
          <a:lstStyle/>
          <a:p>
            <a:r>
              <a:rPr lang="tr-TR">
                <a:solidFill>
                  <a:srgbClr val="FFFFFF"/>
                </a:solidFill>
              </a:rPr>
              <a:t>Atıklar</a:t>
            </a:r>
            <a:endParaRPr lang="en-US">
              <a:solidFill>
                <a:srgbClr val="FFFFFF"/>
              </a:solidFill>
            </a:endParaRPr>
          </a:p>
        </p:txBody>
      </p:sp>
      <p:graphicFrame>
        <p:nvGraphicFramePr>
          <p:cNvPr id="5" name="İçerik Yer Tutucusu 2"/>
          <p:cNvGraphicFramePr>
            <a:graphicFrameLocks noGrp="1"/>
          </p:cNvGraphicFramePr>
          <p:nvPr>
            <p:ph idx="1"/>
            <p:extLst>
              <p:ext uri="{D42A27DB-BD31-4B8C-83A1-F6EECF244321}">
                <p14:modId xmlns:p14="http://schemas.microsoft.com/office/powerpoint/2010/main" val="234535114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758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82501" y="562421"/>
            <a:ext cx="5832648" cy="502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506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59697" y="1052736"/>
            <a:ext cx="5472607"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00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Unvan 1">
            <a:extLst>
              <a:ext uri="{FF2B5EF4-FFF2-40B4-BE49-F238E27FC236}">
                <a16:creationId xmlns:a16="http://schemas.microsoft.com/office/drawing/2014/main" id="{F4E5354C-75D9-4F1A-96AF-5567276A364C}"/>
              </a:ext>
            </a:extLst>
          </p:cNvPr>
          <p:cNvSpPr>
            <a:spLocks noGrp="1"/>
          </p:cNvSpPr>
          <p:nvPr>
            <p:ph type="title"/>
          </p:nvPr>
        </p:nvSpPr>
        <p:spPr>
          <a:xfrm>
            <a:off x="943277" y="712269"/>
            <a:ext cx="3370998" cy="5502264"/>
          </a:xfrm>
        </p:spPr>
        <p:txBody>
          <a:bodyPr>
            <a:normAutofit/>
          </a:bodyPr>
          <a:lstStyle/>
          <a:p>
            <a:r>
              <a:rPr lang="tr-TR">
                <a:solidFill>
                  <a:srgbClr val="FFFFFF"/>
                </a:solidFill>
              </a:rPr>
              <a:t>Atık yönetimi</a:t>
            </a:r>
            <a:endParaRPr lang="en-US">
              <a:solidFill>
                <a:srgbClr val="FFFFFF"/>
              </a:solidFill>
            </a:endParaRPr>
          </a:p>
        </p:txBody>
      </p:sp>
      <p:graphicFrame>
        <p:nvGraphicFramePr>
          <p:cNvPr id="5" name="İçerik Yer Tutucusu 2"/>
          <p:cNvGraphicFramePr>
            <a:graphicFrameLocks noGrp="1"/>
          </p:cNvGraphicFramePr>
          <p:nvPr>
            <p:ph idx="1"/>
            <p:extLst>
              <p:ext uri="{D42A27DB-BD31-4B8C-83A1-F6EECF244321}">
                <p14:modId xmlns:p14="http://schemas.microsoft.com/office/powerpoint/2010/main" val="224864976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989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869522B2-50E6-4273-B28B-99454F41D733}"/>
              </a:ext>
            </a:extLst>
          </p:cNvPr>
          <p:cNvSpPr>
            <a:spLocks noGrp="1"/>
          </p:cNvSpPr>
          <p:nvPr>
            <p:ph type="title"/>
          </p:nvPr>
        </p:nvSpPr>
        <p:spPr>
          <a:xfrm>
            <a:off x="8199459" y="642938"/>
            <a:ext cx="3670808" cy="5502264"/>
          </a:xfrm>
        </p:spPr>
        <p:txBody>
          <a:bodyPr>
            <a:normAutofit/>
          </a:bodyPr>
          <a:lstStyle/>
          <a:p>
            <a:r>
              <a:rPr lang="tr-TR">
                <a:solidFill>
                  <a:srgbClr val="FFFFFF"/>
                </a:solidFill>
              </a:rPr>
              <a:t>Atık tipleri</a:t>
            </a:r>
            <a:endParaRPr lang="en-US">
              <a:solidFill>
                <a:srgbClr val="FFFFFF"/>
              </a:solidFill>
            </a:endParaRPr>
          </a:p>
        </p:txBody>
      </p:sp>
      <p:graphicFrame>
        <p:nvGraphicFramePr>
          <p:cNvPr id="5" name="İçerik Yer Tutucusu 2"/>
          <p:cNvGraphicFramePr>
            <a:graphicFrameLocks noGrp="1"/>
          </p:cNvGraphicFramePr>
          <p:nvPr>
            <p:ph idx="1"/>
            <p:extLst>
              <p:ext uri="{D42A27DB-BD31-4B8C-83A1-F6EECF244321}">
                <p14:modId xmlns:p14="http://schemas.microsoft.com/office/powerpoint/2010/main" val="3286895850"/>
              </p:ext>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54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0A4CA23-929D-45DE-9770-1229578D4765}"/>
              </a:ext>
            </a:extLst>
          </p:cNvPr>
          <p:cNvSpPr>
            <a:spLocks noGrp="1"/>
          </p:cNvSpPr>
          <p:nvPr>
            <p:ph type="title"/>
          </p:nvPr>
        </p:nvSpPr>
        <p:spPr>
          <a:xfrm>
            <a:off x="838200" y="365125"/>
            <a:ext cx="10515600" cy="1325563"/>
          </a:xfrm>
        </p:spPr>
        <p:txBody>
          <a:bodyPr>
            <a:normAutofit/>
          </a:bodyPr>
          <a:lstStyle/>
          <a:p>
            <a:r>
              <a:rPr lang="tr-TR" dirty="0"/>
              <a:t>Tehlikeli atık</a:t>
            </a:r>
            <a:endParaRPr lang="en-US" dirty="0"/>
          </a:p>
        </p:txBody>
      </p:sp>
      <p:graphicFrame>
        <p:nvGraphicFramePr>
          <p:cNvPr id="5" name="İçerik Yer Tutucusu 2"/>
          <p:cNvGraphicFramePr>
            <a:graphicFrameLocks noGrp="1"/>
          </p:cNvGraphicFramePr>
          <p:nvPr>
            <p:ph idx="1"/>
            <p:extLst>
              <p:ext uri="{D42A27DB-BD31-4B8C-83A1-F6EECF244321}">
                <p14:modId xmlns:p14="http://schemas.microsoft.com/office/powerpoint/2010/main" val="10021539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73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7C5C570F-B832-42FE-99CC-CBEE5E1ABABC}"/>
              </a:ext>
            </a:extLst>
          </p:cNvPr>
          <p:cNvSpPr>
            <a:spLocks noGrp="1"/>
          </p:cNvSpPr>
          <p:nvPr>
            <p:ph type="title"/>
          </p:nvPr>
        </p:nvSpPr>
        <p:spPr>
          <a:xfrm>
            <a:off x="8199459" y="642938"/>
            <a:ext cx="3670808" cy="5502264"/>
          </a:xfrm>
        </p:spPr>
        <p:txBody>
          <a:bodyPr>
            <a:normAutofit/>
          </a:bodyPr>
          <a:lstStyle/>
          <a:p>
            <a:r>
              <a:rPr lang="tr-TR">
                <a:solidFill>
                  <a:srgbClr val="FFFFFF"/>
                </a:solidFill>
              </a:rPr>
              <a:t>Kimyasal atıklar</a:t>
            </a:r>
            <a:endParaRPr lang="en-US">
              <a:solidFill>
                <a:srgbClr val="FFFFFF"/>
              </a:solidFill>
            </a:endParaRPr>
          </a:p>
        </p:txBody>
      </p:sp>
      <p:graphicFrame>
        <p:nvGraphicFramePr>
          <p:cNvPr id="19" name="İçerik Yer Tutucusu 2"/>
          <p:cNvGraphicFramePr>
            <a:graphicFrameLocks noGrp="1"/>
          </p:cNvGraphicFramePr>
          <p:nvPr>
            <p:ph idx="1"/>
            <p:extLst>
              <p:ext uri="{D42A27DB-BD31-4B8C-83A1-F6EECF244321}">
                <p14:modId xmlns:p14="http://schemas.microsoft.com/office/powerpoint/2010/main" val="3174862258"/>
              </p:ext>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795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272" y="116276"/>
            <a:ext cx="12122728" cy="6741724"/>
          </a:xfrm>
        </p:spPr>
        <p:txBody>
          <a:bodyPr>
            <a:normAutofit fontScale="77500" lnSpcReduction="20000"/>
          </a:bodyPr>
          <a:lstStyle/>
          <a:p>
            <a:pPr marL="0" indent="0" algn="just">
              <a:lnSpc>
                <a:spcPct val="150000"/>
              </a:lnSpc>
              <a:buNone/>
            </a:pPr>
            <a:r>
              <a:rPr lang="tr-TR" b="1" dirty="0">
                <a:solidFill>
                  <a:srgbClr val="000000"/>
                </a:solidFill>
                <a:latin typeface="Times New Roman"/>
                <a:ea typeface="Times New Roman"/>
                <a:cs typeface="Times New Roman"/>
              </a:rPr>
              <a:t>      Atık,</a:t>
            </a:r>
            <a:r>
              <a:rPr lang="tr-TR" dirty="0">
                <a:solidFill>
                  <a:srgbClr val="000000"/>
                </a:solidFill>
                <a:latin typeface="Times New Roman"/>
                <a:ea typeface="Times New Roman"/>
                <a:cs typeface="Times New Roman"/>
              </a:rPr>
              <a:t> herhangi bir faaliyet sonucunda oluşan, çevreye atılan veya bırakılan biyolojik, kimyasal ve radyoaktif maddeleri ifade eder. Laboratuvarlarda yapılan çalışmalar sonucunda ortaya çıkan atıkların mutlaka sağlığa ve çevreye zarar vermeden toplanması ve bertaraf edilmesi gerekir. Bunun için genelde:</a:t>
            </a:r>
            <a:endParaRPr lang="tr-TR" dirty="0">
              <a:ea typeface="Calibri"/>
              <a:cs typeface="Times New Roman"/>
            </a:endParaRPr>
          </a:p>
          <a:p>
            <a:pPr marL="0" indent="0" algn="just">
              <a:lnSpc>
                <a:spcPct val="150000"/>
              </a:lnSpc>
              <a:buNone/>
            </a:pPr>
            <a:r>
              <a:rPr lang="tr-TR" b="1" dirty="0">
                <a:latin typeface="Times New Roman"/>
                <a:ea typeface="Times New Roman"/>
              </a:rPr>
              <a:t>   1) </a:t>
            </a:r>
            <a:r>
              <a:rPr lang="tr-TR" dirty="0">
                <a:latin typeface="Times New Roman"/>
                <a:ea typeface="Times New Roman"/>
              </a:rPr>
              <a:t>Kurum planlaması</a:t>
            </a:r>
            <a:endParaRPr lang="tr-TR" dirty="0">
              <a:ea typeface="Calibri"/>
              <a:cs typeface="Times New Roman"/>
            </a:endParaRPr>
          </a:p>
          <a:p>
            <a:pPr marL="0" indent="0" algn="just">
              <a:lnSpc>
                <a:spcPct val="150000"/>
              </a:lnSpc>
              <a:buNone/>
            </a:pPr>
            <a:r>
              <a:rPr lang="tr-TR" b="1" dirty="0">
                <a:latin typeface="Times New Roman"/>
                <a:ea typeface="Calibri"/>
                <a:cs typeface="Times New Roman"/>
              </a:rPr>
              <a:t>   2)</a:t>
            </a:r>
            <a:r>
              <a:rPr lang="tr-TR" dirty="0">
                <a:latin typeface="Times New Roman"/>
                <a:ea typeface="Calibri"/>
                <a:cs typeface="Times New Roman"/>
              </a:rPr>
              <a:t> Atıkların geri kazanımı</a:t>
            </a:r>
          </a:p>
          <a:p>
            <a:pPr marL="0" indent="0" algn="just">
              <a:lnSpc>
                <a:spcPct val="150000"/>
              </a:lnSpc>
              <a:buNone/>
            </a:pPr>
            <a:r>
              <a:rPr lang="tr-TR" b="1" dirty="0">
                <a:solidFill>
                  <a:srgbClr val="000000"/>
                </a:solidFill>
                <a:latin typeface="Times New Roman"/>
                <a:ea typeface="Calibri"/>
                <a:cs typeface="Times New Roman"/>
              </a:rPr>
              <a:t>   3) Tehlikesiz atıklar</a:t>
            </a:r>
            <a:r>
              <a:rPr lang="tr-TR" dirty="0">
                <a:solidFill>
                  <a:srgbClr val="000000"/>
                </a:solidFill>
                <a:latin typeface="Times New Roman"/>
                <a:ea typeface="Calibri"/>
                <a:cs typeface="Times New Roman"/>
              </a:rPr>
              <a:t>;</a:t>
            </a:r>
            <a:r>
              <a:rPr lang="tr-TR" b="1" dirty="0">
                <a:solidFill>
                  <a:srgbClr val="000000"/>
                </a:solidFill>
                <a:latin typeface="Times New Roman"/>
                <a:ea typeface="Calibri"/>
                <a:cs typeface="Times New Roman"/>
              </a:rPr>
              <a:t> </a:t>
            </a:r>
            <a:r>
              <a:rPr lang="tr-TR" dirty="0">
                <a:solidFill>
                  <a:srgbClr val="000000"/>
                </a:solidFill>
                <a:latin typeface="Times New Roman"/>
                <a:ea typeface="Calibri"/>
                <a:cs typeface="Times New Roman"/>
              </a:rPr>
              <a:t>tehlikesiz atıkların, ekonomiye katkı sağlanması ve </a:t>
            </a:r>
            <a:r>
              <a:rPr lang="tr-TR" dirty="0" err="1">
                <a:solidFill>
                  <a:srgbClr val="000000"/>
                </a:solidFill>
                <a:latin typeface="Times New Roman"/>
                <a:ea typeface="Calibri"/>
                <a:cs typeface="Times New Roman"/>
              </a:rPr>
              <a:t>bertarafa</a:t>
            </a:r>
            <a:r>
              <a:rPr lang="tr-TR" dirty="0">
                <a:solidFill>
                  <a:srgbClr val="000000"/>
                </a:solidFill>
                <a:latin typeface="Times New Roman"/>
                <a:ea typeface="Calibri"/>
                <a:cs typeface="Times New Roman"/>
              </a:rPr>
              <a:t> gidecek atık miktarının azaltılması amacıyla geri kazanılması esastır. Bu atıkların geri kazanımı </a:t>
            </a:r>
            <a:r>
              <a:rPr lang="tr-TR" i="1" dirty="0">
                <a:solidFill>
                  <a:srgbClr val="000000"/>
                </a:solidFill>
                <a:latin typeface="Times New Roman"/>
                <a:ea typeface="Calibri"/>
                <a:cs typeface="Times New Roman"/>
              </a:rPr>
              <a:t>Bazı Tehlikesiz Atıkların Geri Kazanımı Tebliği</a:t>
            </a:r>
            <a:r>
              <a:rPr lang="tr-TR" dirty="0">
                <a:solidFill>
                  <a:srgbClr val="000000"/>
                </a:solidFill>
                <a:latin typeface="Times New Roman"/>
                <a:ea typeface="Calibri"/>
                <a:cs typeface="Times New Roman"/>
              </a:rPr>
              <a:t>’nde belirtilen usul ve esaslara göre yapılır. Geri kazanımı mümkün olmayan atıklar, </a:t>
            </a:r>
            <a:r>
              <a:rPr lang="tr-TR" i="1" dirty="0">
                <a:solidFill>
                  <a:srgbClr val="000000"/>
                </a:solidFill>
                <a:latin typeface="Times New Roman"/>
                <a:ea typeface="Calibri"/>
                <a:cs typeface="Times New Roman"/>
              </a:rPr>
              <a:t>Atık Yönetimi Genel Esaslarına İlişkin Yönetmeliğe göre </a:t>
            </a:r>
            <a:r>
              <a:rPr lang="tr-TR" dirty="0">
                <a:solidFill>
                  <a:srgbClr val="000000"/>
                </a:solidFill>
                <a:latin typeface="Times New Roman"/>
                <a:ea typeface="Calibri"/>
                <a:cs typeface="Times New Roman"/>
              </a:rPr>
              <a:t> düzenli depolama, yakma, yüzey doldurma vb. şekillerde bertaraf edilir. Tehlikesiz atıklar, üzerinde “</a:t>
            </a:r>
            <a:r>
              <a:rPr lang="tr-TR" i="1" dirty="0">
                <a:solidFill>
                  <a:srgbClr val="000000"/>
                </a:solidFill>
                <a:latin typeface="Times New Roman"/>
                <a:ea typeface="Calibri"/>
                <a:cs typeface="Times New Roman"/>
              </a:rPr>
              <a:t>tehlikesiz atık</a:t>
            </a:r>
            <a:r>
              <a:rPr lang="tr-TR" dirty="0">
                <a:solidFill>
                  <a:srgbClr val="000000"/>
                </a:solidFill>
                <a:latin typeface="Times New Roman"/>
                <a:ea typeface="Calibri"/>
                <a:cs typeface="Times New Roman"/>
              </a:rPr>
              <a:t>”  ibaresi ve “</a:t>
            </a:r>
            <a:r>
              <a:rPr lang="tr-TR" i="1" dirty="0">
                <a:solidFill>
                  <a:srgbClr val="000000"/>
                </a:solidFill>
                <a:latin typeface="Times New Roman"/>
                <a:ea typeface="Calibri"/>
                <a:cs typeface="Times New Roman"/>
              </a:rPr>
              <a:t>atık kodu</a:t>
            </a:r>
            <a:r>
              <a:rPr lang="tr-TR" dirty="0">
                <a:solidFill>
                  <a:srgbClr val="000000"/>
                </a:solidFill>
                <a:latin typeface="Times New Roman"/>
                <a:ea typeface="Calibri"/>
                <a:cs typeface="Times New Roman"/>
              </a:rPr>
              <a:t>” yer alan güvenli konteynerlerde veya geçirimsizliği sağlanmış bir alanda birbiriyle karıştırılmadan ve tehlikeli atıklardan ayrı geçici olarak depolanır. Tehlikesiz atıklar çevre lisansına sahip geri kazanım tesislerine veya çevre lisanslı tesislere gönderilmek üzere Çevre ve Şehircilik İl Müdürlüklerinden belge alan tesislere gönderilmelidir.</a:t>
            </a:r>
          </a:p>
          <a:p>
            <a:pPr marL="0" indent="0" algn="just">
              <a:lnSpc>
                <a:spcPct val="150000"/>
              </a:lnSpc>
              <a:buNone/>
            </a:pPr>
            <a:endParaRPr lang="tr-TR" dirty="0">
              <a:latin typeface="Times New Roman"/>
              <a:ea typeface="Calibri"/>
              <a:cs typeface="Times New Roman"/>
            </a:endParaRPr>
          </a:p>
          <a:p>
            <a:pPr marL="0" indent="0" algn="just">
              <a:lnSpc>
                <a:spcPct val="150000"/>
              </a:lnSpc>
              <a:buNone/>
            </a:pPr>
            <a:endParaRPr lang="tr-TR" dirty="0">
              <a:ea typeface="Calibri"/>
              <a:cs typeface="Times New Roman"/>
            </a:endParaRPr>
          </a:p>
        </p:txBody>
      </p:sp>
    </p:spTree>
    <p:extLst>
      <p:ext uri="{BB962C8B-B14F-4D97-AF65-F5344CB8AC3E}">
        <p14:creationId xmlns:p14="http://schemas.microsoft.com/office/powerpoint/2010/main" val="357458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8545" y="0"/>
            <a:ext cx="11443855" cy="6597352"/>
          </a:xfrm>
        </p:spPr>
        <p:txBody>
          <a:bodyPr>
            <a:noAutofit/>
          </a:bodyPr>
          <a:lstStyle/>
          <a:p>
            <a:pPr marL="0" indent="0" algn="ctr">
              <a:lnSpc>
                <a:spcPct val="150000"/>
              </a:lnSpc>
              <a:spcBef>
                <a:spcPts val="430"/>
              </a:spcBef>
              <a:buNone/>
            </a:pPr>
            <a:r>
              <a:rPr lang="tr-TR" sz="2400" b="1">
                <a:solidFill>
                  <a:srgbClr val="FF0000"/>
                </a:solidFill>
                <a:latin typeface="Times New Roman"/>
                <a:ea typeface="Times New Roman"/>
                <a:cs typeface="Times New Roman"/>
              </a:rPr>
              <a:t>ATIKLARIN BİRİKTİRİLMESİ</a:t>
            </a:r>
            <a:endParaRPr lang="tr-TR" sz="2400">
              <a:solidFill>
                <a:srgbClr val="FF0000"/>
              </a:solidFill>
              <a:ea typeface="Calibri"/>
              <a:cs typeface="Times New Roman"/>
            </a:endParaRPr>
          </a:p>
          <a:p>
            <a:pPr marL="0" indent="0" algn="just">
              <a:lnSpc>
                <a:spcPct val="100000"/>
              </a:lnSpc>
              <a:buNone/>
            </a:pPr>
            <a:r>
              <a:rPr lang="tr-TR" sz="2000">
                <a:solidFill>
                  <a:srgbClr val="000000"/>
                </a:solidFill>
                <a:latin typeface="Times New Roman"/>
                <a:ea typeface="Times New Roman"/>
                <a:cs typeface="Times New Roman"/>
              </a:rPr>
              <a:t>Atıkla uyumlu kaplar (mümkünse kendi kapları)</a:t>
            </a:r>
          </a:p>
          <a:p>
            <a:pPr marL="0" indent="0" algn="just">
              <a:lnSpc>
                <a:spcPct val="100000"/>
              </a:lnSpc>
              <a:buNone/>
            </a:pPr>
            <a:r>
              <a:rPr lang="tr-TR" sz="2000">
                <a:solidFill>
                  <a:srgbClr val="000000"/>
                </a:solidFill>
                <a:latin typeface="Times New Roman"/>
                <a:ea typeface="Times New Roman"/>
                <a:cs typeface="Times New Roman"/>
              </a:rPr>
              <a:t>Sızdırmaz kaplar</a:t>
            </a:r>
          </a:p>
          <a:p>
            <a:pPr marL="0" indent="0" algn="just">
              <a:lnSpc>
                <a:spcPct val="100000"/>
              </a:lnSpc>
              <a:buNone/>
            </a:pPr>
            <a:r>
              <a:rPr lang="tr-TR" sz="2000">
                <a:solidFill>
                  <a:srgbClr val="000000"/>
                </a:solidFill>
                <a:latin typeface="Times New Roman"/>
                <a:ea typeface="Times New Roman"/>
                <a:cs typeface="Times New Roman"/>
              </a:rPr>
              <a:t>Kaplar çok ağır olmamalı</a:t>
            </a:r>
          </a:p>
          <a:p>
            <a:pPr marL="0" indent="0" algn="just">
              <a:lnSpc>
                <a:spcPct val="100000"/>
              </a:lnSpc>
              <a:buNone/>
            </a:pPr>
            <a:r>
              <a:rPr lang="tr-TR" sz="2000">
                <a:solidFill>
                  <a:srgbClr val="000000"/>
                </a:solidFill>
                <a:latin typeface="Times New Roman"/>
                <a:ea typeface="Times New Roman"/>
                <a:cs typeface="Times New Roman"/>
              </a:rPr>
              <a:t>Havalandırılan bir toplama alanı</a:t>
            </a:r>
          </a:p>
          <a:p>
            <a:pPr marL="0" indent="0" algn="just">
              <a:lnSpc>
                <a:spcPct val="100000"/>
              </a:lnSpc>
              <a:buNone/>
            </a:pPr>
            <a:r>
              <a:rPr lang="tr-TR" sz="2000">
                <a:solidFill>
                  <a:srgbClr val="000000"/>
                </a:solidFill>
                <a:latin typeface="Times New Roman"/>
                <a:ea typeface="Times New Roman"/>
                <a:cs typeface="Times New Roman"/>
              </a:rPr>
              <a:t>90 günden fazla bekletilmemeli</a:t>
            </a:r>
          </a:p>
          <a:p>
            <a:pPr marL="0" indent="0">
              <a:lnSpc>
                <a:spcPct val="100000"/>
              </a:lnSpc>
              <a:buNone/>
            </a:pPr>
            <a:r>
              <a:rPr lang="tr-TR" sz="2000">
                <a:latin typeface="TimesNewRoman"/>
              </a:rPr>
              <a:t>Aynı sınıfdaki atıklar birbirleriyle uyumlu ise aynı kapta saklanabilirler.</a:t>
            </a:r>
          </a:p>
          <a:p>
            <a:pPr marL="0" indent="0">
              <a:lnSpc>
                <a:spcPct val="100000"/>
              </a:lnSpc>
              <a:buNone/>
            </a:pPr>
            <a:r>
              <a:rPr lang="tr-TR" sz="2000">
                <a:latin typeface="TimesNewRoman"/>
              </a:rPr>
              <a:t>Uyumsuz kimyasallar kesinlikle birbirleriyle karıştırılmamalıdır (Örneğin organik çözücüler ile oksitleyiciler)</a:t>
            </a:r>
          </a:p>
          <a:p>
            <a:pPr marL="0" indent="0" algn="just">
              <a:lnSpc>
                <a:spcPct val="100000"/>
              </a:lnSpc>
              <a:buNone/>
            </a:pPr>
            <a:r>
              <a:rPr lang="tr-TR" sz="2000">
                <a:solidFill>
                  <a:srgbClr val="000000"/>
                </a:solidFill>
                <a:latin typeface="Times New Roman"/>
                <a:ea typeface="Times New Roman"/>
                <a:cs typeface="Times New Roman"/>
              </a:rPr>
              <a:t>Çeşitli laboratuvarlarda elde edilen deneyimlere göre belirlenen kaplar aşağıda verilmiştir:</a:t>
            </a:r>
            <a:endParaRPr lang="tr-TR" sz="2000">
              <a:ea typeface="Times New Roman"/>
              <a:cs typeface="Times New Roman"/>
            </a:endParaRPr>
          </a:p>
          <a:p>
            <a:pPr marL="0" indent="0" algn="just">
              <a:lnSpc>
                <a:spcPct val="100000"/>
              </a:lnSpc>
              <a:buNone/>
            </a:pPr>
            <a:r>
              <a:rPr lang="tr-TR" sz="2000" b="1" i="1">
                <a:solidFill>
                  <a:srgbClr val="000000"/>
                </a:solidFill>
                <a:latin typeface="Times New Roman"/>
                <a:ea typeface="Times New Roman"/>
                <a:cs typeface="Times New Roman"/>
              </a:rPr>
              <a:t>Organik çözücüler</a:t>
            </a:r>
            <a:endParaRPr lang="tr-TR" sz="2000">
              <a:ea typeface="Calibri"/>
              <a:cs typeface="Times New Roman"/>
            </a:endParaRPr>
          </a:p>
          <a:p>
            <a:pPr marL="0" indent="0" algn="just">
              <a:lnSpc>
                <a:spcPct val="100000"/>
              </a:lnSpc>
              <a:spcBef>
                <a:spcPts val="430"/>
              </a:spcBef>
              <a:buNone/>
            </a:pPr>
            <a:r>
              <a:rPr lang="tr-TR" sz="2000">
                <a:solidFill>
                  <a:srgbClr val="000000"/>
                </a:solidFill>
                <a:latin typeface="Times New Roman"/>
                <a:ea typeface="Times New Roman"/>
                <a:cs typeface="Times New Roman"/>
              </a:rPr>
              <a:t>      Bu tip atıklar, yüksek yoğunluklu polietilen (HDPE) veya cam kaplarda biriktirilmelidir.</a:t>
            </a:r>
            <a:endParaRPr lang="tr-TR" sz="2000">
              <a:ea typeface="Calibri"/>
              <a:cs typeface="Times New Roman"/>
            </a:endParaRPr>
          </a:p>
          <a:p>
            <a:pPr marL="0" indent="0" algn="just">
              <a:lnSpc>
                <a:spcPct val="100000"/>
              </a:lnSpc>
              <a:spcBef>
                <a:spcPts val="430"/>
              </a:spcBef>
              <a:buNone/>
            </a:pPr>
            <a:r>
              <a:rPr lang="tr-TR" sz="2000" b="1" i="1">
                <a:solidFill>
                  <a:srgbClr val="000000"/>
                </a:solidFill>
                <a:latin typeface="Times New Roman"/>
                <a:ea typeface="Times New Roman"/>
                <a:cs typeface="Times New Roman"/>
              </a:rPr>
              <a:t>Sulu atıklar</a:t>
            </a:r>
            <a:endParaRPr lang="tr-TR" sz="2000">
              <a:ea typeface="Calibri"/>
              <a:cs typeface="Times New Roman"/>
            </a:endParaRPr>
          </a:p>
          <a:p>
            <a:pPr marL="0" indent="0" algn="just">
              <a:lnSpc>
                <a:spcPct val="100000"/>
              </a:lnSpc>
              <a:spcBef>
                <a:spcPts val="430"/>
              </a:spcBef>
              <a:buNone/>
            </a:pPr>
            <a:r>
              <a:rPr lang="tr-TR" sz="2000">
                <a:solidFill>
                  <a:srgbClr val="000000"/>
                </a:solidFill>
                <a:latin typeface="Times New Roman"/>
                <a:ea typeface="Times New Roman"/>
                <a:cs typeface="Times New Roman"/>
              </a:rPr>
              <a:t>      Bu tür atıklar, kapasiteli plastik kaplar içinde toplanabilir.</a:t>
            </a:r>
          </a:p>
          <a:p>
            <a:pPr marL="0" indent="0" algn="just">
              <a:lnSpc>
                <a:spcPct val="100000"/>
              </a:lnSpc>
              <a:spcBef>
                <a:spcPts val="430"/>
              </a:spcBef>
              <a:buNone/>
            </a:pPr>
            <a:r>
              <a:rPr lang="tr-TR" sz="2000" b="1">
                <a:solidFill>
                  <a:srgbClr val="000000"/>
                </a:solidFill>
                <a:latin typeface="Times New Roman"/>
                <a:ea typeface="Calibri"/>
                <a:cs typeface="Times New Roman"/>
              </a:rPr>
              <a:t>Oksitleyiciler</a:t>
            </a:r>
          </a:p>
          <a:p>
            <a:pPr marL="0" indent="0" algn="just">
              <a:lnSpc>
                <a:spcPct val="100000"/>
              </a:lnSpc>
              <a:spcBef>
                <a:spcPts val="430"/>
              </a:spcBef>
              <a:buNone/>
            </a:pPr>
            <a:r>
              <a:rPr lang="tr-TR" sz="2000">
                <a:solidFill>
                  <a:srgbClr val="000000"/>
                </a:solidFill>
                <a:latin typeface="Times New Roman"/>
                <a:ea typeface="Calibri"/>
                <a:cs typeface="Times New Roman"/>
              </a:rPr>
              <a:t>	Cam kaplarda toplanmalıdırlar.</a:t>
            </a:r>
            <a:endParaRPr lang="tr-TR" sz="2000">
              <a:ea typeface="Calibri"/>
              <a:cs typeface="Times New Roman"/>
            </a:endParaRPr>
          </a:p>
          <a:p>
            <a:pPr marL="0" indent="0">
              <a:buNone/>
            </a:pPr>
            <a:endParaRPr lang="tr-TR" sz="1600" dirty="0"/>
          </a:p>
        </p:txBody>
      </p:sp>
    </p:spTree>
    <p:extLst>
      <p:ext uri="{BB962C8B-B14F-4D97-AF65-F5344CB8AC3E}">
        <p14:creationId xmlns:p14="http://schemas.microsoft.com/office/powerpoint/2010/main" val="80211752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210</TotalTime>
  <Words>2326</Words>
  <Application>Microsoft Office PowerPoint</Application>
  <PresentationFormat>Geniş ekran</PresentationFormat>
  <Paragraphs>159</Paragraphs>
  <Slides>31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31</vt:i4>
      </vt:variant>
    </vt:vector>
  </HeadingPairs>
  <TitlesOfParts>
    <vt:vector size="39" baseType="lpstr">
      <vt:lpstr>GungsuhChe</vt:lpstr>
      <vt:lpstr>Algerian</vt:lpstr>
      <vt:lpstr>Arial</vt:lpstr>
      <vt:lpstr>Calibri</vt:lpstr>
      <vt:lpstr>Calibri Light</vt:lpstr>
      <vt:lpstr>Times New Roman</vt:lpstr>
      <vt:lpstr>TimesNewRoman</vt:lpstr>
      <vt:lpstr>Office Teması</vt:lpstr>
      <vt:lpstr>PowerPoint Sunusu</vt:lpstr>
      <vt:lpstr>Atık yönetimi</vt:lpstr>
      <vt:lpstr>Atıklar</vt:lpstr>
      <vt:lpstr>Atık yönetimi</vt:lpstr>
      <vt:lpstr>Atık tipleri</vt:lpstr>
      <vt:lpstr>Tehlikeli atık</vt:lpstr>
      <vt:lpstr>Kimyasal atıklar</vt:lpstr>
      <vt:lpstr>PowerPoint Sunusu</vt:lpstr>
      <vt:lpstr>PowerPoint Sunusu</vt:lpstr>
      <vt:lpstr>BHOPAL FACİASI</vt:lpstr>
      <vt:lpstr>Atıkların etiketlenmesi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Özel dikkat gerektiren kimyasal atıklar</vt:lpstr>
      <vt:lpstr>Özel dikkat gerektiren kimyasal atıklar</vt:lpstr>
      <vt:lpstr>Özel dikkat gerektiren kimyasal atıklar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Gokhan Caglayan</dc:creator>
  <cp:lastModifiedBy>Mehmet Gokhan Caglayan</cp:lastModifiedBy>
  <cp:revision>19</cp:revision>
  <dcterms:created xsi:type="dcterms:W3CDTF">2017-10-29T09:44:38Z</dcterms:created>
  <dcterms:modified xsi:type="dcterms:W3CDTF">2018-04-05T08:24:06Z</dcterms:modified>
</cp:coreProperties>
</file>