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4" r:id="rId6"/>
    <p:sldId id="265" r:id="rId7"/>
    <p:sldId id="266" r:id="rId8"/>
    <p:sldId id="26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69" d="100"/>
          <a:sy n="69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274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227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95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9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9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64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08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24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06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34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41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673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Çağdaş Polonya Edebiyatı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9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YİRMİNCİ YÜZ YIL POLONYA ŞİİRİNİN EN BÜYÜK DÖRT ŞAİRİ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Tadeusz</a:t>
            </a:r>
            <a:r>
              <a:rPr lang="tr-TR" dirty="0" smtClean="0"/>
              <a:t> </a:t>
            </a:r>
            <a:r>
              <a:rPr lang="pl-PL" dirty="0" smtClean="0"/>
              <a:t>Różewicz</a:t>
            </a:r>
          </a:p>
          <a:p>
            <a:r>
              <a:rPr lang="pl-PL" dirty="0" smtClean="0"/>
              <a:t>Czesław Miłosz </a:t>
            </a:r>
          </a:p>
          <a:p>
            <a:r>
              <a:rPr lang="pl-PL" dirty="0" smtClean="0"/>
              <a:t>Zbigniew Herbert</a:t>
            </a:r>
          </a:p>
          <a:p>
            <a:r>
              <a:rPr lang="pl-PL" dirty="0" smtClean="0"/>
              <a:t>Wisława Szymborska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00403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Wisława Szymborska</a:t>
            </a:r>
            <a:r>
              <a:rPr lang="tr-TR" dirty="0"/>
              <a:t/>
            </a:r>
            <a:br>
              <a:rPr lang="tr-TR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1923 yılında doğan sanatçı, Mi</a:t>
            </a:r>
            <a:r>
              <a:rPr lang="pl-PL" dirty="0" smtClean="0"/>
              <a:t>łosz</a:t>
            </a:r>
            <a:r>
              <a:rPr lang="tr-TR" dirty="0" smtClean="0"/>
              <a:t>’un ardından 1996 yılında Nobel edebiyat ödülünü Polonya’ya kazandırmış önemli bir isimdir. </a:t>
            </a:r>
          </a:p>
          <a:p>
            <a:r>
              <a:rPr lang="tr-TR" dirty="0" smtClean="0"/>
              <a:t>II. Dünya Savaşı sırasında </a:t>
            </a:r>
            <a:r>
              <a:rPr lang="tr-TR" dirty="0" err="1" smtClean="0"/>
              <a:t>Krakov’da</a:t>
            </a:r>
            <a:r>
              <a:rPr lang="tr-TR" dirty="0" smtClean="0"/>
              <a:t> yaşamış, bu nedenle diğer isimler kadar savaş travması yaşamamıştır. Sosyalizme umutla yaklaşmış, sosyalist gerçekçilik çizgisinde eserler ortaya koymuştur.</a:t>
            </a:r>
          </a:p>
          <a:p>
            <a:r>
              <a:rPr lang="tr-TR" dirty="0" smtClean="0"/>
              <a:t>Kısa süre içerisinde rejimin baskıcı yaklaşımlarını fark edip, kendi öz stiline dönmüştür.</a:t>
            </a:r>
          </a:p>
          <a:p>
            <a:r>
              <a:rPr lang="tr-TR" dirty="0" smtClean="0"/>
              <a:t>Şiirlerinde açık</a:t>
            </a:r>
            <a:r>
              <a:rPr lang="tr-TR" dirty="0"/>
              <a:t> </a:t>
            </a:r>
            <a:r>
              <a:rPr lang="tr-TR" dirty="0" smtClean="0"/>
              <a:t>ve basit dili, </a:t>
            </a:r>
            <a:r>
              <a:rPr lang="tr-TR" dirty="0" err="1" smtClean="0"/>
              <a:t>ironik</a:t>
            </a:r>
            <a:r>
              <a:rPr lang="tr-TR" dirty="0" smtClean="0"/>
              <a:t> söylemiyle ulaşmak istediği derin anlamı ortaya koyar.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62460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En Önemli Şiir Ciltleri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dirty="0"/>
              <a:t>Dlatego żyjemy, 1952.</a:t>
            </a:r>
          </a:p>
          <a:p>
            <a:r>
              <a:rPr lang="pl-PL" dirty="0"/>
              <a:t>Pytania zadawane sobie, 1954.</a:t>
            </a:r>
          </a:p>
          <a:p>
            <a:r>
              <a:rPr lang="pl-PL" dirty="0"/>
              <a:t>Wołanie do Yeti, 1957.</a:t>
            </a:r>
          </a:p>
          <a:p>
            <a:r>
              <a:rPr lang="pl-PL" dirty="0"/>
              <a:t>Sól, 1962.</a:t>
            </a:r>
          </a:p>
          <a:p>
            <a:r>
              <a:rPr lang="pl-PL" dirty="0"/>
              <a:t>Sto pociech, 1967.</a:t>
            </a:r>
          </a:p>
          <a:p>
            <a:r>
              <a:rPr lang="pl-PL" dirty="0"/>
              <a:t>Wszelki wypadek, 1972.</a:t>
            </a:r>
          </a:p>
          <a:p>
            <a:r>
              <a:rPr lang="pl-PL" dirty="0"/>
              <a:t>Wielka liczba, 1976.</a:t>
            </a:r>
          </a:p>
          <a:p>
            <a:r>
              <a:rPr lang="pl-PL" dirty="0"/>
              <a:t>Ludzie na moście, 1986.</a:t>
            </a:r>
          </a:p>
          <a:p>
            <a:r>
              <a:rPr lang="pl-PL" dirty="0"/>
              <a:t>Koniec i początek, 1993.</a:t>
            </a:r>
          </a:p>
          <a:p>
            <a:r>
              <a:rPr lang="pl-PL" dirty="0"/>
              <a:t>Chwila, 2002.</a:t>
            </a:r>
          </a:p>
          <a:p>
            <a:r>
              <a:rPr lang="pl-PL" dirty="0"/>
              <a:t>Dwukropek, 2005. </a:t>
            </a:r>
          </a:p>
          <a:p>
            <a:r>
              <a:rPr lang="pl-PL" dirty="0"/>
              <a:t>Tutaj, 2009. </a:t>
            </a:r>
          </a:p>
          <a:p>
            <a:r>
              <a:rPr lang="pl-PL" dirty="0"/>
              <a:t>Wystarczy, 2012.</a:t>
            </a:r>
          </a:p>
          <a:p>
            <a:r>
              <a:rPr lang="pl-PL" dirty="0"/>
              <a:t>Czarna piosenka, 2014.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2584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3">
            <a:normAutofit fontScale="32500" lnSpcReduction="20000"/>
          </a:bodyPr>
          <a:lstStyle/>
          <a:p>
            <a:r>
              <a:rPr lang="pl-PL" dirty="0"/>
              <a:t>Rehabilitacja</a:t>
            </a:r>
          </a:p>
          <a:p>
            <a:r>
              <a:rPr lang="pl-PL" dirty="0"/>
              <a:t>Korzystam z najstarszego prawa wyobraźni </a:t>
            </a:r>
          </a:p>
          <a:p>
            <a:r>
              <a:rPr lang="pl-PL" dirty="0"/>
              <a:t>i po raz pierwszy w życiu przywołuję zmarłych, </a:t>
            </a:r>
          </a:p>
          <a:p>
            <a:r>
              <a:rPr lang="pl-PL" dirty="0"/>
              <a:t>wypatruję ich twarzy, nadsłuchuję kroków, </a:t>
            </a:r>
          </a:p>
          <a:p>
            <a:r>
              <a:rPr lang="pl-PL" dirty="0"/>
              <a:t>chociaż wiem, ze kto umarł, ten umarł dokładnie. </a:t>
            </a:r>
          </a:p>
          <a:p>
            <a:endParaRPr lang="pl-PL" dirty="0"/>
          </a:p>
          <a:p>
            <a:r>
              <a:rPr lang="pl-PL" dirty="0"/>
              <a:t>Czas własną głowę w ręce brać </a:t>
            </a:r>
          </a:p>
          <a:p>
            <a:r>
              <a:rPr lang="pl-PL" dirty="0"/>
              <a:t>mówiąc jej: Biedny Jorik, gdzież twoja niewiedza, </a:t>
            </a:r>
          </a:p>
          <a:p>
            <a:r>
              <a:rPr lang="pl-PL" dirty="0"/>
              <a:t>gdzież twoja ślepa ufność, gdzież twoja niewinność, </a:t>
            </a:r>
          </a:p>
          <a:p>
            <a:r>
              <a:rPr lang="pl-PL" dirty="0"/>
              <a:t>twoje jakośtobędzie, równowaga ducha </a:t>
            </a:r>
          </a:p>
          <a:p>
            <a:r>
              <a:rPr lang="pl-PL" dirty="0"/>
              <a:t>pomiędzy nie sprawdzoną a sprawdzoną prawdą? </a:t>
            </a:r>
          </a:p>
          <a:p>
            <a:endParaRPr lang="pl-PL" dirty="0"/>
          </a:p>
          <a:p>
            <a:r>
              <a:rPr lang="pl-PL" dirty="0"/>
              <a:t>Wierzyłam, że zdradzili, że nie warci imion, </a:t>
            </a:r>
          </a:p>
          <a:p>
            <a:r>
              <a:rPr lang="pl-PL" dirty="0"/>
              <a:t>skoro chwast się natrząsa z ich nieznanych mogił </a:t>
            </a:r>
          </a:p>
          <a:p>
            <a:r>
              <a:rPr lang="pl-PL" dirty="0"/>
              <a:t>i kruki przedrzeźniają i śnieżyce szydzą </a:t>
            </a:r>
          </a:p>
          <a:p>
            <a:r>
              <a:rPr lang="pl-PL" dirty="0"/>
              <a:t>- a to byli, Joriku, fałszywi świadkowie. </a:t>
            </a:r>
          </a:p>
          <a:p>
            <a:endParaRPr lang="pl-PL" dirty="0"/>
          </a:p>
          <a:p>
            <a:r>
              <a:rPr lang="pl-PL" dirty="0"/>
              <a:t>Umarłych wieczność dotąd trwa, </a:t>
            </a:r>
          </a:p>
          <a:p>
            <a:r>
              <a:rPr lang="pl-PL" dirty="0"/>
              <a:t>dokąd pamięcią się im płaci. </a:t>
            </a:r>
          </a:p>
          <a:p>
            <a:r>
              <a:rPr lang="pl-PL" dirty="0"/>
              <a:t>Chwiejna waluta. Nie ma dnia, </a:t>
            </a:r>
          </a:p>
          <a:p>
            <a:r>
              <a:rPr lang="pl-PL" dirty="0"/>
              <a:t>by ktoś wieczności swej nie tracił. </a:t>
            </a:r>
          </a:p>
          <a:p>
            <a:endParaRPr lang="pl-PL" dirty="0"/>
          </a:p>
          <a:p>
            <a:r>
              <a:rPr lang="pl-PL" dirty="0"/>
              <a:t>Dziś o wieczności więcej wiem: </a:t>
            </a:r>
          </a:p>
          <a:p>
            <a:r>
              <a:rPr lang="pl-PL" dirty="0"/>
              <a:t>można ją dawać i odbierać. </a:t>
            </a:r>
          </a:p>
          <a:p>
            <a:r>
              <a:rPr lang="pl-PL" dirty="0"/>
              <a:t>Kogo nazwano zdrajcą - ten </a:t>
            </a:r>
          </a:p>
          <a:p>
            <a:r>
              <a:rPr lang="pl-PL" dirty="0"/>
              <a:t>razem z imieniem ma umierać. </a:t>
            </a:r>
          </a:p>
          <a:p>
            <a:endParaRPr lang="pl-PL" dirty="0"/>
          </a:p>
          <a:p>
            <a:r>
              <a:rPr lang="pl-PL" dirty="0"/>
              <a:t>Ta nasza nad zmarłymi moc </a:t>
            </a:r>
          </a:p>
          <a:p>
            <a:r>
              <a:rPr lang="pl-PL" dirty="0"/>
              <a:t>wymaga nierozchwianej wagi </a:t>
            </a:r>
          </a:p>
          <a:p>
            <a:r>
              <a:rPr lang="pl-PL" dirty="0"/>
              <a:t>i zeby sąd nie sądził w noc </a:t>
            </a:r>
          </a:p>
          <a:p>
            <a:r>
              <a:rPr lang="pl-PL" dirty="0"/>
              <a:t>i żeby sędzia nie był nagi. </a:t>
            </a:r>
          </a:p>
          <a:p>
            <a:endParaRPr lang="pl-PL" dirty="0"/>
          </a:p>
          <a:p>
            <a:r>
              <a:rPr lang="pl-PL" dirty="0"/>
              <a:t>Ziemia wre - a to oni, którzy są już ziemią, </a:t>
            </a:r>
          </a:p>
          <a:p>
            <a:r>
              <a:rPr lang="pl-PL" dirty="0"/>
              <a:t>wstają grudka po grudce, garstka obok garstki, </a:t>
            </a:r>
          </a:p>
          <a:p>
            <a:r>
              <a:rPr lang="pl-PL" dirty="0"/>
              <a:t>wychodzą z przemilczenia, wracają do imion, </a:t>
            </a:r>
          </a:p>
          <a:p>
            <a:r>
              <a:rPr lang="pl-PL" dirty="0"/>
              <a:t>do pamięci narodu, do wieńców i braw. </a:t>
            </a:r>
          </a:p>
          <a:p>
            <a:endParaRPr lang="pl-PL" dirty="0"/>
          </a:p>
          <a:p>
            <a:r>
              <a:rPr lang="pl-PL" dirty="0"/>
              <a:t>Gdzież moja władza nad słowami? </a:t>
            </a:r>
          </a:p>
          <a:p>
            <a:r>
              <a:rPr lang="pl-PL" dirty="0"/>
              <a:t>Słowa opadły na dno łzy, </a:t>
            </a:r>
          </a:p>
          <a:p>
            <a:r>
              <a:rPr lang="pl-PL" dirty="0"/>
              <a:t>słowa słowa nie zdatne do wskrzeszenia ludzi, </a:t>
            </a:r>
          </a:p>
          <a:p>
            <a:r>
              <a:rPr lang="pl-PL" dirty="0"/>
              <a:t>opis martwy jak zdjęcie przy błysku magnezji. </a:t>
            </a:r>
          </a:p>
          <a:p>
            <a:r>
              <a:rPr lang="pl-PL" dirty="0"/>
              <a:t>Nawet na półoddechu nie umiem ich zbudzić </a:t>
            </a:r>
          </a:p>
          <a:p>
            <a:r>
              <a:rPr lang="pl-PL" dirty="0"/>
              <a:t>ja, Syzyf przypisany do piekła poezji. </a:t>
            </a:r>
          </a:p>
          <a:p>
            <a:endParaRPr lang="pl-PL" dirty="0"/>
          </a:p>
          <a:p>
            <a:r>
              <a:rPr lang="pl-PL" dirty="0"/>
              <a:t>Idą do nas. I ostrzy jak diament </a:t>
            </a:r>
          </a:p>
          <a:p>
            <a:r>
              <a:rPr lang="pl-PL" dirty="0"/>
              <a:t>- po witrynach wylśnionych od frontu, </a:t>
            </a:r>
          </a:p>
          <a:p>
            <a:r>
              <a:rPr lang="pl-PL" dirty="0"/>
              <a:t>po okienkach przytulnych mieszkanek, </a:t>
            </a:r>
          </a:p>
          <a:p>
            <a:r>
              <a:rPr lang="pl-PL" dirty="0"/>
              <a:t>po różowych okularach, po szklanych </a:t>
            </a:r>
          </a:p>
          <a:p>
            <a:r>
              <a:rPr lang="pl-PL" dirty="0"/>
              <a:t>mózgach, sercach, cichutko tną.</a:t>
            </a:r>
          </a:p>
          <a:p>
            <a:endParaRPr lang="pl-PL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4536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pl-PL" dirty="0"/>
              <a:t>W rzece Heraklita</a:t>
            </a:r>
          </a:p>
          <a:p>
            <a:r>
              <a:rPr lang="pl-PL" dirty="0"/>
              <a:t>W rzece Heraklita</a:t>
            </a:r>
          </a:p>
          <a:p>
            <a:r>
              <a:rPr lang="pl-PL" dirty="0"/>
              <a:t>ryba łowi ryby,</a:t>
            </a:r>
          </a:p>
          <a:p>
            <a:r>
              <a:rPr lang="pl-PL" dirty="0"/>
              <a:t>ryba ćwiartuje rybę ostrą rybą,</a:t>
            </a:r>
          </a:p>
          <a:p>
            <a:r>
              <a:rPr lang="pl-PL" dirty="0"/>
              <a:t>ryba buduje rybę, ryba mieszka w rybie,</a:t>
            </a:r>
          </a:p>
          <a:p>
            <a:r>
              <a:rPr lang="pl-PL" dirty="0"/>
              <a:t>ryba ucieka z oblężonej ryby.</a:t>
            </a:r>
          </a:p>
          <a:p>
            <a:endParaRPr lang="pl-PL" dirty="0"/>
          </a:p>
          <a:p>
            <a:r>
              <a:rPr lang="pl-PL" dirty="0"/>
              <a:t>W rzece Heraklita</a:t>
            </a:r>
          </a:p>
          <a:p>
            <a:r>
              <a:rPr lang="pl-PL" dirty="0"/>
              <a:t>ryba kocha rybę,</a:t>
            </a:r>
          </a:p>
          <a:p>
            <a:r>
              <a:rPr lang="pl-PL" dirty="0"/>
              <a:t>twoje oczy - powiada - lśnią jak ryby w niebie,</a:t>
            </a:r>
          </a:p>
          <a:p>
            <a:r>
              <a:rPr lang="pl-PL" dirty="0"/>
              <a:t>chcę płynąć razem z tobą do wspólnego morza,</a:t>
            </a:r>
          </a:p>
          <a:p>
            <a:r>
              <a:rPr lang="pl-PL" dirty="0"/>
              <a:t>o najpiękniejsza z ławicy.</a:t>
            </a:r>
          </a:p>
          <a:p>
            <a:endParaRPr lang="pl-PL" dirty="0"/>
          </a:p>
          <a:p>
            <a:r>
              <a:rPr lang="pl-PL" dirty="0"/>
              <a:t>W rzece Heraklita</a:t>
            </a:r>
          </a:p>
          <a:p>
            <a:r>
              <a:rPr lang="pl-PL" dirty="0"/>
              <a:t>ryba wymyśliła rybę nad rybami,</a:t>
            </a:r>
          </a:p>
          <a:p>
            <a:r>
              <a:rPr lang="pl-PL" dirty="0"/>
              <a:t>ryba klęka przed rybą, ryba śpiewa rybie,</a:t>
            </a:r>
          </a:p>
          <a:p>
            <a:r>
              <a:rPr lang="pl-PL" dirty="0"/>
              <a:t>prosi rybę o lżejsze pływanie.</a:t>
            </a:r>
          </a:p>
          <a:p>
            <a:endParaRPr lang="pl-PL" dirty="0"/>
          </a:p>
          <a:p>
            <a:r>
              <a:rPr lang="pl-PL" dirty="0"/>
              <a:t>W rzece Heraklita</a:t>
            </a:r>
          </a:p>
          <a:p>
            <a:r>
              <a:rPr lang="pl-PL" dirty="0"/>
              <a:t>ja ryba pojedyncza, ja ryba odrębna</a:t>
            </a:r>
          </a:p>
          <a:p>
            <a:r>
              <a:rPr lang="pl-PL" dirty="0"/>
              <a:t>(choćby od ryby drzewa i ryby kamienia)</a:t>
            </a:r>
          </a:p>
          <a:p>
            <a:r>
              <a:rPr lang="pl-PL" dirty="0"/>
              <a:t>pisuję w poszczególnych chwilach małe ryby</a:t>
            </a:r>
          </a:p>
          <a:p>
            <a:r>
              <a:rPr lang="pl-PL" dirty="0"/>
              <a:t>w łusce srebrnej tak krótko,</a:t>
            </a:r>
          </a:p>
          <a:p>
            <a:r>
              <a:rPr lang="pl-PL" dirty="0"/>
              <a:t>że może to ciemność w zakłopotaniu mruga?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0972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tr-TR" b="1" i="1" dirty="0" err="1"/>
              <a:t>Sto</a:t>
            </a:r>
            <a:r>
              <a:rPr lang="tr-TR" b="1" i="1" dirty="0"/>
              <a:t> </a:t>
            </a:r>
            <a:r>
              <a:rPr lang="tr-TR" b="1" i="1" dirty="0" err="1"/>
              <a:t>Pociech</a:t>
            </a:r>
            <a:endParaRPr lang="tr-TR" dirty="0"/>
          </a:p>
          <a:p>
            <a:r>
              <a:rPr lang="tr-TR" i="1" dirty="0" err="1"/>
              <a:t>Zachciało</a:t>
            </a:r>
            <a:r>
              <a:rPr lang="tr-TR" i="1" dirty="0"/>
              <a:t> mu </a:t>
            </a:r>
            <a:r>
              <a:rPr lang="tr-TR" i="1" dirty="0" err="1"/>
              <a:t>się</a:t>
            </a:r>
            <a:r>
              <a:rPr lang="tr-TR" i="1" dirty="0"/>
              <a:t> </a:t>
            </a:r>
            <a:r>
              <a:rPr lang="tr-TR" i="1" dirty="0" err="1"/>
              <a:t>szczęścia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zachciało</a:t>
            </a:r>
            <a:r>
              <a:rPr lang="tr-TR" i="1" dirty="0"/>
              <a:t> mu </a:t>
            </a:r>
            <a:r>
              <a:rPr lang="tr-TR" i="1" dirty="0" err="1"/>
              <a:t>się</a:t>
            </a:r>
            <a:r>
              <a:rPr lang="tr-TR" i="1" dirty="0"/>
              <a:t> </a:t>
            </a:r>
            <a:r>
              <a:rPr lang="tr-TR" i="1" dirty="0" err="1"/>
              <a:t>prawdy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zachciało</a:t>
            </a:r>
            <a:r>
              <a:rPr lang="tr-TR" i="1" dirty="0"/>
              <a:t> mu </a:t>
            </a:r>
            <a:r>
              <a:rPr lang="tr-TR" i="1" dirty="0" err="1"/>
              <a:t>się</a:t>
            </a:r>
            <a:r>
              <a:rPr lang="tr-TR" i="1" dirty="0"/>
              <a:t> </a:t>
            </a:r>
            <a:r>
              <a:rPr lang="tr-TR" i="1" dirty="0" err="1"/>
              <a:t>wieczności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patrzcie</a:t>
            </a:r>
            <a:r>
              <a:rPr lang="tr-TR" i="1" dirty="0"/>
              <a:t> </a:t>
            </a:r>
            <a:r>
              <a:rPr lang="tr-TR" i="1" dirty="0" err="1"/>
              <a:t>go</a:t>
            </a:r>
            <a:r>
              <a:rPr lang="tr-TR" i="1" dirty="0"/>
              <a:t>!</a:t>
            </a:r>
            <a:endParaRPr lang="tr-TR" dirty="0"/>
          </a:p>
          <a:p>
            <a:r>
              <a:rPr lang="tr-TR" i="1" dirty="0" err="1"/>
              <a:t>Ledwie</a:t>
            </a:r>
            <a:r>
              <a:rPr lang="tr-TR" i="1" dirty="0"/>
              <a:t> </a:t>
            </a:r>
            <a:r>
              <a:rPr lang="tr-TR" i="1" dirty="0" err="1"/>
              <a:t>rozróżnił</a:t>
            </a:r>
            <a:r>
              <a:rPr lang="tr-TR" i="1" dirty="0"/>
              <a:t> sen od </a:t>
            </a:r>
            <a:r>
              <a:rPr lang="tr-TR" i="1" dirty="0" err="1"/>
              <a:t>jawy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ledwie</a:t>
            </a:r>
            <a:r>
              <a:rPr lang="tr-TR" i="1" dirty="0"/>
              <a:t> </a:t>
            </a:r>
            <a:r>
              <a:rPr lang="tr-TR" i="1" dirty="0" err="1"/>
              <a:t>domyślił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, </a:t>
            </a:r>
            <a:r>
              <a:rPr lang="tr-TR" i="1" dirty="0" err="1"/>
              <a:t>że</a:t>
            </a:r>
            <a:r>
              <a:rPr lang="tr-TR" i="1" dirty="0"/>
              <a:t> on </a:t>
            </a:r>
            <a:r>
              <a:rPr lang="tr-TR" i="1" dirty="0" err="1"/>
              <a:t>to</a:t>
            </a:r>
            <a:r>
              <a:rPr lang="tr-TR" i="1" dirty="0"/>
              <a:t> on, </a:t>
            </a:r>
            <a:endParaRPr lang="tr-TR" dirty="0"/>
          </a:p>
          <a:p>
            <a:r>
              <a:rPr lang="tr-TR" i="1" dirty="0" err="1"/>
              <a:t>ledwie</a:t>
            </a:r>
            <a:r>
              <a:rPr lang="tr-TR" i="1" dirty="0"/>
              <a:t> </a:t>
            </a:r>
            <a:r>
              <a:rPr lang="tr-TR" i="1" dirty="0" err="1"/>
              <a:t>wystrugał</a:t>
            </a:r>
            <a:r>
              <a:rPr lang="tr-TR" i="1" dirty="0"/>
              <a:t> </a:t>
            </a:r>
            <a:r>
              <a:rPr lang="tr-TR" i="1" dirty="0" err="1"/>
              <a:t>ręką</a:t>
            </a:r>
            <a:r>
              <a:rPr lang="tr-TR" i="1" dirty="0"/>
              <a:t> z </a:t>
            </a:r>
            <a:r>
              <a:rPr lang="tr-TR" i="1" dirty="0" err="1"/>
              <a:t>płetwy</a:t>
            </a:r>
            <a:r>
              <a:rPr lang="tr-TR" i="1" dirty="0"/>
              <a:t> </a:t>
            </a:r>
            <a:r>
              <a:rPr lang="tr-TR" i="1" dirty="0" err="1"/>
              <a:t>rodem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 err="1"/>
              <a:t>krzesiwo</a:t>
            </a:r>
            <a:r>
              <a:rPr lang="tr-TR" i="1" dirty="0"/>
              <a:t> i </a:t>
            </a:r>
            <a:r>
              <a:rPr lang="tr-TR" i="1" dirty="0" err="1"/>
              <a:t>rakietę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łatwy</a:t>
            </a:r>
            <a:r>
              <a:rPr lang="tr-TR" i="1" dirty="0"/>
              <a:t> do </a:t>
            </a:r>
            <a:r>
              <a:rPr lang="tr-TR" i="1" dirty="0" err="1"/>
              <a:t>utopienia</a:t>
            </a:r>
            <a:r>
              <a:rPr lang="tr-TR" i="1" dirty="0"/>
              <a:t> w </a:t>
            </a:r>
            <a:r>
              <a:rPr lang="tr-TR" i="1" dirty="0" err="1"/>
              <a:t>łyżce</a:t>
            </a:r>
            <a:r>
              <a:rPr lang="tr-TR" i="1" dirty="0"/>
              <a:t> </a:t>
            </a:r>
            <a:r>
              <a:rPr lang="tr-TR" i="1" dirty="0" err="1"/>
              <a:t>oceanu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za</a:t>
            </a:r>
            <a:r>
              <a:rPr lang="tr-TR" i="1" dirty="0"/>
              <a:t> </a:t>
            </a:r>
            <a:r>
              <a:rPr lang="tr-TR" i="1" dirty="0" err="1"/>
              <a:t>mało</a:t>
            </a:r>
            <a:r>
              <a:rPr lang="tr-TR" i="1" dirty="0"/>
              <a:t> </a:t>
            </a:r>
            <a:r>
              <a:rPr lang="tr-TR" i="1" dirty="0" err="1"/>
              <a:t>nawet</a:t>
            </a:r>
            <a:r>
              <a:rPr lang="tr-TR" i="1" dirty="0"/>
              <a:t> </a:t>
            </a:r>
            <a:r>
              <a:rPr lang="tr-TR" i="1" dirty="0" err="1"/>
              <a:t>śmieszny</a:t>
            </a:r>
            <a:r>
              <a:rPr lang="tr-TR" i="1" dirty="0"/>
              <a:t>, </a:t>
            </a:r>
            <a:r>
              <a:rPr lang="tr-TR" i="1" dirty="0" err="1"/>
              <a:t>żeby</a:t>
            </a:r>
            <a:r>
              <a:rPr lang="tr-TR" i="1" dirty="0"/>
              <a:t> </a:t>
            </a:r>
            <a:r>
              <a:rPr lang="tr-TR" i="1" dirty="0" err="1"/>
              <a:t>pustkę</a:t>
            </a:r>
            <a:r>
              <a:rPr lang="tr-TR" i="1" dirty="0"/>
              <a:t> </a:t>
            </a:r>
            <a:r>
              <a:rPr lang="tr-TR" i="1" dirty="0" err="1"/>
              <a:t>śmieszyć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oczami</a:t>
            </a:r>
            <a:r>
              <a:rPr lang="tr-TR" i="1" dirty="0"/>
              <a:t> </a:t>
            </a:r>
            <a:r>
              <a:rPr lang="tr-TR" i="1" dirty="0" err="1"/>
              <a:t>tylko</a:t>
            </a:r>
            <a:r>
              <a:rPr lang="tr-TR" i="1" dirty="0"/>
              <a:t> </a:t>
            </a:r>
            <a:r>
              <a:rPr lang="tr-TR" i="1" dirty="0" err="1"/>
              <a:t>widzi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uszami</a:t>
            </a:r>
            <a:r>
              <a:rPr lang="tr-TR" i="1" dirty="0"/>
              <a:t> </a:t>
            </a:r>
            <a:r>
              <a:rPr lang="tr-TR" i="1" dirty="0" err="1"/>
              <a:t>tylko</a:t>
            </a:r>
            <a:r>
              <a:rPr lang="tr-TR" i="1" dirty="0"/>
              <a:t> </a:t>
            </a:r>
            <a:r>
              <a:rPr lang="tr-TR" i="1" dirty="0" err="1"/>
              <a:t>słyszy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rekordem</a:t>
            </a:r>
            <a:r>
              <a:rPr lang="tr-TR" i="1" dirty="0"/>
              <a:t> </a:t>
            </a:r>
            <a:r>
              <a:rPr lang="tr-TR" i="1" dirty="0" err="1"/>
              <a:t>jego</a:t>
            </a:r>
            <a:r>
              <a:rPr lang="tr-TR" i="1" dirty="0"/>
              <a:t> </a:t>
            </a:r>
            <a:r>
              <a:rPr lang="tr-TR" i="1" dirty="0" err="1"/>
              <a:t>mowy</a:t>
            </a:r>
            <a:r>
              <a:rPr lang="tr-TR" i="1" dirty="0"/>
              <a:t> jest </a:t>
            </a:r>
            <a:r>
              <a:rPr lang="tr-TR" i="1" dirty="0" err="1"/>
              <a:t>tryb</a:t>
            </a:r>
            <a:r>
              <a:rPr lang="tr-TR" i="1" dirty="0"/>
              <a:t> </a:t>
            </a:r>
            <a:r>
              <a:rPr lang="tr-TR" i="1" dirty="0" err="1"/>
              <a:t>warunkowy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rozumem</a:t>
            </a:r>
            <a:r>
              <a:rPr lang="tr-TR" i="1" dirty="0"/>
              <a:t> gani </a:t>
            </a:r>
            <a:r>
              <a:rPr lang="tr-TR" i="1" dirty="0" err="1"/>
              <a:t>rozum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słowem</a:t>
            </a:r>
            <a:r>
              <a:rPr lang="tr-TR" i="1" dirty="0"/>
              <a:t>: </a:t>
            </a:r>
            <a:r>
              <a:rPr lang="tr-TR" i="1" dirty="0" err="1"/>
              <a:t>prawie</a:t>
            </a:r>
            <a:r>
              <a:rPr lang="tr-TR" i="1" dirty="0"/>
              <a:t> </a:t>
            </a:r>
            <a:r>
              <a:rPr lang="tr-TR" i="1" dirty="0" err="1"/>
              <a:t>nikt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ale</a:t>
            </a:r>
            <a:r>
              <a:rPr lang="tr-TR" i="1" dirty="0"/>
              <a:t> </a:t>
            </a:r>
            <a:r>
              <a:rPr lang="tr-TR" i="1" dirty="0" err="1"/>
              <a:t>wolność</a:t>
            </a:r>
            <a:r>
              <a:rPr lang="tr-TR" i="1" dirty="0"/>
              <a:t> mu w </a:t>
            </a:r>
            <a:r>
              <a:rPr lang="tr-TR" i="1" dirty="0" err="1"/>
              <a:t>głowie</a:t>
            </a:r>
            <a:r>
              <a:rPr lang="tr-TR" i="1" dirty="0"/>
              <a:t>, </a:t>
            </a:r>
            <a:r>
              <a:rPr lang="tr-TR" i="1" dirty="0" err="1"/>
              <a:t>wszechwiedza</a:t>
            </a:r>
            <a:r>
              <a:rPr lang="tr-TR" i="1" dirty="0"/>
              <a:t> i </a:t>
            </a:r>
            <a:r>
              <a:rPr lang="tr-TR" i="1" dirty="0" err="1"/>
              <a:t>byt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/>
              <a:t>poza </a:t>
            </a:r>
            <a:r>
              <a:rPr lang="tr-TR" i="1" dirty="0" err="1"/>
              <a:t>niemądrym</a:t>
            </a:r>
            <a:r>
              <a:rPr lang="tr-TR" i="1" dirty="0"/>
              <a:t> </a:t>
            </a:r>
            <a:r>
              <a:rPr lang="tr-TR" i="1" dirty="0" err="1"/>
              <a:t>mięsem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patrzcie</a:t>
            </a:r>
            <a:r>
              <a:rPr lang="tr-TR" i="1" dirty="0"/>
              <a:t> </a:t>
            </a:r>
            <a:r>
              <a:rPr lang="tr-TR" i="1" dirty="0" err="1"/>
              <a:t>go</a:t>
            </a:r>
            <a:r>
              <a:rPr lang="tr-TR" i="1" dirty="0"/>
              <a:t>!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/>
              <a:t>(…)</a:t>
            </a:r>
            <a:endParaRPr lang="tr-TR" dirty="0"/>
          </a:p>
          <a:p>
            <a:r>
              <a:rPr lang="tr-TR" i="1" dirty="0" err="1"/>
              <a:t>Tylko</a:t>
            </a:r>
            <a:r>
              <a:rPr lang="tr-TR" i="1" dirty="0"/>
              <a:t> tak </a:t>
            </a:r>
            <a:r>
              <a:rPr lang="tr-TR" i="1" dirty="0" err="1"/>
              <a:t>dalej</a:t>
            </a:r>
            <a:r>
              <a:rPr lang="tr-TR" i="1" dirty="0"/>
              <a:t>, </a:t>
            </a:r>
            <a:r>
              <a:rPr lang="tr-TR" i="1" dirty="0" err="1"/>
              <a:t>dalej</a:t>
            </a:r>
            <a:r>
              <a:rPr lang="tr-TR" i="1" dirty="0"/>
              <a:t> </a:t>
            </a:r>
            <a:r>
              <a:rPr lang="tr-TR" i="1" dirty="0" err="1"/>
              <a:t>choć</a:t>
            </a:r>
            <a:r>
              <a:rPr lang="tr-TR" i="1" dirty="0"/>
              <a:t> </a:t>
            </a:r>
            <a:r>
              <a:rPr lang="tr-TR" i="1" dirty="0" err="1"/>
              <a:t>przez</a:t>
            </a:r>
            <a:r>
              <a:rPr lang="tr-TR" i="1" dirty="0"/>
              <a:t> </a:t>
            </a:r>
            <a:r>
              <a:rPr lang="tr-TR" i="1" dirty="0" err="1"/>
              <a:t>chwilę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bodaj</a:t>
            </a:r>
            <a:r>
              <a:rPr lang="tr-TR" i="1" dirty="0"/>
              <a:t> </a:t>
            </a:r>
            <a:r>
              <a:rPr lang="tr-TR" i="1" dirty="0" err="1"/>
              <a:t>przez</a:t>
            </a:r>
            <a:r>
              <a:rPr lang="tr-TR" i="1" dirty="0"/>
              <a:t> </a:t>
            </a:r>
            <a:r>
              <a:rPr lang="tr-TR" i="1" dirty="0" err="1"/>
              <a:t>mgnienie</a:t>
            </a:r>
            <a:r>
              <a:rPr lang="tr-TR" i="1" dirty="0"/>
              <a:t> </a:t>
            </a:r>
            <a:r>
              <a:rPr lang="tr-TR" i="1" dirty="0" err="1"/>
              <a:t>galaktyki</a:t>
            </a:r>
            <a:r>
              <a:rPr lang="tr-TR" i="1" dirty="0"/>
              <a:t> </a:t>
            </a:r>
            <a:r>
              <a:rPr lang="tr-TR" i="1" dirty="0" err="1"/>
              <a:t>małej</a:t>
            </a:r>
            <a:r>
              <a:rPr lang="tr-TR" i="1" dirty="0"/>
              <a:t>! </a:t>
            </a:r>
            <a:endParaRPr lang="tr-TR" dirty="0"/>
          </a:p>
          <a:p>
            <a:r>
              <a:rPr lang="tr-TR" i="1" dirty="0" err="1"/>
              <a:t>Niechby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</a:t>
            </a:r>
            <a:r>
              <a:rPr lang="tr-TR" i="1" dirty="0" err="1"/>
              <a:t>wreszcie</a:t>
            </a:r>
            <a:r>
              <a:rPr lang="tr-TR" i="1" dirty="0"/>
              <a:t> z </a:t>
            </a:r>
            <a:r>
              <a:rPr lang="tr-TR" i="1" dirty="0" err="1"/>
              <a:t>grubsza</a:t>
            </a:r>
            <a:r>
              <a:rPr lang="tr-TR" i="1" dirty="0"/>
              <a:t> </a:t>
            </a:r>
            <a:r>
              <a:rPr lang="tr-TR" i="1" dirty="0" err="1"/>
              <a:t>okazało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czym</a:t>
            </a:r>
            <a:r>
              <a:rPr lang="tr-TR" i="1" dirty="0"/>
              <a:t> </a:t>
            </a:r>
            <a:r>
              <a:rPr lang="tr-TR" i="1" dirty="0" err="1"/>
              <a:t>będzie</a:t>
            </a:r>
            <a:r>
              <a:rPr lang="tr-TR" i="1" dirty="0"/>
              <a:t>, </a:t>
            </a:r>
            <a:r>
              <a:rPr lang="tr-TR" i="1" dirty="0" err="1"/>
              <a:t>skoro</a:t>
            </a:r>
            <a:r>
              <a:rPr lang="tr-TR" i="1" dirty="0"/>
              <a:t> jest. </a:t>
            </a:r>
            <a:endParaRPr lang="tr-TR" dirty="0"/>
          </a:p>
          <a:p>
            <a:r>
              <a:rPr lang="tr-TR" i="1" dirty="0"/>
              <a:t>A jest - </a:t>
            </a:r>
            <a:r>
              <a:rPr lang="tr-TR" i="1" dirty="0" err="1"/>
              <a:t>zawzięty</a:t>
            </a:r>
            <a:r>
              <a:rPr lang="tr-TR" i="1" dirty="0"/>
              <a:t>. </a:t>
            </a:r>
            <a:endParaRPr lang="tr-TR" dirty="0"/>
          </a:p>
          <a:p>
            <a:r>
              <a:rPr lang="tr-TR" i="1" dirty="0" err="1"/>
              <a:t>Zawzięty</a:t>
            </a:r>
            <a:r>
              <a:rPr lang="tr-TR" i="1" dirty="0"/>
              <a:t>, </a:t>
            </a:r>
            <a:r>
              <a:rPr lang="tr-TR" i="1" dirty="0" err="1"/>
              <a:t>trzeba</a:t>
            </a:r>
            <a:r>
              <a:rPr lang="tr-TR" i="1" dirty="0"/>
              <a:t> </a:t>
            </a:r>
            <a:r>
              <a:rPr lang="tr-TR" i="1" dirty="0" err="1"/>
              <a:t>przyznać</a:t>
            </a:r>
            <a:r>
              <a:rPr lang="tr-TR" i="1" dirty="0"/>
              <a:t>, </a:t>
            </a:r>
            <a:r>
              <a:rPr lang="tr-TR" i="1" dirty="0" err="1"/>
              <a:t>bardzo</a:t>
            </a:r>
            <a:r>
              <a:rPr lang="tr-TR" i="1" dirty="0"/>
              <a:t>. </a:t>
            </a:r>
            <a:endParaRPr lang="tr-TR" dirty="0"/>
          </a:p>
          <a:p>
            <a:r>
              <a:rPr lang="tr-TR" i="1" dirty="0"/>
              <a:t>Z </a:t>
            </a:r>
            <a:r>
              <a:rPr lang="tr-TR" i="1" dirty="0" err="1"/>
              <a:t>tym</a:t>
            </a:r>
            <a:r>
              <a:rPr lang="tr-TR" i="1" dirty="0"/>
              <a:t> </a:t>
            </a:r>
            <a:r>
              <a:rPr lang="tr-TR" i="1" dirty="0" err="1"/>
              <a:t>kółkiem</a:t>
            </a:r>
            <a:r>
              <a:rPr lang="tr-TR" i="1" dirty="0"/>
              <a:t> w </a:t>
            </a:r>
            <a:r>
              <a:rPr lang="tr-TR" i="1" dirty="0" err="1"/>
              <a:t>nosie</a:t>
            </a:r>
            <a:r>
              <a:rPr lang="tr-TR" i="1" dirty="0"/>
              <a:t>, w </a:t>
            </a:r>
            <a:r>
              <a:rPr lang="tr-TR" i="1" dirty="0" err="1"/>
              <a:t>tej</a:t>
            </a:r>
            <a:r>
              <a:rPr lang="tr-TR" i="1" dirty="0"/>
              <a:t> </a:t>
            </a:r>
            <a:r>
              <a:rPr lang="tr-TR" i="1" dirty="0" err="1"/>
              <a:t>todze</a:t>
            </a:r>
            <a:r>
              <a:rPr lang="tr-TR" i="1" dirty="0"/>
              <a:t>, w </a:t>
            </a:r>
            <a:r>
              <a:rPr lang="tr-TR" i="1" dirty="0" err="1"/>
              <a:t>tym</a:t>
            </a:r>
            <a:r>
              <a:rPr lang="tr-TR" i="1" dirty="0"/>
              <a:t> </a:t>
            </a:r>
            <a:r>
              <a:rPr lang="tr-TR" i="1" dirty="0" err="1"/>
              <a:t>swetrze</a:t>
            </a:r>
            <a:r>
              <a:rPr lang="tr-TR" i="1" dirty="0"/>
              <a:t>. </a:t>
            </a:r>
            <a:endParaRPr lang="tr-TR" dirty="0"/>
          </a:p>
          <a:p>
            <a:r>
              <a:rPr lang="tr-TR" i="1" dirty="0" err="1"/>
              <a:t>Sto</a:t>
            </a:r>
            <a:r>
              <a:rPr lang="tr-TR" i="1" dirty="0"/>
              <a:t> </a:t>
            </a:r>
            <a:r>
              <a:rPr lang="tr-TR" i="1" dirty="0" err="1"/>
              <a:t>pociech</a:t>
            </a:r>
            <a:r>
              <a:rPr lang="tr-TR" i="1" dirty="0"/>
              <a:t>, </a:t>
            </a:r>
            <a:r>
              <a:rPr lang="tr-TR" i="1" dirty="0" err="1"/>
              <a:t>bądź</a:t>
            </a:r>
            <a:r>
              <a:rPr lang="tr-TR" i="1" dirty="0"/>
              <a:t> </a:t>
            </a:r>
            <a:r>
              <a:rPr lang="tr-TR" i="1" dirty="0" err="1"/>
              <a:t>co</a:t>
            </a:r>
            <a:r>
              <a:rPr lang="tr-TR" i="1" dirty="0"/>
              <a:t> </a:t>
            </a:r>
            <a:r>
              <a:rPr lang="tr-TR" i="1" dirty="0" err="1"/>
              <a:t>bądź</a:t>
            </a:r>
            <a:r>
              <a:rPr lang="tr-TR" i="1" dirty="0"/>
              <a:t>. </a:t>
            </a:r>
            <a:endParaRPr lang="tr-TR" dirty="0"/>
          </a:p>
          <a:p>
            <a:r>
              <a:rPr lang="tr-TR" i="1" dirty="0" err="1"/>
              <a:t>Niebożę</a:t>
            </a:r>
            <a:r>
              <a:rPr lang="tr-TR" i="1" dirty="0"/>
              <a:t>. </a:t>
            </a:r>
            <a:endParaRPr lang="tr-TR" dirty="0"/>
          </a:p>
          <a:p>
            <a:r>
              <a:rPr lang="tr-TR" i="1" dirty="0" err="1"/>
              <a:t>Istny</a:t>
            </a:r>
            <a:r>
              <a:rPr lang="tr-TR" i="1" dirty="0"/>
              <a:t> </a:t>
            </a:r>
            <a:r>
              <a:rPr lang="tr-TR" i="1" dirty="0" err="1"/>
              <a:t>człowiek</a:t>
            </a:r>
            <a:r>
              <a:rPr lang="tr-TR" i="1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3427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Szymborska</a:t>
            </a:r>
            <a:r>
              <a:rPr lang="tr-TR" dirty="0"/>
              <a:t>, </a:t>
            </a:r>
            <a:r>
              <a:rPr lang="tr-TR" dirty="0" err="1"/>
              <a:t>Wislawa</a:t>
            </a:r>
            <a:r>
              <a:rPr lang="tr-TR" dirty="0"/>
              <a:t>. </a:t>
            </a:r>
            <a:r>
              <a:rPr lang="tr-TR" i="1" dirty="0"/>
              <a:t>Başlıksız Olabilir</a:t>
            </a:r>
            <a:r>
              <a:rPr lang="tr-TR" dirty="0"/>
              <a:t>. Çev. </a:t>
            </a:r>
            <a:r>
              <a:rPr lang="tr-TR" dirty="0" err="1"/>
              <a:t>Taluy</a:t>
            </a:r>
            <a:r>
              <a:rPr lang="tr-TR" dirty="0"/>
              <a:t> Yüce, Neşe - </a:t>
            </a:r>
            <a:r>
              <a:rPr lang="tr-TR" dirty="0" err="1"/>
              <a:t>Agnieszka</a:t>
            </a:r>
            <a:r>
              <a:rPr lang="tr-TR" dirty="0"/>
              <a:t> Ayşen </a:t>
            </a:r>
            <a:r>
              <a:rPr lang="tr-TR" dirty="0" err="1"/>
              <a:t>Lytko</a:t>
            </a:r>
            <a:r>
              <a:rPr lang="tr-TR" dirty="0"/>
              <a:t>. </a:t>
            </a:r>
            <a:r>
              <a:rPr lang="tr-TR" dirty="0" err="1"/>
              <a:t>İstanbul:İyi</a:t>
            </a:r>
            <a:r>
              <a:rPr lang="tr-TR" dirty="0"/>
              <a:t> Şeyler Yay</a:t>
            </a:r>
            <a:r>
              <a:rPr lang="tr-TR"/>
              <a:t>., </a:t>
            </a:r>
            <a:r>
              <a:rPr lang="tr-TR" smtClean="0"/>
              <a:t>1998.</a:t>
            </a:r>
            <a:endParaRPr lang="tr-TR" dirty="0" smtClean="0"/>
          </a:p>
          <a:p>
            <a:r>
              <a:rPr lang="pl-PL" dirty="0"/>
              <a:t>Szczęsna, Joanna-Anna Bikont. Pamiątkowe Rupiecie. Biografia Wisławy Szymborskiej. Krakow: Znak, 2012.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99726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730</Words>
  <Application>Microsoft Office PowerPoint</Application>
  <PresentationFormat>Ekran Gösterisi (4:3)</PresentationFormat>
  <Paragraphs>133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Çağdaş Polonya Edebiyatı</vt:lpstr>
      <vt:lpstr>YİRMİNCİ YÜZ YIL POLONYA ŞİİRİNİN EN BÜYÜK DÖRT ŞAİRİ</vt:lpstr>
      <vt:lpstr>Wisława Szymborska </vt:lpstr>
      <vt:lpstr>En Önemli Şiir Ciltleri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Çağdaş Polonya Edebiyatı</dc:title>
  <dc:creator>nevra vardal</dc:creator>
  <cp:lastModifiedBy>nevra vardal</cp:lastModifiedBy>
  <cp:revision>56</cp:revision>
  <dcterms:created xsi:type="dcterms:W3CDTF">2020-05-06T18:51:13Z</dcterms:created>
  <dcterms:modified xsi:type="dcterms:W3CDTF">2020-05-20T08:21:32Z</dcterms:modified>
</cp:coreProperties>
</file>