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08"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FD88AFD-A540-4C4D-957D-EABB3FD8B117}" type="datetimeFigureOut">
              <a:rPr lang="tr-TR" smtClean="0"/>
              <a:t>28.9.2020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36082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D88AFD-A540-4C4D-957D-EABB3FD8B117}" type="datetimeFigureOut">
              <a:rPr lang="tr-TR" smtClean="0"/>
              <a:t>28.9.2020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312350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D88AFD-A540-4C4D-957D-EABB3FD8B117}" type="datetimeFigureOut">
              <a:rPr lang="tr-TR" smtClean="0"/>
              <a:t>28.9.2020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164840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D88AFD-A540-4C4D-957D-EABB3FD8B117}" type="datetimeFigureOut">
              <a:rPr lang="tr-TR" smtClean="0"/>
              <a:t>28.9.2020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427170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FD88AFD-A540-4C4D-957D-EABB3FD8B117}" type="datetimeFigureOut">
              <a:rPr lang="tr-TR" smtClean="0"/>
              <a:t>28.9.2020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227527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FD88AFD-A540-4C4D-957D-EABB3FD8B117}" type="datetimeFigureOut">
              <a:rPr lang="tr-TR" smtClean="0"/>
              <a:t>28.9.2020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56687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FD88AFD-A540-4C4D-957D-EABB3FD8B117}" type="datetimeFigureOut">
              <a:rPr lang="tr-TR" smtClean="0"/>
              <a:t>28.9.2020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78318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FD88AFD-A540-4C4D-957D-EABB3FD8B117}" type="datetimeFigureOut">
              <a:rPr lang="tr-TR" smtClean="0"/>
              <a:t>28.9.2020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364201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D88AFD-A540-4C4D-957D-EABB3FD8B117}" type="datetimeFigureOut">
              <a:rPr lang="tr-TR" smtClean="0"/>
              <a:t>28.9.2020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273380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FD88AFD-A540-4C4D-957D-EABB3FD8B117}" type="datetimeFigureOut">
              <a:rPr lang="tr-TR" smtClean="0"/>
              <a:t>28.9.2020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348581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FD88AFD-A540-4C4D-957D-EABB3FD8B117}" type="datetimeFigureOut">
              <a:rPr lang="tr-TR" smtClean="0"/>
              <a:t>28.9.2020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1FD7A3-F0DC-442D-9A0A-9892EE80706D}" type="slidenum">
              <a:rPr lang="tr-TR" smtClean="0"/>
              <a:t>‹#›</a:t>
            </a:fld>
            <a:endParaRPr lang="tr-TR"/>
          </a:p>
        </p:txBody>
      </p:sp>
    </p:spTree>
    <p:extLst>
      <p:ext uri="{BB962C8B-B14F-4D97-AF65-F5344CB8AC3E}">
        <p14:creationId xmlns:p14="http://schemas.microsoft.com/office/powerpoint/2010/main" val="208026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88AFD-A540-4C4D-957D-EABB3FD8B117}" type="datetimeFigureOut">
              <a:rPr lang="tr-TR" smtClean="0"/>
              <a:t>28.9.2020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FD7A3-F0DC-442D-9A0A-9892EE80706D}" type="slidenum">
              <a:rPr lang="tr-TR" smtClean="0"/>
              <a:t>‹#›</a:t>
            </a:fld>
            <a:endParaRPr lang="tr-TR"/>
          </a:p>
        </p:txBody>
      </p:sp>
    </p:spTree>
    <p:extLst>
      <p:ext uri="{BB962C8B-B14F-4D97-AF65-F5344CB8AC3E}">
        <p14:creationId xmlns:p14="http://schemas.microsoft.com/office/powerpoint/2010/main" val="100574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700808"/>
            <a:ext cx="2571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55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1504950"/>
            <a:ext cx="24765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2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19225"/>
            <a:ext cx="714375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34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Yaşar Kemal </a:t>
            </a:r>
            <a:endParaRPr lang="tr-TR" dirty="0"/>
          </a:p>
        </p:txBody>
      </p:sp>
      <p:sp>
        <p:nvSpPr>
          <p:cNvPr id="3" name="İçerik Yer Tutucusu 2"/>
          <p:cNvSpPr>
            <a:spLocks noGrp="1"/>
          </p:cNvSpPr>
          <p:nvPr>
            <p:ph idx="1"/>
          </p:nvPr>
        </p:nvSpPr>
        <p:spPr>
          <a:xfrm>
            <a:off x="457200" y="1412776"/>
            <a:ext cx="8229600" cy="4713387"/>
          </a:xfrm>
        </p:spPr>
        <p:txBody>
          <a:bodyPr>
            <a:normAutofit fontScale="47500" lnSpcReduction="20000"/>
          </a:bodyPr>
          <a:lstStyle/>
          <a:p>
            <a:r>
              <a:rPr lang="tr-TR" dirty="0"/>
              <a:t>Kaleme aldığı ilk şiiri “Seyhan”, 1939’da Adana Halkevi Dergisi’nde yayımlandı.</a:t>
            </a:r>
          </a:p>
          <a:p>
            <a:endParaRPr lang="tr-TR" dirty="0"/>
          </a:p>
          <a:p>
            <a:r>
              <a:rPr lang="tr-TR" dirty="0"/>
              <a:t>Ortaokula 1941’de başlayan ancak son sınıfta hastalandığı ve kendini edebiyata verdiği için, yatılı öğrencilik hakkını kaybeden Kemal, ırgat katipliği, memurluk, ırgatlık, inşaat denetçiliği, öğretmen vekilliği ve arzuhalcilik gibi farklı işlerde çalıştı.</a:t>
            </a:r>
          </a:p>
          <a:p>
            <a:endParaRPr lang="tr-TR" dirty="0"/>
          </a:p>
          <a:p>
            <a:r>
              <a:rPr lang="tr-TR" dirty="0"/>
              <a:t>Kemal, hayatın zorluklarıyla olgunlaşırken, toplumun acılarını ve yaşadıklarını eserlerine yansıttı. Halk edebiyatına da ilgi duyan Kemal'in şiirleri 1940’lı yıllarda “Çığ”, “Ülke”, “Millet”, “Kovan” ve “</a:t>
            </a:r>
            <a:r>
              <a:rPr lang="tr-TR" dirty="0" err="1"/>
              <a:t>Beşpınar</a:t>
            </a:r>
            <a:r>
              <a:rPr lang="tr-TR" dirty="0"/>
              <a:t>” dergilerinde okurla buluştu.</a:t>
            </a:r>
          </a:p>
          <a:p>
            <a:endParaRPr lang="tr-TR" dirty="0"/>
          </a:p>
          <a:p>
            <a:r>
              <a:rPr lang="tr-TR" dirty="0"/>
              <a:t>Aynı yıllarda Pertev Naili </a:t>
            </a:r>
            <a:r>
              <a:rPr lang="tr-TR" dirty="0" err="1"/>
              <a:t>Boratav</a:t>
            </a:r>
            <a:r>
              <a:rPr lang="tr-TR" dirty="0"/>
              <a:t>, Nurullah Ataç, Güzin Dino, Arif Dino ve Abidin Dino ile tanışan Kemal, Abidin Dino vesilesiyle okuduğu “Don </a:t>
            </a:r>
            <a:r>
              <a:rPr lang="tr-TR" dirty="0" err="1"/>
              <a:t>Kişot</a:t>
            </a:r>
            <a:r>
              <a:rPr lang="tr-TR" dirty="0"/>
              <a:t>” eserinden etkilenerek, Batı edebiyatı üzerine daha çok okuma yaptı.</a:t>
            </a:r>
          </a:p>
          <a:p>
            <a:endParaRPr lang="tr-TR" dirty="0"/>
          </a:p>
          <a:p>
            <a:r>
              <a:rPr lang="tr-TR" dirty="0"/>
              <a:t>Usta yazarın, 1940-1941 arasında Çukurova ile </a:t>
            </a:r>
            <a:r>
              <a:rPr lang="tr-TR" dirty="0" err="1"/>
              <a:t>Toroslar’dan</a:t>
            </a:r>
            <a:r>
              <a:rPr lang="tr-TR" dirty="0"/>
              <a:t> derlediği ağıtları içeren “Ağıtlar” adlı ilk kitabı, 1943’te Adana Halkevi tarafından yayımlandı.</a:t>
            </a:r>
          </a:p>
          <a:p>
            <a:endParaRPr lang="tr-TR" dirty="0"/>
          </a:p>
          <a:p>
            <a:r>
              <a:rPr lang="tr-TR" dirty="0"/>
              <a:t>Yaşar Kemal, 1946’da askerliğini yaptığı Kayseri’de ilk uzun hikaye kitabı “Pis </a:t>
            </a:r>
            <a:r>
              <a:rPr lang="tr-TR" dirty="0" err="1"/>
              <a:t>Hikaye”yi</a:t>
            </a:r>
            <a:r>
              <a:rPr lang="tr-TR" dirty="0"/>
              <a:t> kaleme aldı.</a:t>
            </a:r>
          </a:p>
        </p:txBody>
      </p:sp>
    </p:spTree>
    <p:extLst>
      <p:ext uri="{BB962C8B-B14F-4D97-AF65-F5344CB8AC3E}">
        <p14:creationId xmlns:p14="http://schemas.microsoft.com/office/powerpoint/2010/main" val="133282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YAŞAR KEMAL’İN  BAZI ROMAN VE ESERLERİ</a:t>
            </a:r>
          </a:p>
          <a:p>
            <a:r>
              <a:rPr lang="tr-TR" dirty="0"/>
              <a:t>“Demirciler Çarşısı Cinayeti (1974)”, “Yusufçuk Yusuf (1975)”, “Yılanı Öldürseler (1976)”, “Al Gözüm Seyreyle Salih (1976)”, “Kuşlar da Gitti (1978)”, “Deniz Küstü (1978)”, “Yağmurcuk Kuşu (1980)”, “Kale Kapısı (1985)”, “Kanın Sesi (1991)”, “Fırat Suyu Kan Akıyor Baksana (1997)”, “Karıncanın Su İçtiği (2002)”, “Tanyeri Horozları (2002)”, “Çıplak Deniz Çıplak Ada / Bir Ada Hikayesi”, “Tek Kanatlı Bir Kuş, 2013”, çocuk romanı “Filler Sultanı ile Kırmızı Sakallı Topal Karınca (1977)” destansı roman “Üç Anadolu Efsanesi (1967)”, “</a:t>
            </a:r>
            <a:r>
              <a:rPr lang="tr-TR" dirty="0" err="1"/>
              <a:t>Ağrıdağı</a:t>
            </a:r>
            <a:r>
              <a:rPr lang="tr-TR"/>
              <a:t> Efsanesi (1970)”, “Binboğalar Efsanesi (1971)”, “Çakırcalı Efe (1972)”</a:t>
            </a:r>
          </a:p>
        </p:txBody>
      </p:sp>
    </p:spTree>
    <p:extLst>
      <p:ext uri="{BB962C8B-B14F-4D97-AF65-F5344CB8AC3E}">
        <p14:creationId xmlns:p14="http://schemas.microsoft.com/office/powerpoint/2010/main" val="13419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771650"/>
            <a:ext cx="66294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80965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320</Words>
  <Application>Microsoft Office PowerPoint</Application>
  <PresentationFormat>Ekran Gösterisi (4:3)</PresentationFormat>
  <Paragraphs>14</Paragraphs>
  <Slides>6</Slides>
  <Notes>0</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Ofis Teması</vt:lpstr>
      <vt:lpstr>PowerPoint Sunusu</vt:lpstr>
      <vt:lpstr>PowerPoint Sunusu</vt:lpstr>
      <vt:lpstr>PowerPoint Sunusu</vt:lpstr>
      <vt:lpstr>Yaşar Kemal </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Hp-Pc</dc:creator>
  <cp:lastModifiedBy>Hp-Pc</cp:lastModifiedBy>
  <cp:revision>12</cp:revision>
  <dcterms:created xsi:type="dcterms:W3CDTF">2020-05-07T07:29:29Z</dcterms:created>
  <dcterms:modified xsi:type="dcterms:W3CDTF">2020-09-28T18:25:35Z</dcterms:modified>
</cp:coreProperties>
</file>