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7" r:id="rId2"/>
    <p:sldId id="388" r:id="rId3"/>
    <p:sldId id="389" r:id="rId4"/>
    <p:sldId id="39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59821D-EEA2-4BFB-8178-E4625A9E4962}" type="doc">
      <dgm:prSet loTypeId="urn:microsoft.com/office/officeart/2008/layout/HalfCircleOrganization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0BD7B7D-2D24-4286-98DF-6D7F04A4716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2">
                  <a:lumMod val="50000"/>
                </a:schemeClr>
              </a:solidFill>
            </a:rPr>
            <a:t>Uluslararası Deniz Yatağı Otoritesi</a:t>
          </a:r>
          <a:endParaRPr lang="tr-TR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5E5C8419-A1DE-40D6-9B59-EC055DE5D912}" type="par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0967C7B0-517F-46BC-8695-B1345AA8E7F6}" type="sib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6BAAF26-4ACB-42A8-98DA-B3B711012B4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Genel Kurul</a:t>
          </a:r>
          <a:endParaRPr lang="tr-TR" sz="1600" b="1" dirty="0">
            <a:solidFill>
              <a:schemeClr val="bg2"/>
            </a:solidFill>
          </a:endParaRPr>
        </a:p>
      </dgm:t>
    </dgm:pt>
    <dgm:pt modelId="{71BCD03B-374F-4142-B9B4-0BF277F949AB}" type="par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91B16C3-3236-4AE4-8C0B-1A7A599B617C}" type="sib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A62A871-4FDE-4B0B-8C62-BBED05F4851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Konsey</a:t>
          </a:r>
          <a:endParaRPr lang="tr-TR" sz="1600" b="1" dirty="0">
            <a:solidFill>
              <a:schemeClr val="bg2"/>
            </a:solidFill>
          </a:endParaRPr>
        </a:p>
      </dgm:t>
    </dgm:pt>
    <dgm:pt modelId="{729D6776-26D6-4C2B-818B-275F19049CBF}" type="par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7A3E4ED-017F-4F61-B6B6-23FC7F2B35DD}" type="sib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E93B6D1E-BC21-4D9B-A193-D208CB9FC881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Sekreterlik</a:t>
          </a:r>
          <a:endParaRPr lang="tr-TR" sz="1600" b="1" dirty="0">
            <a:solidFill>
              <a:schemeClr val="bg2"/>
            </a:solidFill>
          </a:endParaRPr>
        </a:p>
      </dgm:t>
    </dgm:pt>
    <dgm:pt modelId="{6ABD448F-60F8-4BDB-A197-7F33CA651A90}" type="par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20CC4A1-59AA-4949-BC45-640B450852CB}" type="sib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3551BEB6-5901-4C23-9FEE-197DC5F7CB1F}">
      <dgm:prSet/>
      <dgm:spPr/>
      <dgm:t>
        <a:bodyPr/>
        <a:lstStyle/>
        <a:p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Uluslararası Deniz Hukuku Mahkemesi</a:t>
          </a:r>
          <a:endParaRPr lang="tr-TR" dirty="0"/>
        </a:p>
      </dgm:t>
    </dgm:pt>
    <dgm:pt modelId="{E06B2B8B-A848-4851-A427-2A31BACFAC15}" type="parTrans" cxnId="{C915F57F-9779-472F-A428-135A35626760}">
      <dgm:prSet/>
      <dgm:spPr/>
      <dgm:t>
        <a:bodyPr/>
        <a:lstStyle/>
        <a:p>
          <a:endParaRPr lang="tr-TR"/>
        </a:p>
      </dgm:t>
    </dgm:pt>
    <dgm:pt modelId="{76505BFD-5BF1-4354-9066-CEE0FF03B755}" type="sibTrans" cxnId="{C915F57F-9779-472F-A428-135A35626760}">
      <dgm:prSet/>
      <dgm:spPr/>
      <dgm:t>
        <a:bodyPr/>
        <a:lstStyle/>
        <a:p>
          <a:endParaRPr lang="tr-TR"/>
        </a:p>
      </dgm:t>
    </dgm:pt>
    <dgm:pt modelId="{FC46630F-DF1F-4AB9-9997-988F5E503F2C}">
      <dgm:prSet/>
      <dgm:spPr/>
      <dgm:t>
        <a:bodyPr/>
        <a:lstStyle/>
        <a:p>
          <a:r>
            <a:rPr lang="tr-TR" b="1" dirty="0" smtClean="0">
              <a:solidFill>
                <a:schemeClr val="tx2"/>
              </a:solidFill>
            </a:rPr>
            <a:t>İşletme</a:t>
          </a:r>
          <a:endParaRPr lang="tr-TR" dirty="0"/>
        </a:p>
      </dgm:t>
    </dgm:pt>
    <dgm:pt modelId="{6BF92253-AF0D-4CA3-AEA9-7DCD5429C1D0}" type="parTrans" cxnId="{119FC090-9F70-4D5D-B345-A65FBB72D09D}">
      <dgm:prSet/>
      <dgm:spPr/>
      <dgm:t>
        <a:bodyPr/>
        <a:lstStyle/>
        <a:p>
          <a:endParaRPr lang="tr-TR"/>
        </a:p>
      </dgm:t>
    </dgm:pt>
    <dgm:pt modelId="{07A9C9CC-9619-41BA-ACEE-1809E95562E5}" type="sibTrans" cxnId="{119FC090-9F70-4D5D-B345-A65FBB72D09D}">
      <dgm:prSet/>
      <dgm:spPr/>
      <dgm:t>
        <a:bodyPr/>
        <a:lstStyle/>
        <a:p>
          <a:endParaRPr lang="tr-TR"/>
        </a:p>
      </dgm:t>
    </dgm:pt>
    <dgm:pt modelId="{5DCA3771-BD8C-4BA9-A3E7-DAEB3D8D15BE}" type="pres">
      <dgm:prSet presAssocID="{0A59821D-EEA2-4BFB-8178-E4625A9E496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BA9624C-FCF5-46A6-AF55-5DAAC42DA351}" type="pres">
      <dgm:prSet presAssocID="{20BD7B7D-2D24-4286-98DF-6D7F04A47165}" presName="hierRoot1" presStyleCnt="0">
        <dgm:presLayoutVars>
          <dgm:hierBranch val="init"/>
        </dgm:presLayoutVars>
      </dgm:prSet>
      <dgm:spPr/>
    </dgm:pt>
    <dgm:pt modelId="{08BA54C9-D7C3-4B65-B929-C01DD40D1E06}" type="pres">
      <dgm:prSet presAssocID="{20BD7B7D-2D24-4286-98DF-6D7F04A47165}" presName="rootComposite1" presStyleCnt="0"/>
      <dgm:spPr/>
    </dgm:pt>
    <dgm:pt modelId="{EF5B37FA-8A8C-4D59-9F13-AEAD5311DBA6}" type="pres">
      <dgm:prSet presAssocID="{20BD7B7D-2D24-4286-98DF-6D7F04A47165}" presName="rootText1" presStyleLbl="alignAcc1" presStyleIdx="0" presStyleCnt="0" custScaleX="131379" custLinFactY="-86161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9078E9-B9E1-46F1-9C77-72CAE1DCDC55}" type="pres">
      <dgm:prSet presAssocID="{20BD7B7D-2D24-4286-98DF-6D7F04A47165}" presName="topArc1" presStyleLbl="parChTrans1D1" presStyleIdx="0" presStyleCnt="12"/>
      <dgm:spPr/>
      <dgm:t>
        <a:bodyPr/>
        <a:lstStyle/>
        <a:p>
          <a:endParaRPr lang="tr-TR"/>
        </a:p>
      </dgm:t>
    </dgm:pt>
    <dgm:pt modelId="{81F825FF-D28A-4E5E-86FB-6DA06FA6F4CD}" type="pres">
      <dgm:prSet presAssocID="{20BD7B7D-2D24-4286-98DF-6D7F04A47165}" presName="bottomArc1" presStyleLbl="parChTrans1D1" presStyleIdx="1" presStyleCnt="12"/>
      <dgm:spPr/>
    </dgm:pt>
    <dgm:pt modelId="{B3D98A89-D43C-4406-AE40-4C318F71DF77}" type="pres">
      <dgm:prSet presAssocID="{20BD7B7D-2D24-4286-98DF-6D7F04A47165}" presName="topConnNode1" presStyleLbl="node1" presStyleIdx="0" presStyleCnt="0"/>
      <dgm:spPr/>
      <dgm:t>
        <a:bodyPr/>
        <a:lstStyle/>
        <a:p>
          <a:endParaRPr lang="tr-TR"/>
        </a:p>
      </dgm:t>
    </dgm:pt>
    <dgm:pt modelId="{ED0DDFFC-4325-4F55-8F9D-C7B4900E8DF5}" type="pres">
      <dgm:prSet presAssocID="{20BD7B7D-2D24-4286-98DF-6D7F04A47165}" presName="hierChild2" presStyleCnt="0"/>
      <dgm:spPr/>
    </dgm:pt>
    <dgm:pt modelId="{B36ADC0E-1B73-4774-B5FC-85886B087885}" type="pres">
      <dgm:prSet presAssocID="{71BCD03B-374F-4142-B9B4-0BF277F949AB}" presName="Name28" presStyleLbl="parChTrans1D2" presStyleIdx="0" presStyleCnt="5"/>
      <dgm:spPr/>
      <dgm:t>
        <a:bodyPr/>
        <a:lstStyle/>
        <a:p>
          <a:endParaRPr lang="tr-TR"/>
        </a:p>
      </dgm:t>
    </dgm:pt>
    <dgm:pt modelId="{7401A619-7CF7-4CDC-A7CD-B7AFD983367C}" type="pres">
      <dgm:prSet presAssocID="{56BAAF26-4ACB-42A8-98DA-B3B711012B45}" presName="hierRoot2" presStyleCnt="0">
        <dgm:presLayoutVars>
          <dgm:hierBranch val="init"/>
        </dgm:presLayoutVars>
      </dgm:prSet>
      <dgm:spPr/>
    </dgm:pt>
    <dgm:pt modelId="{AA6EABE2-006B-46BB-A2D0-26C9F9D6D6E3}" type="pres">
      <dgm:prSet presAssocID="{56BAAF26-4ACB-42A8-98DA-B3B711012B45}" presName="rootComposite2" presStyleCnt="0"/>
      <dgm:spPr/>
    </dgm:pt>
    <dgm:pt modelId="{F3BF2BA5-3511-4093-B767-3EBF7E8B5631}" type="pres">
      <dgm:prSet presAssocID="{56BAAF26-4ACB-42A8-98DA-B3B711012B4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A68051-A045-44F5-B178-ACF2E569AFCB}" type="pres">
      <dgm:prSet presAssocID="{56BAAF26-4ACB-42A8-98DA-B3B711012B45}" presName="topArc2" presStyleLbl="parChTrans1D1" presStyleIdx="2" presStyleCnt="12"/>
      <dgm:spPr/>
    </dgm:pt>
    <dgm:pt modelId="{DE099716-0444-4D88-883B-697E340387AC}" type="pres">
      <dgm:prSet presAssocID="{56BAAF26-4ACB-42A8-98DA-B3B711012B45}" presName="bottomArc2" presStyleLbl="parChTrans1D1" presStyleIdx="3" presStyleCnt="12"/>
      <dgm:spPr/>
    </dgm:pt>
    <dgm:pt modelId="{DA8FD96D-EADB-4DA7-A83E-F4A5A2CF0142}" type="pres">
      <dgm:prSet presAssocID="{56BAAF26-4ACB-42A8-98DA-B3B711012B45}" presName="topConnNode2" presStyleLbl="node2" presStyleIdx="0" presStyleCnt="0"/>
      <dgm:spPr/>
      <dgm:t>
        <a:bodyPr/>
        <a:lstStyle/>
        <a:p>
          <a:endParaRPr lang="tr-TR"/>
        </a:p>
      </dgm:t>
    </dgm:pt>
    <dgm:pt modelId="{E5C92A0E-F22B-40AF-B09D-0705BE2490E6}" type="pres">
      <dgm:prSet presAssocID="{56BAAF26-4ACB-42A8-98DA-B3B711012B45}" presName="hierChild4" presStyleCnt="0"/>
      <dgm:spPr/>
    </dgm:pt>
    <dgm:pt modelId="{0857DDAD-E9B3-4440-A8B6-75522401958E}" type="pres">
      <dgm:prSet presAssocID="{56BAAF26-4ACB-42A8-98DA-B3B711012B45}" presName="hierChild5" presStyleCnt="0"/>
      <dgm:spPr/>
    </dgm:pt>
    <dgm:pt modelId="{400165C0-B523-48D3-A457-AC7EC8ACBD05}" type="pres">
      <dgm:prSet presAssocID="{729D6776-26D6-4C2B-818B-275F19049CBF}" presName="Name28" presStyleLbl="parChTrans1D2" presStyleIdx="1" presStyleCnt="5"/>
      <dgm:spPr/>
      <dgm:t>
        <a:bodyPr/>
        <a:lstStyle/>
        <a:p>
          <a:endParaRPr lang="tr-TR"/>
        </a:p>
      </dgm:t>
    </dgm:pt>
    <dgm:pt modelId="{2FB1F2FF-2D71-4171-91AB-78ECB854F48E}" type="pres">
      <dgm:prSet presAssocID="{CA62A871-4FDE-4B0B-8C62-BBED05F48510}" presName="hierRoot2" presStyleCnt="0">
        <dgm:presLayoutVars>
          <dgm:hierBranch val="init"/>
        </dgm:presLayoutVars>
      </dgm:prSet>
      <dgm:spPr/>
    </dgm:pt>
    <dgm:pt modelId="{39A8C3EE-03EA-4EBE-9AD0-5A15999308A6}" type="pres">
      <dgm:prSet presAssocID="{CA62A871-4FDE-4B0B-8C62-BBED05F48510}" presName="rootComposite2" presStyleCnt="0"/>
      <dgm:spPr/>
    </dgm:pt>
    <dgm:pt modelId="{82DAAFF6-D66E-4681-A61A-FD472C774DFB}" type="pres">
      <dgm:prSet presAssocID="{CA62A871-4FDE-4B0B-8C62-BBED05F4851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F40FD7-95A0-43A7-B13E-FCACACDFF826}" type="pres">
      <dgm:prSet presAssocID="{CA62A871-4FDE-4B0B-8C62-BBED05F48510}" presName="topArc2" presStyleLbl="parChTrans1D1" presStyleIdx="4" presStyleCnt="12"/>
      <dgm:spPr/>
    </dgm:pt>
    <dgm:pt modelId="{B6C36FEA-E189-4C29-A064-216E17C6DC67}" type="pres">
      <dgm:prSet presAssocID="{CA62A871-4FDE-4B0B-8C62-BBED05F48510}" presName="bottomArc2" presStyleLbl="parChTrans1D1" presStyleIdx="5" presStyleCnt="12"/>
      <dgm:spPr/>
    </dgm:pt>
    <dgm:pt modelId="{0FDF13C7-3E1F-45C2-888D-464489BBFACF}" type="pres">
      <dgm:prSet presAssocID="{CA62A871-4FDE-4B0B-8C62-BBED05F48510}" presName="topConnNode2" presStyleLbl="node2" presStyleIdx="0" presStyleCnt="0"/>
      <dgm:spPr/>
      <dgm:t>
        <a:bodyPr/>
        <a:lstStyle/>
        <a:p>
          <a:endParaRPr lang="tr-TR"/>
        </a:p>
      </dgm:t>
    </dgm:pt>
    <dgm:pt modelId="{E73AF589-E378-46B3-9B63-84C4F5D84636}" type="pres">
      <dgm:prSet presAssocID="{CA62A871-4FDE-4B0B-8C62-BBED05F48510}" presName="hierChild4" presStyleCnt="0"/>
      <dgm:spPr/>
    </dgm:pt>
    <dgm:pt modelId="{609A3194-EBF8-489D-B68A-DDC4247123F5}" type="pres">
      <dgm:prSet presAssocID="{CA62A871-4FDE-4B0B-8C62-BBED05F48510}" presName="hierChild5" presStyleCnt="0"/>
      <dgm:spPr/>
    </dgm:pt>
    <dgm:pt modelId="{1F9DF931-D0B7-4EED-A113-D387D48B6D6F}" type="pres">
      <dgm:prSet presAssocID="{6ABD448F-60F8-4BDB-A197-7F33CA651A90}" presName="Name28" presStyleLbl="parChTrans1D2" presStyleIdx="2" presStyleCnt="5"/>
      <dgm:spPr/>
      <dgm:t>
        <a:bodyPr/>
        <a:lstStyle/>
        <a:p>
          <a:endParaRPr lang="tr-TR"/>
        </a:p>
      </dgm:t>
    </dgm:pt>
    <dgm:pt modelId="{03B5E945-E662-455D-A30C-D9CB4B68C076}" type="pres">
      <dgm:prSet presAssocID="{E93B6D1E-BC21-4D9B-A193-D208CB9FC881}" presName="hierRoot2" presStyleCnt="0">
        <dgm:presLayoutVars>
          <dgm:hierBranch val="init"/>
        </dgm:presLayoutVars>
      </dgm:prSet>
      <dgm:spPr/>
    </dgm:pt>
    <dgm:pt modelId="{7CEE46C2-5FAF-491B-B32E-C1A03AF40452}" type="pres">
      <dgm:prSet presAssocID="{E93B6D1E-BC21-4D9B-A193-D208CB9FC881}" presName="rootComposite2" presStyleCnt="0"/>
      <dgm:spPr/>
    </dgm:pt>
    <dgm:pt modelId="{68355D51-C465-4585-89C9-0BAAC9CF3D89}" type="pres">
      <dgm:prSet presAssocID="{E93B6D1E-BC21-4D9B-A193-D208CB9FC88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0718F8-9A23-417F-B7C9-723C5B2F6C21}" type="pres">
      <dgm:prSet presAssocID="{E93B6D1E-BC21-4D9B-A193-D208CB9FC881}" presName="topArc2" presStyleLbl="parChTrans1D1" presStyleIdx="6" presStyleCnt="12"/>
      <dgm:spPr/>
    </dgm:pt>
    <dgm:pt modelId="{8BC81BA7-6A68-4CC3-8E69-BE03A57C4561}" type="pres">
      <dgm:prSet presAssocID="{E93B6D1E-BC21-4D9B-A193-D208CB9FC881}" presName="bottomArc2" presStyleLbl="parChTrans1D1" presStyleIdx="7" presStyleCnt="12"/>
      <dgm:spPr/>
    </dgm:pt>
    <dgm:pt modelId="{67D8032C-5909-4B8C-804A-CC9BA6B952D3}" type="pres">
      <dgm:prSet presAssocID="{E93B6D1E-BC21-4D9B-A193-D208CB9FC881}" presName="topConnNode2" presStyleLbl="node2" presStyleIdx="0" presStyleCnt="0"/>
      <dgm:spPr/>
      <dgm:t>
        <a:bodyPr/>
        <a:lstStyle/>
        <a:p>
          <a:endParaRPr lang="tr-TR"/>
        </a:p>
      </dgm:t>
    </dgm:pt>
    <dgm:pt modelId="{1A4A88A3-8FC7-4948-8FB9-D5FBE43AB56D}" type="pres">
      <dgm:prSet presAssocID="{E93B6D1E-BC21-4D9B-A193-D208CB9FC881}" presName="hierChild4" presStyleCnt="0"/>
      <dgm:spPr/>
    </dgm:pt>
    <dgm:pt modelId="{5B3361FA-FA82-44BF-B714-30DA0AFC73AC}" type="pres">
      <dgm:prSet presAssocID="{E93B6D1E-BC21-4D9B-A193-D208CB9FC881}" presName="hierChild5" presStyleCnt="0"/>
      <dgm:spPr/>
    </dgm:pt>
    <dgm:pt modelId="{9F58EA59-0D4A-4F68-8AD2-E1A18AB676CD}" type="pres">
      <dgm:prSet presAssocID="{E06B2B8B-A848-4851-A427-2A31BACFAC15}" presName="Name28" presStyleLbl="parChTrans1D2" presStyleIdx="3" presStyleCnt="5"/>
      <dgm:spPr/>
      <dgm:t>
        <a:bodyPr/>
        <a:lstStyle/>
        <a:p>
          <a:endParaRPr lang="tr-TR"/>
        </a:p>
      </dgm:t>
    </dgm:pt>
    <dgm:pt modelId="{2EAB1D24-802B-478A-8CBE-89C1E646CA0A}" type="pres">
      <dgm:prSet presAssocID="{3551BEB6-5901-4C23-9FEE-197DC5F7CB1F}" presName="hierRoot2" presStyleCnt="0">
        <dgm:presLayoutVars>
          <dgm:hierBranch val="init"/>
        </dgm:presLayoutVars>
      </dgm:prSet>
      <dgm:spPr/>
    </dgm:pt>
    <dgm:pt modelId="{E4BFCF85-88AE-40F2-84EF-BC42A10C58C3}" type="pres">
      <dgm:prSet presAssocID="{3551BEB6-5901-4C23-9FEE-197DC5F7CB1F}" presName="rootComposite2" presStyleCnt="0"/>
      <dgm:spPr/>
    </dgm:pt>
    <dgm:pt modelId="{6F7400DF-0768-4CA9-8F00-5EF0C80196E4}" type="pres">
      <dgm:prSet presAssocID="{3551BEB6-5901-4C23-9FEE-197DC5F7CB1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51D2A80-92ED-44FC-AD2E-01EB396B143C}" type="pres">
      <dgm:prSet presAssocID="{3551BEB6-5901-4C23-9FEE-197DC5F7CB1F}" presName="topArc2" presStyleLbl="parChTrans1D1" presStyleIdx="8" presStyleCnt="12"/>
      <dgm:spPr/>
    </dgm:pt>
    <dgm:pt modelId="{A4EDBCE1-E7B3-4E86-ACF0-0E1533EA9C9E}" type="pres">
      <dgm:prSet presAssocID="{3551BEB6-5901-4C23-9FEE-197DC5F7CB1F}" presName="bottomArc2" presStyleLbl="parChTrans1D1" presStyleIdx="9" presStyleCnt="12"/>
      <dgm:spPr/>
    </dgm:pt>
    <dgm:pt modelId="{B0E22B86-F4C2-4D8F-A522-20A192334982}" type="pres">
      <dgm:prSet presAssocID="{3551BEB6-5901-4C23-9FEE-197DC5F7CB1F}" presName="topConnNode2" presStyleLbl="node2" presStyleIdx="0" presStyleCnt="0"/>
      <dgm:spPr/>
      <dgm:t>
        <a:bodyPr/>
        <a:lstStyle/>
        <a:p>
          <a:endParaRPr lang="tr-TR"/>
        </a:p>
      </dgm:t>
    </dgm:pt>
    <dgm:pt modelId="{0B11A57D-13C5-4CA6-AB7C-CE1F13C124E8}" type="pres">
      <dgm:prSet presAssocID="{3551BEB6-5901-4C23-9FEE-197DC5F7CB1F}" presName="hierChild4" presStyleCnt="0"/>
      <dgm:spPr/>
    </dgm:pt>
    <dgm:pt modelId="{7F81CF63-146A-49E3-A4B0-784DB15ED127}" type="pres">
      <dgm:prSet presAssocID="{3551BEB6-5901-4C23-9FEE-197DC5F7CB1F}" presName="hierChild5" presStyleCnt="0"/>
      <dgm:spPr/>
    </dgm:pt>
    <dgm:pt modelId="{03C7ACC7-0F9C-4868-A064-311CE1996DC9}" type="pres">
      <dgm:prSet presAssocID="{6BF92253-AF0D-4CA3-AEA9-7DCD5429C1D0}" presName="Name28" presStyleLbl="parChTrans1D2" presStyleIdx="4" presStyleCnt="5"/>
      <dgm:spPr/>
      <dgm:t>
        <a:bodyPr/>
        <a:lstStyle/>
        <a:p>
          <a:endParaRPr lang="tr-TR"/>
        </a:p>
      </dgm:t>
    </dgm:pt>
    <dgm:pt modelId="{65665B2E-5499-466D-913C-F1427C8FFE54}" type="pres">
      <dgm:prSet presAssocID="{FC46630F-DF1F-4AB9-9997-988F5E503F2C}" presName="hierRoot2" presStyleCnt="0">
        <dgm:presLayoutVars>
          <dgm:hierBranch val="init"/>
        </dgm:presLayoutVars>
      </dgm:prSet>
      <dgm:spPr/>
    </dgm:pt>
    <dgm:pt modelId="{13AB62DD-D010-400D-B11C-A8F0B8A94BED}" type="pres">
      <dgm:prSet presAssocID="{FC46630F-DF1F-4AB9-9997-988F5E503F2C}" presName="rootComposite2" presStyleCnt="0"/>
      <dgm:spPr/>
    </dgm:pt>
    <dgm:pt modelId="{4FBE00AC-91EC-444C-8862-619F0655556E}" type="pres">
      <dgm:prSet presAssocID="{FC46630F-DF1F-4AB9-9997-988F5E503F2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736DBF-0339-4631-9739-DCFFB97A7D10}" type="pres">
      <dgm:prSet presAssocID="{FC46630F-DF1F-4AB9-9997-988F5E503F2C}" presName="topArc2" presStyleLbl="parChTrans1D1" presStyleIdx="10" presStyleCnt="12"/>
      <dgm:spPr/>
    </dgm:pt>
    <dgm:pt modelId="{68EE58E7-5159-480A-97A7-EAB5C18B5484}" type="pres">
      <dgm:prSet presAssocID="{FC46630F-DF1F-4AB9-9997-988F5E503F2C}" presName="bottomArc2" presStyleLbl="parChTrans1D1" presStyleIdx="11" presStyleCnt="12"/>
      <dgm:spPr/>
    </dgm:pt>
    <dgm:pt modelId="{400909E5-8CA9-40CB-AD44-F9549D55805F}" type="pres">
      <dgm:prSet presAssocID="{FC46630F-DF1F-4AB9-9997-988F5E503F2C}" presName="topConnNode2" presStyleLbl="node2" presStyleIdx="0" presStyleCnt="0"/>
      <dgm:spPr/>
      <dgm:t>
        <a:bodyPr/>
        <a:lstStyle/>
        <a:p>
          <a:endParaRPr lang="tr-TR"/>
        </a:p>
      </dgm:t>
    </dgm:pt>
    <dgm:pt modelId="{6D50947E-6DBF-414E-8B78-EED82CA55D87}" type="pres">
      <dgm:prSet presAssocID="{FC46630F-DF1F-4AB9-9997-988F5E503F2C}" presName="hierChild4" presStyleCnt="0"/>
      <dgm:spPr/>
    </dgm:pt>
    <dgm:pt modelId="{BF0FF0C8-C8F8-462C-B8B5-7A6CD3987E87}" type="pres">
      <dgm:prSet presAssocID="{FC46630F-DF1F-4AB9-9997-988F5E503F2C}" presName="hierChild5" presStyleCnt="0"/>
      <dgm:spPr/>
    </dgm:pt>
    <dgm:pt modelId="{F40A0803-2481-428B-8592-501A952957E8}" type="pres">
      <dgm:prSet presAssocID="{20BD7B7D-2D24-4286-98DF-6D7F04A47165}" presName="hierChild3" presStyleCnt="0"/>
      <dgm:spPr/>
    </dgm:pt>
  </dgm:ptLst>
  <dgm:cxnLst>
    <dgm:cxn modelId="{B37A1A54-15C4-48F9-BFCE-BBB326743E21}" type="presOf" srcId="{E93B6D1E-BC21-4D9B-A193-D208CB9FC881}" destId="{68355D51-C465-4585-89C9-0BAAC9CF3D89}" srcOrd="0" destOrd="0" presId="urn:microsoft.com/office/officeart/2008/layout/HalfCircleOrganizationChart"/>
    <dgm:cxn modelId="{179BDB61-44EE-49E6-9E43-5613ABF5D517}" type="presOf" srcId="{3551BEB6-5901-4C23-9FEE-197DC5F7CB1F}" destId="{6F7400DF-0768-4CA9-8F00-5EF0C80196E4}" srcOrd="0" destOrd="0" presId="urn:microsoft.com/office/officeart/2008/layout/HalfCircleOrganizationChart"/>
    <dgm:cxn modelId="{C9D865BF-DD62-40E5-8909-3D7529D7F711}" type="presOf" srcId="{3551BEB6-5901-4C23-9FEE-197DC5F7CB1F}" destId="{B0E22B86-F4C2-4D8F-A522-20A192334982}" srcOrd="1" destOrd="0" presId="urn:microsoft.com/office/officeart/2008/layout/HalfCircleOrganizationChart"/>
    <dgm:cxn modelId="{0F9C3C78-0295-4CE4-8945-DED018450754}" type="presOf" srcId="{FC46630F-DF1F-4AB9-9997-988F5E503F2C}" destId="{400909E5-8CA9-40CB-AD44-F9549D55805F}" srcOrd="1" destOrd="0" presId="urn:microsoft.com/office/officeart/2008/layout/HalfCircleOrganizationChart"/>
    <dgm:cxn modelId="{D270A0F6-9841-4D9B-89D3-DD3B6F029ED6}" type="presOf" srcId="{CA62A871-4FDE-4B0B-8C62-BBED05F48510}" destId="{0FDF13C7-3E1F-45C2-888D-464489BBFACF}" srcOrd="1" destOrd="0" presId="urn:microsoft.com/office/officeart/2008/layout/HalfCircleOrganizationChart"/>
    <dgm:cxn modelId="{4E064C6C-D5AE-4381-BF5F-6BB97652C787}" type="presOf" srcId="{729D6776-26D6-4C2B-818B-275F19049CBF}" destId="{400165C0-B523-48D3-A457-AC7EC8ACBD05}" srcOrd="0" destOrd="0" presId="urn:microsoft.com/office/officeart/2008/layout/HalfCircleOrganizationChart"/>
    <dgm:cxn modelId="{559E30DD-763D-4C04-8C23-62385C80B9A3}" type="presOf" srcId="{56BAAF26-4ACB-42A8-98DA-B3B711012B45}" destId="{F3BF2BA5-3511-4093-B767-3EBF7E8B5631}" srcOrd="0" destOrd="0" presId="urn:microsoft.com/office/officeart/2008/layout/HalfCircleOrganizationChart"/>
    <dgm:cxn modelId="{52CCB732-DEF9-40FA-A5A4-05DB345158B1}" type="presOf" srcId="{6BF92253-AF0D-4CA3-AEA9-7DCD5429C1D0}" destId="{03C7ACC7-0F9C-4868-A064-311CE1996DC9}" srcOrd="0" destOrd="0" presId="urn:microsoft.com/office/officeart/2008/layout/HalfCircleOrganizationChart"/>
    <dgm:cxn modelId="{7AF0FCD2-8237-4058-8F27-03F18949DAC7}" type="presOf" srcId="{FC46630F-DF1F-4AB9-9997-988F5E503F2C}" destId="{4FBE00AC-91EC-444C-8862-619F0655556E}" srcOrd="0" destOrd="0" presId="urn:microsoft.com/office/officeart/2008/layout/HalfCircleOrganizationChart"/>
    <dgm:cxn modelId="{9CD4343B-3BFD-4A49-9A7A-69C8731A9458}" srcId="{0A59821D-EEA2-4BFB-8178-E4625A9E4962}" destId="{20BD7B7D-2D24-4286-98DF-6D7F04A47165}" srcOrd="0" destOrd="0" parTransId="{5E5C8419-A1DE-40D6-9B59-EC055DE5D912}" sibTransId="{0967C7B0-517F-46BC-8695-B1345AA8E7F6}"/>
    <dgm:cxn modelId="{D96609CB-A7BB-4979-8341-9B10663D46D0}" type="presOf" srcId="{20BD7B7D-2D24-4286-98DF-6D7F04A47165}" destId="{EF5B37FA-8A8C-4D59-9F13-AEAD5311DBA6}" srcOrd="0" destOrd="0" presId="urn:microsoft.com/office/officeart/2008/layout/HalfCircleOrganizationChart"/>
    <dgm:cxn modelId="{54DC4F9D-4677-4556-A229-D0481677335E}" type="presOf" srcId="{0A59821D-EEA2-4BFB-8178-E4625A9E4962}" destId="{5DCA3771-BD8C-4BA9-A3E7-DAEB3D8D15BE}" srcOrd="0" destOrd="0" presId="urn:microsoft.com/office/officeart/2008/layout/HalfCircleOrganizationChart"/>
    <dgm:cxn modelId="{F35C9E5D-10AF-476C-BB78-A21EB523BA62}" type="presOf" srcId="{71BCD03B-374F-4142-B9B4-0BF277F949AB}" destId="{B36ADC0E-1B73-4774-B5FC-85886B087885}" srcOrd="0" destOrd="0" presId="urn:microsoft.com/office/officeart/2008/layout/HalfCircleOrganizationChart"/>
    <dgm:cxn modelId="{119FC090-9F70-4D5D-B345-A65FBB72D09D}" srcId="{20BD7B7D-2D24-4286-98DF-6D7F04A47165}" destId="{FC46630F-DF1F-4AB9-9997-988F5E503F2C}" srcOrd="4" destOrd="0" parTransId="{6BF92253-AF0D-4CA3-AEA9-7DCD5429C1D0}" sibTransId="{07A9C9CC-9619-41BA-ACEE-1809E95562E5}"/>
    <dgm:cxn modelId="{563142F4-F425-4722-9085-1F2232596BAF}" type="presOf" srcId="{56BAAF26-4ACB-42A8-98DA-B3B711012B45}" destId="{DA8FD96D-EADB-4DA7-A83E-F4A5A2CF0142}" srcOrd="1" destOrd="0" presId="urn:microsoft.com/office/officeart/2008/layout/HalfCircleOrganizationChart"/>
    <dgm:cxn modelId="{6678DC23-4DB7-409B-B5BD-83BE0EB32639}" srcId="{20BD7B7D-2D24-4286-98DF-6D7F04A47165}" destId="{CA62A871-4FDE-4B0B-8C62-BBED05F48510}" srcOrd="1" destOrd="0" parTransId="{729D6776-26D6-4C2B-818B-275F19049CBF}" sibTransId="{C7A3E4ED-017F-4F61-B6B6-23FC7F2B35DD}"/>
    <dgm:cxn modelId="{341A5FFD-EC24-48B7-B359-B8B0D755B339}" srcId="{20BD7B7D-2D24-4286-98DF-6D7F04A47165}" destId="{E93B6D1E-BC21-4D9B-A193-D208CB9FC881}" srcOrd="2" destOrd="0" parTransId="{6ABD448F-60F8-4BDB-A197-7F33CA651A90}" sibTransId="{520CC4A1-59AA-4949-BC45-640B450852CB}"/>
    <dgm:cxn modelId="{6BE6FA2C-C9AB-476A-9AFD-50B268568F3B}" type="presOf" srcId="{20BD7B7D-2D24-4286-98DF-6D7F04A47165}" destId="{B3D98A89-D43C-4406-AE40-4C318F71DF77}" srcOrd="1" destOrd="0" presId="urn:microsoft.com/office/officeart/2008/layout/HalfCircleOrganizationChart"/>
    <dgm:cxn modelId="{F385C4E7-8147-40A6-B65D-2C5EB5CD5B79}" srcId="{20BD7B7D-2D24-4286-98DF-6D7F04A47165}" destId="{56BAAF26-4ACB-42A8-98DA-B3B711012B45}" srcOrd="0" destOrd="0" parTransId="{71BCD03B-374F-4142-B9B4-0BF277F949AB}" sibTransId="{C91B16C3-3236-4AE4-8C0B-1A7A599B617C}"/>
    <dgm:cxn modelId="{10401104-2CC3-4831-B140-86CBBD423C01}" type="presOf" srcId="{6ABD448F-60F8-4BDB-A197-7F33CA651A90}" destId="{1F9DF931-D0B7-4EED-A113-D387D48B6D6F}" srcOrd="0" destOrd="0" presId="urn:microsoft.com/office/officeart/2008/layout/HalfCircleOrganizationChart"/>
    <dgm:cxn modelId="{4BB11918-C5A0-4D4E-ADC3-E3AA2528A129}" type="presOf" srcId="{E06B2B8B-A848-4851-A427-2A31BACFAC15}" destId="{9F58EA59-0D4A-4F68-8AD2-E1A18AB676CD}" srcOrd="0" destOrd="0" presId="urn:microsoft.com/office/officeart/2008/layout/HalfCircleOrganizationChart"/>
    <dgm:cxn modelId="{C915F57F-9779-472F-A428-135A35626760}" srcId="{20BD7B7D-2D24-4286-98DF-6D7F04A47165}" destId="{3551BEB6-5901-4C23-9FEE-197DC5F7CB1F}" srcOrd="3" destOrd="0" parTransId="{E06B2B8B-A848-4851-A427-2A31BACFAC15}" sibTransId="{76505BFD-5BF1-4354-9066-CEE0FF03B755}"/>
    <dgm:cxn modelId="{E5AF5F50-65D7-489A-8316-066CCA98233D}" type="presOf" srcId="{E93B6D1E-BC21-4D9B-A193-D208CB9FC881}" destId="{67D8032C-5909-4B8C-804A-CC9BA6B952D3}" srcOrd="1" destOrd="0" presId="urn:microsoft.com/office/officeart/2008/layout/HalfCircleOrganizationChart"/>
    <dgm:cxn modelId="{CFB266D7-4C9C-431C-A3AA-61D1C915E833}" type="presOf" srcId="{CA62A871-4FDE-4B0B-8C62-BBED05F48510}" destId="{82DAAFF6-D66E-4681-A61A-FD472C774DFB}" srcOrd="0" destOrd="0" presId="urn:microsoft.com/office/officeart/2008/layout/HalfCircleOrganizationChart"/>
    <dgm:cxn modelId="{CCA296B7-80A1-4FE6-B144-DEB1D64E1BBE}" type="presParOf" srcId="{5DCA3771-BD8C-4BA9-A3E7-DAEB3D8D15BE}" destId="{DBA9624C-FCF5-46A6-AF55-5DAAC42DA351}" srcOrd="0" destOrd="0" presId="urn:microsoft.com/office/officeart/2008/layout/HalfCircleOrganizationChart"/>
    <dgm:cxn modelId="{390D1F42-E94F-4A24-8C49-0AFD48BCB8F7}" type="presParOf" srcId="{DBA9624C-FCF5-46A6-AF55-5DAAC42DA351}" destId="{08BA54C9-D7C3-4B65-B929-C01DD40D1E06}" srcOrd="0" destOrd="0" presId="urn:microsoft.com/office/officeart/2008/layout/HalfCircleOrganizationChart"/>
    <dgm:cxn modelId="{065A3EE0-D248-42A8-8DE2-18F4C86D8055}" type="presParOf" srcId="{08BA54C9-D7C3-4B65-B929-C01DD40D1E06}" destId="{EF5B37FA-8A8C-4D59-9F13-AEAD5311DBA6}" srcOrd="0" destOrd="0" presId="urn:microsoft.com/office/officeart/2008/layout/HalfCircleOrganizationChart"/>
    <dgm:cxn modelId="{BA2A942D-6598-496F-B786-A51C71585308}" type="presParOf" srcId="{08BA54C9-D7C3-4B65-B929-C01DD40D1E06}" destId="{8C9078E9-B9E1-46F1-9C77-72CAE1DCDC55}" srcOrd="1" destOrd="0" presId="urn:microsoft.com/office/officeart/2008/layout/HalfCircleOrganizationChart"/>
    <dgm:cxn modelId="{AB5583A4-A6EB-4B0E-96BC-D72A39306A48}" type="presParOf" srcId="{08BA54C9-D7C3-4B65-B929-C01DD40D1E06}" destId="{81F825FF-D28A-4E5E-86FB-6DA06FA6F4CD}" srcOrd="2" destOrd="0" presId="urn:microsoft.com/office/officeart/2008/layout/HalfCircleOrganizationChart"/>
    <dgm:cxn modelId="{9A7A1DD0-250C-4F33-AA87-D584CFDDA1C3}" type="presParOf" srcId="{08BA54C9-D7C3-4B65-B929-C01DD40D1E06}" destId="{B3D98A89-D43C-4406-AE40-4C318F71DF77}" srcOrd="3" destOrd="0" presId="urn:microsoft.com/office/officeart/2008/layout/HalfCircleOrganizationChart"/>
    <dgm:cxn modelId="{7E16D70C-BE9E-4ACA-AD17-A6916747DB42}" type="presParOf" srcId="{DBA9624C-FCF5-46A6-AF55-5DAAC42DA351}" destId="{ED0DDFFC-4325-4F55-8F9D-C7B4900E8DF5}" srcOrd="1" destOrd="0" presId="urn:microsoft.com/office/officeart/2008/layout/HalfCircleOrganizationChart"/>
    <dgm:cxn modelId="{7A5BDAB4-D6DE-4587-A395-C19052A37833}" type="presParOf" srcId="{ED0DDFFC-4325-4F55-8F9D-C7B4900E8DF5}" destId="{B36ADC0E-1B73-4774-B5FC-85886B087885}" srcOrd="0" destOrd="0" presId="urn:microsoft.com/office/officeart/2008/layout/HalfCircleOrganizationChart"/>
    <dgm:cxn modelId="{36E6334B-C4C0-4386-BCF6-AC8FA6A88EA9}" type="presParOf" srcId="{ED0DDFFC-4325-4F55-8F9D-C7B4900E8DF5}" destId="{7401A619-7CF7-4CDC-A7CD-B7AFD983367C}" srcOrd="1" destOrd="0" presId="urn:microsoft.com/office/officeart/2008/layout/HalfCircleOrganizationChart"/>
    <dgm:cxn modelId="{C78CD4F5-4BF5-4E49-88D5-4815E8E9518D}" type="presParOf" srcId="{7401A619-7CF7-4CDC-A7CD-B7AFD983367C}" destId="{AA6EABE2-006B-46BB-A2D0-26C9F9D6D6E3}" srcOrd="0" destOrd="0" presId="urn:microsoft.com/office/officeart/2008/layout/HalfCircleOrganizationChart"/>
    <dgm:cxn modelId="{77CCABAD-0AB1-494F-A81C-E7E64B0C0F33}" type="presParOf" srcId="{AA6EABE2-006B-46BB-A2D0-26C9F9D6D6E3}" destId="{F3BF2BA5-3511-4093-B767-3EBF7E8B5631}" srcOrd="0" destOrd="0" presId="urn:microsoft.com/office/officeart/2008/layout/HalfCircleOrganizationChart"/>
    <dgm:cxn modelId="{9F18D167-D7D9-4948-94D8-D65446E07497}" type="presParOf" srcId="{AA6EABE2-006B-46BB-A2D0-26C9F9D6D6E3}" destId="{3CA68051-A045-44F5-B178-ACF2E569AFCB}" srcOrd="1" destOrd="0" presId="urn:microsoft.com/office/officeart/2008/layout/HalfCircleOrganizationChart"/>
    <dgm:cxn modelId="{11595E24-9611-4AEE-A1EA-75D5F99DCF21}" type="presParOf" srcId="{AA6EABE2-006B-46BB-A2D0-26C9F9D6D6E3}" destId="{DE099716-0444-4D88-883B-697E340387AC}" srcOrd="2" destOrd="0" presId="urn:microsoft.com/office/officeart/2008/layout/HalfCircleOrganizationChart"/>
    <dgm:cxn modelId="{E7AAE261-861B-412D-8BB6-22FFD705F9F8}" type="presParOf" srcId="{AA6EABE2-006B-46BB-A2D0-26C9F9D6D6E3}" destId="{DA8FD96D-EADB-4DA7-A83E-F4A5A2CF0142}" srcOrd="3" destOrd="0" presId="urn:microsoft.com/office/officeart/2008/layout/HalfCircleOrganizationChart"/>
    <dgm:cxn modelId="{D83A0EF1-F6C7-4576-A8D0-262941558BB5}" type="presParOf" srcId="{7401A619-7CF7-4CDC-A7CD-B7AFD983367C}" destId="{E5C92A0E-F22B-40AF-B09D-0705BE2490E6}" srcOrd="1" destOrd="0" presId="urn:microsoft.com/office/officeart/2008/layout/HalfCircleOrganizationChart"/>
    <dgm:cxn modelId="{2EBE2C4B-7D14-451F-B8BA-E361ABCA8E79}" type="presParOf" srcId="{7401A619-7CF7-4CDC-A7CD-B7AFD983367C}" destId="{0857DDAD-E9B3-4440-A8B6-75522401958E}" srcOrd="2" destOrd="0" presId="urn:microsoft.com/office/officeart/2008/layout/HalfCircleOrganizationChart"/>
    <dgm:cxn modelId="{37201F57-37A0-4513-9C7B-AB2B84AE3FD3}" type="presParOf" srcId="{ED0DDFFC-4325-4F55-8F9D-C7B4900E8DF5}" destId="{400165C0-B523-48D3-A457-AC7EC8ACBD05}" srcOrd="2" destOrd="0" presId="urn:microsoft.com/office/officeart/2008/layout/HalfCircleOrganizationChart"/>
    <dgm:cxn modelId="{5781F2E7-39DC-4316-BF3D-A8DEDD21318A}" type="presParOf" srcId="{ED0DDFFC-4325-4F55-8F9D-C7B4900E8DF5}" destId="{2FB1F2FF-2D71-4171-91AB-78ECB854F48E}" srcOrd="3" destOrd="0" presId="urn:microsoft.com/office/officeart/2008/layout/HalfCircleOrganizationChart"/>
    <dgm:cxn modelId="{07D2519F-6245-4573-A5F9-F97E0BBF25DE}" type="presParOf" srcId="{2FB1F2FF-2D71-4171-91AB-78ECB854F48E}" destId="{39A8C3EE-03EA-4EBE-9AD0-5A15999308A6}" srcOrd="0" destOrd="0" presId="urn:microsoft.com/office/officeart/2008/layout/HalfCircleOrganizationChart"/>
    <dgm:cxn modelId="{6A2F1C9F-7139-4CAE-863F-2F8D3196B8EF}" type="presParOf" srcId="{39A8C3EE-03EA-4EBE-9AD0-5A15999308A6}" destId="{82DAAFF6-D66E-4681-A61A-FD472C774DFB}" srcOrd="0" destOrd="0" presId="urn:microsoft.com/office/officeart/2008/layout/HalfCircleOrganizationChart"/>
    <dgm:cxn modelId="{C9CA6F78-3AC8-44A3-B47E-34E1F6A350AC}" type="presParOf" srcId="{39A8C3EE-03EA-4EBE-9AD0-5A15999308A6}" destId="{83F40FD7-95A0-43A7-B13E-FCACACDFF826}" srcOrd="1" destOrd="0" presId="urn:microsoft.com/office/officeart/2008/layout/HalfCircleOrganizationChart"/>
    <dgm:cxn modelId="{B024D766-3E29-4D11-9C59-9C92B6A83EEB}" type="presParOf" srcId="{39A8C3EE-03EA-4EBE-9AD0-5A15999308A6}" destId="{B6C36FEA-E189-4C29-A064-216E17C6DC67}" srcOrd="2" destOrd="0" presId="urn:microsoft.com/office/officeart/2008/layout/HalfCircleOrganizationChart"/>
    <dgm:cxn modelId="{32AE22C0-33E9-4EEA-BF62-AE47E29D47AD}" type="presParOf" srcId="{39A8C3EE-03EA-4EBE-9AD0-5A15999308A6}" destId="{0FDF13C7-3E1F-45C2-888D-464489BBFACF}" srcOrd="3" destOrd="0" presId="urn:microsoft.com/office/officeart/2008/layout/HalfCircleOrganizationChart"/>
    <dgm:cxn modelId="{6710F22D-CE7C-4876-893B-2E24D6094317}" type="presParOf" srcId="{2FB1F2FF-2D71-4171-91AB-78ECB854F48E}" destId="{E73AF589-E378-46B3-9B63-84C4F5D84636}" srcOrd="1" destOrd="0" presId="urn:microsoft.com/office/officeart/2008/layout/HalfCircleOrganizationChart"/>
    <dgm:cxn modelId="{FE2A482E-6038-49DB-B762-8A41B9484775}" type="presParOf" srcId="{2FB1F2FF-2D71-4171-91AB-78ECB854F48E}" destId="{609A3194-EBF8-489D-B68A-DDC4247123F5}" srcOrd="2" destOrd="0" presId="urn:microsoft.com/office/officeart/2008/layout/HalfCircleOrganizationChart"/>
    <dgm:cxn modelId="{BA766662-81B6-42E8-A835-940027713903}" type="presParOf" srcId="{ED0DDFFC-4325-4F55-8F9D-C7B4900E8DF5}" destId="{1F9DF931-D0B7-4EED-A113-D387D48B6D6F}" srcOrd="4" destOrd="0" presId="urn:microsoft.com/office/officeart/2008/layout/HalfCircleOrganizationChart"/>
    <dgm:cxn modelId="{E39FD1E2-6760-4F3A-BBB6-7169B16AE070}" type="presParOf" srcId="{ED0DDFFC-4325-4F55-8F9D-C7B4900E8DF5}" destId="{03B5E945-E662-455D-A30C-D9CB4B68C076}" srcOrd="5" destOrd="0" presId="urn:microsoft.com/office/officeart/2008/layout/HalfCircleOrganizationChart"/>
    <dgm:cxn modelId="{C3526D41-7292-40C3-BC93-F93A1C989180}" type="presParOf" srcId="{03B5E945-E662-455D-A30C-D9CB4B68C076}" destId="{7CEE46C2-5FAF-491B-B32E-C1A03AF40452}" srcOrd="0" destOrd="0" presId="urn:microsoft.com/office/officeart/2008/layout/HalfCircleOrganizationChart"/>
    <dgm:cxn modelId="{930F9FFF-4619-44B9-A603-17D8A59FAC75}" type="presParOf" srcId="{7CEE46C2-5FAF-491B-B32E-C1A03AF40452}" destId="{68355D51-C465-4585-89C9-0BAAC9CF3D89}" srcOrd="0" destOrd="0" presId="urn:microsoft.com/office/officeart/2008/layout/HalfCircleOrganizationChart"/>
    <dgm:cxn modelId="{2B6484BA-30E9-4DCD-AF16-1EF8AEB24039}" type="presParOf" srcId="{7CEE46C2-5FAF-491B-B32E-C1A03AF40452}" destId="{2B0718F8-9A23-417F-B7C9-723C5B2F6C21}" srcOrd="1" destOrd="0" presId="urn:microsoft.com/office/officeart/2008/layout/HalfCircleOrganizationChart"/>
    <dgm:cxn modelId="{0BA14773-7307-4713-8508-AD1A0A6D8109}" type="presParOf" srcId="{7CEE46C2-5FAF-491B-B32E-C1A03AF40452}" destId="{8BC81BA7-6A68-4CC3-8E69-BE03A57C4561}" srcOrd="2" destOrd="0" presId="urn:microsoft.com/office/officeart/2008/layout/HalfCircleOrganizationChart"/>
    <dgm:cxn modelId="{7940993A-8961-4A08-90D5-CA7F089E9DF2}" type="presParOf" srcId="{7CEE46C2-5FAF-491B-B32E-C1A03AF40452}" destId="{67D8032C-5909-4B8C-804A-CC9BA6B952D3}" srcOrd="3" destOrd="0" presId="urn:microsoft.com/office/officeart/2008/layout/HalfCircleOrganizationChart"/>
    <dgm:cxn modelId="{0AB45A88-391E-4E70-A315-3E1FF67EF41D}" type="presParOf" srcId="{03B5E945-E662-455D-A30C-D9CB4B68C076}" destId="{1A4A88A3-8FC7-4948-8FB9-D5FBE43AB56D}" srcOrd="1" destOrd="0" presId="urn:microsoft.com/office/officeart/2008/layout/HalfCircleOrganizationChart"/>
    <dgm:cxn modelId="{C3EED351-583B-4C22-B3A8-D267D90BF2AD}" type="presParOf" srcId="{03B5E945-E662-455D-A30C-D9CB4B68C076}" destId="{5B3361FA-FA82-44BF-B714-30DA0AFC73AC}" srcOrd="2" destOrd="0" presId="urn:microsoft.com/office/officeart/2008/layout/HalfCircleOrganizationChart"/>
    <dgm:cxn modelId="{9B3B424B-04B2-4F74-86E4-363706D86C8B}" type="presParOf" srcId="{ED0DDFFC-4325-4F55-8F9D-C7B4900E8DF5}" destId="{9F58EA59-0D4A-4F68-8AD2-E1A18AB676CD}" srcOrd="6" destOrd="0" presId="urn:microsoft.com/office/officeart/2008/layout/HalfCircleOrganizationChart"/>
    <dgm:cxn modelId="{53012DF8-F675-4466-A6A5-316CE4487502}" type="presParOf" srcId="{ED0DDFFC-4325-4F55-8F9D-C7B4900E8DF5}" destId="{2EAB1D24-802B-478A-8CBE-89C1E646CA0A}" srcOrd="7" destOrd="0" presId="urn:microsoft.com/office/officeart/2008/layout/HalfCircleOrganizationChart"/>
    <dgm:cxn modelId="{2673EB06-C174-4AE8-B9CE-C58AF4EE3B33}" type="presParOf" srcId="{2EAB1D24-802B-478A-8CBE-89C1E646CA0A}" destId="{E4BFCF85-88AE-40F2-84EF-BC42A10C58C3}" srcOrd="0" destOrd="0" presId="urn:microsoft.com/office/officeart/2008/layout/HalfCircleOrganizationChart"/>
    <dgm:cxn modelId="{5B3B9D09-1827-4CF9-90F8-8208B8F8DFD4}" type="presParOf" srcId="{E4BFCF85-88AE-40F2-84EF-BC42A10C58C3}" destId="{6F7400DF-0768-4CA9-8F00-5EF0C80196E4}" srcOrd="0" destOrd="0" presId="urn:microsoft.com/office/officeart/2008/layout/HalfCircleOrganizationChart"/>
    <dgm:cxn modelId="{1DA1653D-6029-47DB-9785-E58163531EB9}" type="presParOf" srcId="{E4BFCF85-88AE-40F2-84EF-BC42A10C58C3}" destId="{951D2A80-92ED-44FC-AD2E-01EB396B143C}" srcOrd="1" destOrd="0" presId="urn:microsoft.com/office/officeart/2008/layout/HalfCircleOrganizationChart"/>
    <dgm:cxn modelId="{25BD843C-4121-4522-96DB-883B44A8E58C}" type="presParOf" srcId="{E4BFCF85-88AE-40F2-84EF-BC42A10C58C3}" destId="{A4EDBCE1-E7B3-4E86-ACF0-0E1533EA9C9E}" srcOrd="2" destOrd="0" presId="urn:microsoft.com/office/officeart/2008/layout/HalfCircleOrganizationChart"/>
    <dgm:cxn modelId="{7456E9BB-3ECC-465A-903C-91D7D1F9A652}" type="presParOf" srcId="{E4BFCF85-88AE-40F2-84EF-BC42A10C58C3}" destId="{B0E22B86-F4C2-4D8F-A522-20A192334982}" srcOrd="3" destOrd="0" presId="urn:microsoft.com/office/officeart/2008/layout/HalfCircleOrganizationChart"/>
    <dgm:cxn modelId="{6F66E374-79C4-440C-A61D-23086F6B29E5}" type="presParOf" srcId="{2EAB1D24-802B-478A-8CBE-89C1E646CA0A}" destId="{0B11A57D-13C5-4CA6-AB7C-CE1F13C124E8}" srcOrd="1" destOrd="0" presId="urn:microsoft.com/office/officeart/2008/layout/HalfCircleOrganizationChart"/>
    <dgm:cxn modelId="{1CA3C8F9-A4A4-4082-82F4-52181B1A29E8}" type="presParOf" srcId="{2EAB1D24-802B-478A-8CBE-89C1E646CA0A}" destId="{7F81CF63-146A-49E3-A4B0-784DB15ED127}" srcOrd="2" destOrd="0" presId="urn:microsoft.com/office/officeart/2008/layout/HalfCircleOrganizationChart"/>
    <dgm:cxn modelId="{A7CF49ED-B59C-4341-91BB-262F8E0EDE56}" type="presParOf" srcId="{ED0DDFFC-4325-4F55-8F9D-C7B4900E8DF5}" destId="{03C7ACC7-0F9C-4868-A064-311CE1996DC9}" srcOrd="8" destOrd="0" presId="urn:microsoft.com/office/officeart/2008/layout/HalfCircleOrganizationChart"/>
    <dgm:cxn modelId="{9AFF866C-7B50-4654-8928-9D7AD3324AE7}" type="presParOf" srcId="{ED0DDFFC-4325-4F55-8F9D-C7B4900E8DF5}" destId="{65665B2E-5499-466D-913C-F1427C8FFE54}" srcOrd="9" destOrd="0" presId="urn:microsoft.com/office/officeart/2008/layout/HalfCircleOrganizationChart"/>
    <dgm:cxn modelId="{3947BFAB-DC00-4FE3-BC2D-D4ADEE45A9EA}" type="presParOf" srcId="{65665B2E-5499-466D-913C-F1427C8FFE54}" destId="{13AB62DD-D010-400D-B11C-A8F0B8A94BED}" srcOrd="0" destOrd="0" presId="urn:microsoft.com/office/officeart/2008/layout/HalfCircleOrganizationChart"/>
    <dgm:cxn modelId="{51A10808-188F-4B10-A0A5-93761AE554B9}" type="presParOf" srcId="{13AB62DD-D010-400D-B11C-A8F0B8A94BED}" destId="{4FBE00AC-91EC-444C-8862-619F0655556E}" srcOrd="0" destOrd="0" presId="urn:microsoft.com/office/officeart/2008/layout/HalfCircleOrganizationChart"/>
    <dgm:cxn modelId="{ED2F5565-E638-470D-9ED7-326F2C6055BD}" type="presParOf" srcId="{13AB62DD-D010-400D-B11C-A8F0B8A94BED}" destId="{99736DBF-0339-4631-9739-DCFFB97A7D10}" srcOrd="1" destOrd="0" presId="urn:microsoft.com/office/officeart/2008/layout/HalfCircleOrganizationChart"/>
    <dgm:cxn modelId="{CD89EB2A-7F7E-44E3-AD26-5A1FD9C6C9E6}" type="presParOf" srcId="{13AB62DD-D010-400D-B11C-A8F0B8A94BED}" destId="{68EE58E7-5159-480A-97A7-EAB5C18B5484}" srcOrd="2" destOrd="0" presId="urn:microsoft.com/office/officeart/2008/layout/HalfCircleOrganizationChart"/>
    <dgm:cxn modelId="{EF914549-9B0E-4C0E-919A-8A8180E7FCF8}" type="presParOf" srcId="{13AB62DD-D010-400D-B11C-A8F0B8A94BED}" destId="{400909E5-8CA9-40CB-AD44-F9549D55805F}" srcOrd="3" destOrd="0" presId="urn:microsoft.com/office/officeart/2008/layout/HalfCircleOrganizationChart"/>
    <dgm:cxn modelId="{E05CC562-814A-4B5B-8369-495D862508E7}" type="presParOf" srcId="{65665B2E-5499-466D-913C-F1427C8FFE54}" destId="{6D50947E-6DBF-414E-8B78-EED82CA55D87}" srcOrd="1" destOrd="0" presId="urn:microsoft.com/office/officeart/2008/layout/HalfCircleOrganizationChart"/>
    <dgm:cxn modelId="{9CC1868F-7B85-48CD-8C8A-333E8CC899A4}" type="presParOf" srcId="{65665B2E-5499-466D-913C-F1427C8FFE54}" destId="{BF0FF0C8-C8F8-462C-B8B5-7A6CD3987E87}" srcOrd="2" destOrd="0" presId="urn:microsoft.com/office/officeart/2008/layout/HalfCircleOrganizationChart"/>
    <dgm:cxn modelId="{DB226DE7-DFFF-41EE-8666-0FE0AC1C66E5}" type="presParOf" srcId="{DBA9624C-FCF5-46A6-AF55-5DAAC42DA351}" destId="{F40A0803-2481-428B-8592-501A952957E8}" srcOrd="2" destOrd="0" presId="urn:microsoft.com/office/officeart/2008/layout/HalfCircleOrganizationChart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4522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Hiçbir devletin egemenliğinde değildir. 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BMDHS, m. 87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Seyrüsefer serbestisi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Uçma serbestisi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Sualtı kablo ve boru döşeme serbestisi 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Suni ada ve tesis inşa etme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Balıkçılık 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Bilimsel araştırma yapma  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AÇIK DENİZ 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AÇIK DENİZ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472608"/>
          </a:xfrm>
        </p:spPr>
        <p:txBody>
          <a:bodyPr anchor="ctr"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Bayrak kuralı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/>
                </a:solidFill>
              </a:rPr>
              <a:t>Açık denizde seyreden gemi üzerinde yargı yetkisi bayrak devletine aittir.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Bayrak kuralının istisnaları: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Deniz haydutluğu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101)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Köle ticareti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m.100)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Uyuşturucu ticareti 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108)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Açık denizden izinsiz yayın yapma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109)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Ziyaret hakkı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(BMDHS, m. 110)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Kesintisiz takip</a:t>
            </a:r>
            <a:r>
              <a:rPr lang="tr-TR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(BMDHS, m. 111)</a:t>
            </a:r>
            <a:endParaRPr lang="tr-TR" sz="2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YATAĞI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Açık deniz= Deniz tabanı + Toprak altı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İnsanlığın ortak mirası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Hiçbir devlet, uluslararası deniz yatağında egemen olamaz.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Deniz Yatağı Otoritesi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700" b="1" dirty="0" smtClean="0">
                <a:solidFill>
                  <a:schemeClr val="bg1"/>
                </a:solidFill>
              </a:rPr>
              <a:t>ULUSLARARASI DENİZ YATAĞI OTORİTESİ </a:t>
            </a:r>
            <a:endParaRPr lang="tr-TR" sz="37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graphicFrame>
        <p:nvGraphicFramePr>
          <p:cNvPr id="14" name="Diyagram 10"/>
          <p:cNvGraphicFramePr/>
          <p:nvPr>
            <p:extLst>
              <p:ext uri="{D42A27DB-BD31-4B8C-83A1-F6EECF244321}">
                <p14:modId xmlns="" xmlns:p14="http://schemas.microsoft.com/office/powerpoint/2010/main" val="2541288914"/>
              </p:ext>
            </p:extLst>
          </p:nvPr>
        </p:nvGraphicFramePr>
        <p:xfrm>
          <a:off x="179512" y="1285860"/>
          <a:ext cx="8784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C9078E9-B9E1-46F1-9C77-72CAE1DCD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8C9078E9-B9E1-46F1-9C77-72CAE1DCD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1F825FF-D28A-4E5E-86FB-6DA06FA6F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dgm id="{81F825FF-D28A-4E5E-86FB-6DA06FA6F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EF5B37FA-8A8C-4D59-9F13-AEAD5311D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graphicEl>
                                              <a:dgm id="{EF5B37FA-8A8C-4D59-9F13-AEAD5311D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36ADC0E-1B73-4774-B5FC-85886B087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>
                                            <p:graphicEl>
                                              <a:dgm id="{B36ADC0E-1B73-4774-B5FC-85886B0878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CA68051-A045-44F5-B178-ACF2E569A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3CA68051-A045-44F5-B178-ACF2E569A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099716-0444-4D88-883B-697E34038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>
                                            <p:graphicEl>
                                              <a:dgm id="{DE099716-0444-4D88-883B-697E340387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3BF2BA5-3511-4093-B767-3EBF7E8B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>
                                            <p:graphicEl>
                                              <a:dgm id="{F3BF2BA5-3511-4093-B767-3EBF7E8B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00165C0-B523-48D3-A457-AC7EC8ACB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>
                                            <p:graphicEl>
                                              <a:dgm id="{400165C0-B523-48D3-A457-AC7EC8ACBD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3F40FD7-95A0-43A7-B13E-FCACACDFF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83F40FD7-95A0-43A7-B13E-FCACACDFF8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6C36FEA-E189-4C29-A064-216E17C6DC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">
                                            <p:graphicEl>
                                              <a:dgm id="{B6C36FEA-E189-4C29-A064-216E17C6DC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2DAAFF6-D66E-4681-A61A-FD472C774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>
                                            <p:graphicEl>
                                              <a:dgm id="{82DAAFF6-D66E-4681-A61A-FD472C774D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F9DF931-D0B7-4EED-A113-D387D48B6D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">
                                            <p:graphicEl>
                                              <a:dgm id="{1F9DF931-D0B7-4EED-A113-D387D48B6D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B0718F8-9A23-417F-B7C9-723C5B2F6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2B0718F8-9A23-417F-B7C9-723C5B2F6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BC81BA7-6A68-4CC3-8E69-BE03A57C45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>
                                            <p:graphicEl>
                                              <a:dgm id="{8BC81BA7-6A68-4CC3-8E69-BE03A57C45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8355D51-C465-4585-89C9-0BAAC9CF3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>
                                            <p:graphicEl>
                                              <a:dgm id="{68355D51-C465-4585-89C9-0BAAC9CF3D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58EA59-0D4A-4F68-8AD2-E1A18AB67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4">
                                            <p:graphicEl>
                                              <a:dgm id="{9F58EA59-0D4A-4F68-8AD2-E1A18AB676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4EDBCE1-E7B3-4E86-ACF0-0E1533EA9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4">
                                            <p:graphicEl>
                                              <a:dgm id="{A4EDBCE1-E7B3-4E86-ACF0-0E1533EA9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51D2A80-92ED-44FC-AD2E-01EB396B1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4">
                                            <p:graphicEl>
                                              <a:dgm id="{951D2A80-92ED-44FC-AD2E-01EB396B14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F7400DF-0768-4CA9-8F00-5EF0C8019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4">
                                            <p:graphicEl>
                                              <a:dgm id="{6F7400DF-0768-4CA9-8F00-5EF0C80196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3C7ACC7-0F9C-4868-A064-311CE1996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4">
                                            <p:graphicEl>
                                              <a:dgm id="{03C7ACC7-0F9C-4868-A064-311CE1996D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9736DBF-0339-4631-9739-DCFFB97A7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4">
                                            <p:graphicEl>
                                              <a:dgm id="{99736DBF-0339-4631-9739-DCFFB97A7D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8EE58E7-5159-480A-97A7-EAB5C18B5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4">
                                            <p:graphicEl>
                                              <a:dgm id="{68EE58E7-5159-480A-97A7-EAB5C18B54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FBE00AC-91EC-444C-8862-619F06555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4">
                                            <p:graphicEl>
                                              <a:dgm id="{4FBE00AC-91EC-444C-8862-619F065555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152</Words>
  <Application>Microsoft Office PowerPoint</Application>
  <PresentationFormat>Ekran Gösterisi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AÇIK DENİZ </vt:lpstr>
      <vt:lpstr>AÇIK DENİZ </vt:lpstr>
      <vt:lpstr>ULUSLARARASI DENİZ YATAĞI </vt:lpstr>
      <vt:lpstr>ULUSLARARASI DENİZ YATAĞI OTORİTESİ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225</cp:revision>
  <dcterms:modified xsi:type="dcterms:W3CDTF">2018-02-15T16:22:01Z</dcterms:modified>
</cp:coreProperties>
</file>