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E600097-4314-43F0-8B32-1ED2D468C8F9}" type="datetimeFigureOut">
              <a:rPr lang="tr-TR"/>
              <a:pPr>
                <a:defRPr/>
              </a:pPr>
              <a:t>29.11.2017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55EF2632-FF92-4589-B7F3-27BCC78B28B2}"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Slayt Görüntüsü Yer Tutucusu"/>
          <p:cNvSpPr>
            <a:spLocks noGrp="1" noRot="1" noChangeAspect="1"/>
          </p:cNvSpPr>
          <p:nvPr>
            <p:ph type="sldImg"/>
          </p:nvPr>
        </p:nvSpPr>
        <p:spPr bwMode="auto">
          <a:noFill/>
          <a:ln>
            <a:solidFill>
              <a:srgbClr val="000000"/>
            </a:solidFill>
            <a:miter lim="800000"/>
            <a:headEnd/>
            <a:tailEnd/>
          </a:ln>
        </p:spPr>
      </p:sp>
      <p:sp>
        <p:nvSpPr>
          <p:cNvPr id="15362"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a:p>
        </p:txBody>
      </p:sp>
      <p:sp>
        <p:nvSpPr>
          <p:cNvPr id="15363"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01E1F9-2491-484A-AEC0-79BC791514EA}" type="slidenum">
              <a:rPr lang="tr-TR"/>
              <a:pPr fontAlgn="base">
                <a:spcBef>
                  <a:spcPct val="0"/>
                </a:spcBef>
                <a:spcAft>
                  <a:spcPct val="0"/>
                </a:spcAft>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4" name="6 Serbest Form"/>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9" name="8 Başlık"/>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tr-TR"/>
              <a:t>Asıl başlık stili için tıklatın</a:t>
            </a:r>
            <a:endParaRPr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6" name="29 Veri Yer Tutucusu"/>
          <p:cNvSpPr>
            <a:spLocks noGrp="1"/>
          </p:cNvSpPr>
          <p:nvPr>
            <p:ph type="dt" sz="half" idx="10"/>
          </p:nvPr>
        </p:nvSpPr>
        <p:spPr/>
        <p:txBody>
          <a:bodyPr/>
          <a:lstStyle>
            <a:lvl1pPr>
              <a:defRPr/>
            </a:lvl1pPr>
          </a:lstStyle>
          <a:p>
            <a:pPr>
              <a:defRPr/>
            </a:pPr>
            <a:fld id="{6AFD48E2-8B2B-41F2-B31B-D97B638CDE37}" type="datetimeFigureOut">
              <a:rPr lang="tr-TR"/>
              <a:pPr>
                <a:defRPr/>
              </a:pPr>
              <a:t>29.11.2017</a:t>
            </a:fld>
            <a:endParaRPr lang="tr-TR"/>
          </a:p>
        </p:txBody>
      </p:sp>
      <p:sp>
        <p:nvSpPr>
          <p:cNvPr id="7" name="18 Altbilgi Yer Tutucusu"/>
          <p:cNvSpPr>
            <a:spLocks noGrp="1"/>
          </p:cNvSpPr>
          <p:nvPr>
            <p:ph type="ftr" sz="quarter" idx="11"/>
          </p:nvPr>
        </p:nvSpPr>
        <p:spPr/>
        <p:txBody>
          <a:bodyPr/>
          <a:lstStyle>
            <a:lvl1pPr>
              <a:defRPr/>
            </a:lvl1pPr>
          </a:lstStyle>
          <a:p>
            <a:pPr>
              <a:defRPr/>
            </a:pPr>
            <a:endParaRPr lang="tr-TR"/>
          </a:p>
        </p:txBody>
      </p:sp>
      <p:sp>
        <p:nvSpPr>
          <p:cNvPr id="8" name="26 Slayt Numarası Yer Tutucusu"/>
          <p:cNvSpPr>
            <a:spLocks noGrp="1"/>
          </p:cNvSpPr>
          <p:nvPr>
            <p:ph type="sldNum" sz="quarter" idx="12"/>
          </p:nvPr>
        </p:nvSpPr>
        <p:spPr/>
        <p:txBody>
          <a:bodyPr/>
          <a:lstStyle>
            <a:lvl1pPr>
              <a:defRPr/>
            </a:lvl1pPr>
          </a:lstStyle>
          <a:p>
            <a:pPr>
              <a:defRPr/>
            </a:pPr>
            <a:fld id="{31DB47B1-B386-4A23-BCF3-8C859367A377}"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459928C-8324-4FF6-B7C3-C9B761C545E1}" type="datetimeFigureOut">
              <a:rPr lang="tr-TR"/>
              <a:pPr>
                <a:defRPr/>
              </a:pPr>
              <a:t>29.11.2017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CDF53A94-BC08-4E18-8741-91A5632F6187}" type="slidenum">
              <a:rPr lang="tr-TR"/>
              <a:pPr>
                <a:defRPr/>
              </a:pPr>
              <a:t>‹#›</a:t>
            </a:fld>
            <a:endParaRPr lang="tr-TR"/>
          </a:p>
        </p:txBody>
      </p:sp>
    </p:spTree>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4A2B82F8-1331-416F-8D2B-9DC37B17AB4F}" type="datetimeFigureOut">
              <a:rPr lang="tr-TR"/>
              <a:pPr>
                <a:defRPr/>
              </a:pPr>
              <a:t>29.11.2017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2A0ACB1C-A4BC-4F19-9171-EA8A9BB7BB2F}" type="slidenum">
              <a:rPr lang="tr-TR"/>
              <a:pPr>
                <a:defRPr/>
              </a:pPr>
              <a:t>‹#›</a:t>
            </a:fld>
            <a:endParaRPr lang="tr-TR"/>
          </a:p>
        </p:txBody>
      </p:sp>
    </p:spTree>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lang="tr-TR"/>
              <a:t>Asıl başlık stili için tıklatın</a:t>
            </a:r>
            <a:endParaRPr lang="en-US"/>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D0C97E15-C23D-426D-B2BA-B818E0CCB8A3}" type="datetimeFigureOut">
              <a:rPr lang="tr-TR"/>
              <a:pPr>
                <a:defRPr/>
              </a:pPr>
              <a:t>29.11.2017</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6744F15C-87D3-4D66-9C39-CD10192A2787}" type="slidenum">
              <a:rPr lang="tr-TR"/>
              <a:pPr>
                <a:defRPr/>
              </a:pPr>
              <a:t>‹#›</a:t>
            </a:fld>
            <a:endParaRPr lang="tr-TR"/>
          </a:p>
        </p:txBody>
      </p:sp>
    </p:spTree>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4" name="6 Serbest Form"/>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5"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tr-TR"/>
              <a:t>Asıl başlık stili için tıklatın</a:t>
            </a:r>
            <a:endParaRPr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4388077A-5D01-4174-A42F-02EB51D646B4}" type="datetimeFigureOut">
              <a:rPr lang="tr-TR"/>
              <a:pPr>
                <a:defRPr/>
              </a:pPr>
              <a:t>29.11.2017</a:t>
            </a:fld>
            <a:endParaRPr lang="tr-TR"/>
          </a:p>
        </p:txBody>
      </p:sp>
      <p:sp>
        <p:nvSpPr>
          <p:cNvPr id="7" name="4 Altbilgi Yer Tutucusu"/>
          <p:cNvSpPr>
            <a:spLocks noGrp="1"/>
          </p:cNvSpPr>
          <p:nvPr>
            <p:ph type="ftr" sz="quarter" idx="11"/>
          </p:nvPr>
        </p:nvSpPr>
        <p:spPr/>
        <p:txBody>
          <a:bodyPr/>
          <a:lstStyle>
            <a:lvl1pPr>
              <a:defRPr/>
            </a:lvl1pPr>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pPr>
              <a:defRPr/>
            </a:pPr>
            <a:fld id="{848BF7A9-A5F5-43D8-B64D-AE25748F9EC1}"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lang="tr-TR"/>
              <a:t>Asıl başlık stili için tıklatın</a:t>
            </a:r>
            <a:endParaRPr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11B4A52E-2D7B-4FA7-A3FC-22EF32878C96}" type="datetimeFigureOut">
              <a:rPr lang="tr-TR"/>
              <a:pPr>
                <a:defRPr/>
              </a:pPr>
              <a:t>29.11.2017</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F0B541F1-1D1E-456E-B814-C35D20421CB7}" type="slidenum">
              <a:rPr lang="tr-TR"/>
              <a:pPr>
                <a:defRPr/>
              </a:pPr>
              <a:t>‹#›</a:t>
            </a:fld>
            <a:endParaRPr lang="tr-TR"/>
          </a:p>
        </p:txBody>
      </p:sp>
    </p:spTree>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lstStyle>
            <a:lvl1pPr>
              <a:defRPr/>
            </a:lvl1pPr>
          </a:lstStyle>
          <a:p>
            <a:r>
              <a:rPr lang="tr-TR"/>
              <a:t>Asıl başlık stili için tıklatın</a:t>
            </a:r>
            <a:endParaRPr lang="en-US"/>
          </a:p>
        </p:txBody>
      </p:sp>
      <p:sp>
        <p:nvSpPr>
          <p:cNvPr id="3" name="2 Metin Yer Tutucusu"/>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6 Veri Yer Tutucusu"/>
          <p:cNvSpPr>
            <a:spLocks noGrp="1"/>
          </p:cNvSpPr>
          <p:nvPr>
            <p:ph type="dt" sz="half" idx="10"/>
          </p:nvPr>
        </p:nvSpPr>
        <p:spPr/>
        <p:txBody>
          <a:bodyPr/>
          <a:lstStyle>
            <a:lvl1pPr>
              <a:defRPr/>
            </a:lvl1pPr>
          </a:lstStyle>
          <a:p>
            <a:pPr>
              <a:defRPr/>
            </a:pPr>
            <a:fld id="{8CAE92B6-B811-4121-AECF-9177E315DCB5}" type="datetimeFigureOut">
              <a:rPr lang="tr-TR"/>
              <a:pPr>
                <a:defRPr/>
              </a:pPr>
              <a:t>29.11.2017</a:t>
            </a:fld>
            <a:endParaRPr lang="tr-TR"/>
          </a:p>
        </p:txBody>
      </p:sp>
      <p:sp>
        <p:nvSpPr>
          <p:cNvPr id="8" name="7 Altbilgi Yer Tutucusu"/>
          <p:cNvSpPr>
            <a:spLocks noGrp="1"/>
          </p:cNvSpPr>
          <p:nvPr>
            <p:ph type="ftr" sz="quarter" idx="11"/>
          </p:nvPr>
        </p:nvSpPr>
        <p:spPr/>
        <p:txBody>
          <a:bodyPr/>
          <a:lstStyle>
            <a:lvl1pPr>
              <a:defRPr/>
            </a:lvl1pPr>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pPr>
              <a:defRPr/>
            </a:pPr>
            <a:fld id="{211759DF-8DC0-4254-BCD0-E33F3DE747F1}" type="slidenum">
              <a:rPr lang="tr-TR"/>
              <a:pPr>
                <a:defRPr/>
              </a:pPr>
              <a:t>‹#›</a:t>
            </a:fld>
            <a:endParaRPr lang="tr-TR"/>
          </a:p>
        </p:txBody>
      </p:sp>
    </p:spTree>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lstStyle>
            <a:lvl1pPr algn="l">
              <a:defRPr sz="4600"/>
            </a:lvl1pPr>
          </a:lstStyle>
          <a:p>
            <a:r>
              <a:rPr lang="tr-TR"/>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6B15DC09-DA80-48D3-B9DB-81158169ECDF}" type="datetimeFigureOut">
              <a:rPr lang="tr-TR"/>
              <a:pPr>
                <a:defRPr/>
              </a:pPr>
              <a:t>29.11.2017</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B38776C9-1885-4E5F-BA30-31A4172B3837}" type="slidenum">
              <a:rPr lang="tr-TR"/>
              <a:pPr>
                <a:defRPr/>
              </a:pPr>
              <a:t>‹#›</a:t>
            </a:fld>
            <a:endParaRPr lang="tr-TR"/>
          </a:p>
        </p:txBody>
      </p:sp>
    </p:spTree>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45CE22F6-4C08-4AB9-8FF4-E6AB8EDBD2E9}" type="datetimeFigureOut">
              <a:rPr lang="tr-TR"/>
              <a:pPr>
                <a:defRPr/>
              </a:pPr>
              <a:t>29.11.2017</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4068CAD6-C3EA-4A65-B9E1-497D0857DA2B}" type="slidenum">
              <a:rPr lang="tr-TR"/>
              <a:pPr>
                <a:defRPr/>
              </a:pPr>
              <a:t>‹#›</a:t>
            </a:fld>
            <a:endParaRPr lang="tr-TR"/>
          </a:p>
        </p:txBody>
      </p:sp>
    </p:spTree>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tr-TR"/>
              <a:t>Asıl başlık stili için tıklatın</a:t>
            </a:r>
            <a:endParaRPr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tr-TR"/>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4 Veri Yer Tutucusu"/>
          <p:cNvSpPr>
            <a:spLocks noGrp="1"/>
          </p:cNvSpPr>
          <p:nvPr>
            <p:ph type="dt" sz="half" idx="10"/>
          </p:nvPr>
        </p:nvSpPr>
        <p:spPr/>
        <p:txBody>
          <a:bodyPr/>
          <a:lstStyle>
            <a:lvl1pPr>
              <a:defRPr/>
            </a:lvl1pPr>
          </a:lstStyle>
          <a:p>
            <a:pPr>
              <a:defRPr/>
            </a:pPr>
            <a:fld id="{7C4BDC93-402B-4EB1-9268-2C758D7157EB}" type="datetimeFigureOut">
              <a:rPr lang="tr-TR"/>
              <a:pPr>
                <a:defRPr/>
              </a:pPr>
              <a:t>29.11.2017</a:t>
            </a:fld>
            <a:endParaRPr lang="tr-TR"/>
          </a:p>
        </p:txBody>
      </p:sp>
      <p:sp>
        <p:nvSpPr>
          <p:cNvPr id="6" name="5 Altbilgi Yer Tutucusu"/>
          <p:cNvSpPr>
            <a:spLocks noGrp="1"/>
          </p:cNvSpPr>
          <p:nvPr>
            <p:ph type="ftr" sz="quarter" idx="11"/>
          </p:nvPr>
        </p:nvSpPr>
        <p:spPr/>
        <p:txBody>
          <a:bodyPr/>
          <a:lstStyle>
            <a:lvl1pPr>
              <a:defRPr/>
            </a:lvl1pPr>
          </a:lstStyle>
          <a:p>
            <a:pPr>
              <a:defRPr/>
            </a:pPr>
            <a:endParaRPr lang="tr-TR"/>
          </a:p>
        </p:txBody>
      </p:sp>
      <p:sp>
        <p:nvSpPr>
          <p:cNvPr id="7" name="6 Slayt Numarası Yer Tutucusu"/>
          <p:cNvSpPr>
            <a:spLocks noGrp="1"/>
          </p:cNvSpPr>
          <p:nvPr>
            <p:ph type="sldNum" sz="quarter" idx="12"/>
          </p:nvPr>
        </p:nvSpPr>
        <p:spPr>
          <a:xfrm>
            <a:off x="8156575" y="6421438"/>
            <a:ext cx="762000" cy="365125"/>
          </a:xfrm>
        </p:spPr>
        <p:txBody>
          <a:bodyPr/>
          <a:lstStyle>
            <a:lvl1pPr>
              <a:defRPr/>
            </a:lvl1pPr>
          </a:lstStyle>
          <a:p>
            <a:pPr>
              <a:defRPr/>
            </a:pPr>
            <a:fld id="{B870EB61-2922-4B01-A727-395F4D139A67}" type="slidenum">
              <a:rPr lang="tr-TR"/>
              <a:pPr>
                <a:defRPr/>
              </a:pPr>
              <a:t>‹#›</a:t>
            </a:fld>
            <a:endParaRPr lang="tr-TR"/>
          </a:p>
        </p:txBody>
      </p:sp>
    </p:spTree>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tr-TR"/>
              <a:t>Asıl başlık stili için tıklatın</a:t>
            </a:r>
            <a:endParaRPr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tr-TR" noProof="0"/>
              <a:t>Resim eklemek için simgeyi tıklatın</a:t>
            </a:r>
            <a:endParaRPr lang="en-US" noProof="0"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tr-TR"/>
              <a:t>Asıl metin stillerini düzenlemek için tıklatın</a:t>
            </a:r>
          </a:p>
        </p:txBody>
      </p:sp>
      <p:sp>
        <p:nvSpPr>
          <p:cNvPr id="5" name="4 Veri Yer Tutucusu"/>
          <p:cNvSpPr>
            <a:spLocks noGrp="1"/>
          </p:cNvSpPr>
          <p:nvPr>
            <p:ph type="dt" sz="half" idx="10"/>
          </p:nvPr>
        </p:nvSpPr>
        <p:spPr/>
        <p:txBody>
          <a:bodyPr/>
          <a:lstStyle>
            <a:lvl1pPr>
              <a:defRPr/>
            </a:lvl1pPr>
          </a:lstStyle>
          <a:p>
            <a:pPr>
              <a:defRPr/>
            </a:pPr>
            <a:fld id="{F688A382-BDE0-40FA-A902-DFFA2F14B2B9}" type="datetimeFigureOut">
              <a:rPr lang="tr-TR"/>
              <a:pPr>
                <a:defRPr/>
              </a:pPr>
              <a:t>29.11.2017</a:t>
            </a:fld>
            <a:endParaRPr lang="tr-TR"/>
          </a:p>
        </p:txBody>
      </p:sp>
      <p:sp>
        <p:nvSpPr>
          <p:cNvPr id="6" name="5 Altbilgi Yer Tutucusu"/>
          <p:cNvSpPr>
            <a:spLocks noGrp="1"/>
          </p:cNvSpPr>
          <p:nvPr>
            <p:ph type="ftr" sz="quarter" idx="11"/>
          </p:nvPr>
        </p:nvSpPr>
        <p:spPr/>
        <p:txBody>
          <a:bodyPr/>
          <a:lstStyle>
            <a:lvl1pPr>
              <a:defRPr/>
            </a:lvl1pPr>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9986D542-5F5A-489C-A7BA-7580D6DA9A28}" type="slidenum">
              <a:rPr lang="tr-TR"/>
              <a:pPr>
                <a:defRPr/>
              </a:pPr>
              <a:t>‹#›</a:t>
            </a:fld>
            <a:endParaRPr lang="tr-TR"/>
          </a:p>
        </p:txBody>
      </p:sp>
    </p:spTree>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endParaRPr>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endParaRPr>
          </a:p>
        </p:txBody>
      </p:sp>
      <p:sp>
        <p:nvSpPr>
          <p:cNvPr id="1028" name="8 Başlık Yer Tutucusu"/>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tr-TR"/>
              <a:t>Asıl başlık stili için tıklatın</a:t>
            </a:r>
            <a:endParaRPr lang="en-US"/>
          </a:p>
        </p:txBody>
      </p:sp>
      <p:sp>
        <p:nvSpPr>
          <p:cNvPr id="1029" name="29 Metin Yer Tutucusu"/>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9 Veri Yer Tutucusu"/>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2FF5F01F-42EF-4885-926F-DBAAAB27EB01}" type="datetimeFigureOut">
              <a:rPr lang="tr-TR"/>
              <a:pPr>
                <a:defRPr/>
              </a:pPr>
              <a:t>29.11.2017</a:t>
            </a:fld>
            <a:endParaRPr lang="tr-TR"/>
          </a:p>
        </p:txBody>
      </p:sp>
      <p:sp>
        <p:nvSpPr>
          <p:cNvPr id="22" name="21 Altbilgi Yer Tutucusu"/>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tr-TR"/>
          </a:p>
        </p:txBody>
      </p:sp>
      <p:sp>
        <p:nvSpPr>
          <p:cNvPr id="18" name="17 Slayt Numarası Yer Tutucusu"/>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1925AC09-25E9-4E8E-A2C2-90D68968D588}" type="slidenum">
              <a:rPr lang="tr-TR"/>
              <a:pPr>
                <a:defRPr/>
              </a:pPr>
              <a:t>‹#›</a:t>
            </a:fld>
            <a:endParaRPr lang="tr-TR"/>
          </a:p>
        </p:txBody>
      </p:sp>
    </p:spTree>
  </p:cSld>
  <p:clrMap bg1="dk1" tx1="lt1" bg2="dk2" tx2="lt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8" r:id="rId5"/>
    <p:sldLayoutId id="2147483693" r:id="rId6"/>
    <p:sldLayoutId id="2147483692" r:id="rId7"/>
    <p:sldLayoutId id="2147483699" r:id="rId8"/>
    <p:sldLayoutId id="2147483700" r:id="rId9"/>
    <p:sldLayoutId id="2147483691" r:id="rId10"/>
    <p:sldLayoutId id="2147483690" r:id="rId11"/>
  </p:sldLayoutIdLst>
  <p:transition>
    <p:newsflash/>
  </p:transition>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itchFamily="34" charset="0"/>
        </a:defRPr>
      </a:lvl2pPr>
      <a:lvl3pPr algn="l" rtl="0" fontAlgn="base">
        <a:spcBef>
          <a:spcPct val="0"/>
        </a:spcBef>
        <a:spcAft>
          <a:spcPct val="0"/>
        </a:spcAft>
        <a:defRPr sz="4600">
          <a:solidFill>
            <a:schemeClr val="tx1"/>
          </a:solidFill>
          <a:latin typeface="Franklin Gothic Book" pitchFamily="34" charset="0"/>
        </a:defRPr>
      </a:lvl3pPr>
      <a:lvl4pPr algn="l" rtl="0" fontAlgn="base">
        <a:spcBef>
          <a:spcPct val="0"/>
        </a:spcBef>
        <a:spcAft>
          <a:spcPct val="0"/>
        </a:spcAft>
        <a:defRPr sz="4600">
          <a:solidFill>
            <a:schemeClr val="tx1"/>
          </a:solidFill>
          <a:latin typeface="Franklin Gothic Book" pitchFamily="34" charset="0"/>
        </a:defRPr>
      </a:lvl4pPr>
      <a:lvl5pPr algn="l" rtl="0" fontAlgn="base">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785926"/>
            <a:ext cx="6480048" cy="2301240"/>
          </a:xfrm>
        </p:spPr>
        <p:txBody>
          <a:bodyPr>
            <a:normAutofit/>
          </a:bodyPr>
          <a:lstStyle/>
          <a:p>
            <a:pPr algn="ctr" fontAlgn="auto">
              <a:spcAft>
                <a:spcPts val="0"/>
              </a:spcAft>
              <a:defRPr/>
            </a:pPr>
            <a:r>
              <a:rPr lang="tr-TR" sz="3600" err="1"/>
              <a:t>Konuşmanin</a:t>
            </a:r>
            <a:r>
              <a:rPr lang="tr-TR" sz="3600"/>
              <a:t> sözel olmayan öğeleri ve üst iletiler</a:t>
            </a:r>
          </a:p>
        </p:txBody>
      </p:sp>
      <p:sp>
        <p:nvSpPr>
          <p:cNvPr id="4" name="3 Dikdörtgen"/>
          <p:cNvSpPr/>
          <p:nvPr/>
        </p:nvSpPr>
        <p:spPr>
          <a:xfrm>
            <a:off x="2214563" y="6072188"/>
            <a:ext cx="3146425" cy="369887"/>
          </a:xfrm>
          <a:prstGeom prst="rect">
            <a:avLst/>
          </a:prstGeom>
        </p:spPr>
        <p:txBody>
          <a:bodyPr wrap="none">
            <a:spAutoFit/>
          </a:bodyPr>
          <a:lstStyle/>
          <a:p>
            <a:pPr fontAlgn="auto">
              <a:spcBef>
                <a:spcPts val="0"/>
              </a:spcBef>
              <a:spcAft>
                <a:spcPts val="0"/>
              </a:spcAft>
              <a:defRPr/>
            </a:pPr>
            <a:r>
              <a:rPr lang="tr-TR" dirty="0" err="1">
                <a:solidFill>
                  <a:schemeClr val="bg2">
                    <a:lumMod val="40000"/>
                    <a:lumOff val="60000"/>
                  </a:schemeClr>
                </a:solidFill>
                <a:latin typeface="+mn-lt"/>
              </a:rPr>
              <a:t>Yard</a:t>
            </a:r>
            <a:r>
              <a:rPr lang="tr-TR" dirty="0">
                <a:solidFill>
                  <a:schemeClr val="bg2">
                    <a:lumMod val="40000"/>
                    <a:lumOff val="60000"/>
                  </a:schemeClr>
                </a:solidFill>
                <a:latin typeface="+mn-lt"/>
              </a:rPr>
              <a:t>.</a:t>
            </a:r>
            <a:r>
              <a:rPr lang="tr-TR" dirty="0" err="1">
                <a:solidFill>
                  <a:schemeClr val="bg2">
                    <a:lumMod val="40000"/>
                    <a:lumOff val="60000"/>
                  </a:schemeClr>
                </a:solidFill>
                <a:latin typeface="+mn-lt"/>
              </a:rPr>
              <a:t>Doç.Dr</a:t>
            </a:r>
            <a:r>
              <a:rPr lang="tr-TR" dirty="0">
                <a:solidFill>
                  <a:schemeClr val="bg2">
                    <a:lumMod val="40000"/>
                    <a:lumOff val="60000"/>
                  </a:schemeClr>
                </a:solidFill>
                <a:latin typeface="+mn-lt"/>
              </a:rPr>
              <a:t>. </a:t>
            </a:r>
            <a:r>
              <a:rPr lang="tr-TR" dirty="0" err="1">
                <a:solidFill>
                  <a:schemeClr val="bg2">
                    <a:lumMod val="40000"/>
                    <a:lumOff val="60000"/>
                  </a:schemeClr>
                </a:solidFill>
                <a:latin typeface="+mn-lt"/>
              </a:rPr>
              <a:t>Perican</a:t>
            </a:r>
            <a:r>
              <a:rPr lang="tr-TR" dirty="0">
                <a:solidFill>
                  <a:schemeClr val="bg2">
                    <a:lumMod val="40000"/>
                    <a:lumOff val="60000"/>
                  </a:schemeClr>
                </a:solidFill>
                <a:latin typeface="+mn-lt"/>
              </a:rPr>
              <a:t> BAYAR</a:t>
            </a:r>
          </a:p>
        </p:txBody>
      </p:sp>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1 Başlık"/>
          <p:cNvSpPr>
            <a:spLocks noGrp="1"/>
          </p:cNvSpPr>
          <p:nvPr>
            <p:ph type="title"/>
          </p:nvPr>
        </p:nvSpPr>
        <p:spPr/>
        <p:txBody>
          <a:bodyPr/>
          <a:lstStyle/>
          <a:p>
            <a:endParaRPr lang="tr-TR"/>
          </a:p>
        </p:txBody>
      </p:sp>
      <p:sp>
        <p:nvSpPr>
          <p:cNvPr id="43010" name="2 İçerik Yer Tutucusu"/>
          <p:cNvSpPr>
            <a:spLocks noGrp="1"/>
          </p:cNvSpPr>
          <p:nvPr>
            <p:ph idx="1"/>
          </p:nvPr>
        </p:nvSpPr>
        <p:spPr/>
        <p:txBody>
          <a:bodyPr/>
          <a:lstStyle/>
          <a:p>
            <a:pPr>
              <a:buFont typeface="Wingdings 2" pitchFamily="18" charset="2"/>
              <a:buNone/>
            </a:pPr>
            <a:r>
              <a:rPr lang="tr-TR"/>
              <a:t>   Örneğin; “Bir dakika” cümlesinde sözcüklere vurgu eşitse,cümle basit bir rica cümlesi olur. “bir” ya da “dakika” sözcükleri vurgulandığında ileti rahatsızlık ya da sabırsızlık ifadesi haline gelir.</a:t>
            </a:r>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1 Başlık"/>
          <p:cNvSpPr>
            <a:spLocks noGrp="1"/>
          </p:cNvSpPr>
          <p:nvPr>
            <p:ph type="title"/>
          </p:nvPr>
        </p:nvSpPr>
        <p:spPr/>
        <p:txBody>
          <a:bodyPr/>
          <a:lstStyle/>
          <a:p>
            <a:pPr algn="ctr"/>
            <a:r>
              <a:rPr lang="tr-TR" sz="3600"/>
              <a:t>SÖZEL NİTELEYİCİLER</a:t>
            </a:r>
          </a:p>
        </p:txBody>
      </p:sp>
      <p:sp>
        <p:nvSpPr>
          <p:cNvPr id="44034" name="2 İçerik Yer Tutucusu"/>
          <p:cNvSpPr>
            <a:spLocks noGrp="1"/>
          </p:cNvSpPr>
          <p:nvPr>
            <p:ph idx="1"/>
          </p:nvPr>
        </p:nvSpPr>
        <p:spPr/>
        <p:txBody>
          <a:bodyPr/>
          <a:lstStyle/>
          <a:p>
            <a:pPr>
              <a:buFont typeface="Wingdings 2" pitchFamily="18" charset="2"/>
              <a:buNone/>
            </a:pPr>
            <a:r>
              <a:rPr lang="tr-TR"/>
              <a:t>    Bunlar bir cümleye anlam farklılıkları katan özel sözcüklerdir. Aşağıdaki liste çoğunlukla sözel niteleyici olarak kullanılan sözcükleri göstermektedir:</a:t>
            </a:r>
          </a:p>
        </p:txBody>
      </p:sp>
    </p:spTree>
  </p:cSld>
  <p:clrMapOvr>
    <a:masterClrMapping/>
  </p:clrMapOvr>
  <p:transition>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marL="550926" indent="-514350" fontAlgn="auto">
              <a:spcAft>
                <a:spcPts val="0"/>
              </a:spcAft>
              <a:buFont typeface="Wingdings 2"/>
              <a:buChar char=""/>
              <a:defRPr/>
            </a:pPr>
            <a:r>
              <a:rPr lang="tr-TR" dirty="0"/>
              <a:t>Kesinlikle</a:t>
            </a:r>
          </a:p>
          <a:p>
            <a:pPr marL="550926" indent="-514350" fontAlgn="auto">
              <a:spcAft>
                <a:spcPts val="0"/>
              </a:spcAft>
              <a:buFont typeface="Wingdings 2"/>
              <a:buChar char=""/>
              <a:defRPr/>
            </a:pPr>
            <a:r>
              <a:rPr lang="tr-TR" dirty="0"/>
              <a:t>Tabii ki</a:t>
            </a:r>
          </a:p>
          <a:p>
            <a:pPr marL="550926" indent="-514350" fontAlgn="auto">
              <a:spcAft>
                <a:spcPts val="0"/>
              </a:spcAft>
              <a:buFont typeface="Wingdings 2"/>
              <a:buChar char=""/>
              <a:defRPr/>
            </a:pPr>
            <a:r>
              <a:rPr lang="tr-TR" dirty="0"/>
              <a:t>Yalnızca</a:t>
            </a:r>
          </a:p>
          <a:p>
            <a:pPr marL="550926" indent="-514350" fontAlgn="auto">
              <a:spcAft>
                <a:spcPts val="0"/>
              </a:spcAft>
              <a:buFont typeface="Wingdings 2"/>
              <a:buChar char=""/>
              <a:defRPr/>
            </a:pPr>
            <a:r>
              <a:rPr lang="tr-TR" dirty="0"/>
              <a:t>Sadece</a:t>
            </a:r>
          </a:p>
          <a:p>
            <a:pPr marL="550926" indent="-514350" fontAlgn="auto">
              <a:spcAft>
                <a:spcPts val="0"/>
              </a:spcAft>
              <a:buFont typeface="Wingdings 2"/>
              <a:buChar char=""/>
              <a:defRPr/>
            </a:pPr>
            <a:r>
              <a:rPr lang="tr-TR" dirty="0"/>
              <a:t>Doğal olarak</a:t>
            </a:r>
          </a:p>
          <a:p>
            <a:pPr marL="550926" indent="-514350" fontAlgn="auto">
              <a:spcAft>
                <a:spcPts val="0"/>
              </a:spcAft>
              <a:buFont typeface="Wingdings 2"/>
              <a:buChar char=""/>
              <a:defRPr/>
            </a:pPr>
            <a:r>
              <a:rPr lang="tr-TR" dirty="0"/>
              <a:t>Son zamanlarda</a:t>
            </a:r>
          </a:p>
          <a:p>
            <a:pPr marL="550926" indent="-514350" fontAlgn="auto">
              <a:spcAft>
                <a:spcPts val="0"/>
              </a:spcAft>
              <a:buFont typeface="Wingdings 2"/>
              <a:buChar char=""/>
              <a:defRPr/>
            </a:pPr>
            <a:r>
              <a:rPr lang="tr-TR" dirty="0"/>
              <a:t>Hala</a:t>
            </a:r>
          </a:p>
          <a:p>
            <a:pPr marL="550926" indent="-514350" fontAlgn="auto">
              <a:spcAft>
                <a:spcPts val="0"/>
              </a:spcAft>
              <a:buFont typeface="Wingdings 2"/>
              <a:buChar char=""/>
              <a:defRPr/>
            </a:pPr>
            <a:r>
              <a:rPr lang="tr-TR" dirty="0"/>
              <a:t>Yine</a:t>
            </a:r>
          </a:p>
          <a:p>
            <a:pPr marL="550926" indent="-514350" fontAlgn="auto">
              <a:spcAft>
                <a:spcPts val="0"/>
              </a:spcAft>
              <a:buFont typeface="Wingdings 2"/>
              <a:buChar char=""/>
              <a:defRPr/>
            </a:pPr>
            <a:r>
              <a:rPr lang="tr-TR" dirty="0"/>
              <a:t>Şimdi</a:t>
            </a:r>
          </a:p>
          <a:p>
            <a:pPr marL="550926" indent="-514350" fontAlgn="auto">
              <a:spcAft>
                <a:spcPts val="0"/>
              </a:spcAft>
              <a:buFont typeface="Wingdings 2"/>
              <a:buChar char=""/>
              <a:defRPr/>
            </a:pPr>
            <a:r>
              <a:rPr lang="tr-TR" dirty="0"/>
              <a:t>Tam</a:t>
            </a:r>
          </a:p>
          <a:p>
            <a:pPr marL="550926" indent="-514350" fontAlgn="auto">
              <a:spcAft>
                <a:spcPts val="0"/>
              </a:spcAft>
              <a:buFont typeface="Wingdings 2"/>
              <a:buChar char=""/>
              <a:defRPr/>
            </a:pPr>
            <a:r>
              <a:rPr lang="tr-TR" dirty="0"/>
              <a:t>Biraz</a:t>
            </a:r>
          </a:p>
          <a:p>
            <a:pPr marL="550926" indent="-514350" fontAlgn="auto">
              <a:spcAft>
                <a:spcPts val="0"/>
              </a:spcAft>
              <a:buFont typeface="Wingdings 2"/>
              <a:buChar char=""/>
              <a:defRPr/>
            </a:pPr>
            <a:r>
              <a:rPr lang="tr-TR" dirty="0"/>
              <a:t>Diyorlar ki</a:t>
            </a:r>
          </a:p>
          <a:p>
            <a:pPr marL="550926" indent="-514350" fontAlgn="auto">
              <a:spcAft>
                <a:spcPts val="0"/>
              </a:spcAft>
              <a:buFont typeface="Wingdings 2"/>
              <a:buChar char=""/>
              <a:defRPr/>
            </a:pPr>
            <a:endParaRPr lang="tr-TR" dirty="0"/>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1 Başlık"/>
          <p:cNvSpPr>
            <a:spLocks noGrp="1"/>
          </p:cNvSpPr>
          <p:nvPr>
            <p:ph type="title"/>
          </p:nvPr>
        </p:nvSpPr>
        <p:spPr/>
        <p:txBody>
          <a:bodyPr/>
          <a:lstStyle/>
          <a:p>
            <a:endParaRPr lang="tr-TR"/>
          </a:p>
        </p:txBody>
      </p:sp>
      <p:sp>
        <p:nvSpPr>
          <p:cNvPr id="46082" name="2 İçerik Yer Tutucusu"/>
          <p:cNvSpPr>
            <a:spLocks noGrp="1"/>
          </p:cNvSpPr>
          <p:nvPr>
            <p:ph idx="1"/>
          </p:nvPr>
        </p:nvSpPr>
        <p:spPr/>
        <p:txBody>
          <a:bodyPr/>
          <a:lstStyle/>
          <a:p>
            <a:pPr>
              <a:buFont typeface="Wingdings 2" pitchFamily="18" charset="2"/>
              <a:buNone/>
            </a:pPr>
            <a:r>
              <a:rPr lang="tr-TR"/>
              <a:t>   </a:t>
            </a:r>
          </a:p>
          <a:p>
            <a:pPr>
              <a:buFont typeface="Wingdings 2" pitchFamily="18" charset="2"/>
              <a:buNone/>
            </a:pPr>
            <a:r>
              <a:rPr lang="tr-TR"/>
              <a:t>    “tabii ki”, “hadi” ya da “tahmin ediyorum” gibi ifadeler üst iletilerde sık sık görülür.</a:t>
            </a:r>
          </a:p>
        </p:txBody>
      </p:sp>
    </p:spTree>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p:nvPr>
        </p:nvSpPr>
        <p:spPr/>
        <p:txBody>
          <a:bodyPr/>
          <a:lstStyle/>
          <a:p>
            <a:endParaRPr lang="tr-TR"/>
          </a:p>
        </p:txBody>
      </p:sp>
      <p:sp>
        <p:nvSpPr>
          <p:cNvPr id="47106" name="2 İçerik Yer Tutucusu"/>
          <p:cNvSpPr>
            <a:spLocks noGrp="1"/>
          </p:cNvSpPr>
          <p:nvPr>
            <p:ph idx="1"/>
          </p:nvPr>
        </p:nvSpPr>
        <p:spPr/>
        <p:txBody>
          <a:bodyPr/>
          <a:lstStyle/>
          <a:p>
            <a:pPr>
              <a:buFont typeface="Wingdings 2" pitchFamily="18" charset="2"/>
              <a:buNone/>
            </a:pPr>
            <a:r>
              <a:rPr lang="tr-TR"/>
              <a:t>    Genellikle nicelik kullanılarak herhangi bir sözcük (az ya da çok ) iğneleyici bir üst iletiye kurnazlıkla dönüştürülebilir. “Seni beklerken biraz ıslandım” gibi.</a:t>
            </a:r>
          </a:p>
        </p:txBody>
      </p:sp>
    </p:spTree>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Başlık"/>
          <p:cNvSpPr>
            <a:spLocks noGrp="1"/>
          </p:cNvSpPr>
          <p:nvPr>
            <p:ph type="title"/>
          </p:nvPr>
        </p:nvSpPr>
        <p:spPr/>
        <p:txBody>
          <a:bodyPr/>
          <a:lstStyle/>
          <a:p>
            <a:endParaRPr lang="tr-TR"/>
          </a:p>
        </p:txBody>
      </p:sp>
      <p:sp>
        <p:nvSpPr>
          <p:cNvPr id="48130" name="2 İçerik Yer Tutucusu"/>
          <p:cNvSpPr>
            <a:spLocks noGrp="1"/>
          </p:cNvSpPr>
          <p:nvPr>
            <p:ph idx="1"/>
          </p:nvPr>
        </p:nvSpPr>
        <p:spPr/>
        <p:txBody>
          <a:bodyPr/>
          <a:lstStyle/>
          <a:p>
            <a:pPr>
              <a:buFont typeface="Wingdings 2" pitchFamily="18" charset="2"/>
              <a:buNone/>
            </a:pPr>
            <a:r>
              <a:rPr lang="tr-TR"/>
              <a:t>   Soldaki sütunda,sözel niteleyiciler içeren bazı cümleler bulunmaktadır.Sağdaki sütun ise ima ettiği üst iletiyi göstermektedir.</a:t>
            </a:r>
          </a:p>
          <a:p>
            <a:pPr>
              <a:buFont typeface="Wingdings 2" pitchFamily="18" charset="2"/>
              <a:buNone/>
            </a:pPr>
            <a:endParaRPr lang="tr-TR"/>
          </a:p>
        </p:txBody>
      </p:sp>
    </p:spTree>
  </p:cSld>
  <p:clrMapOvr>
    <a:masterClrMapping/>
  </p:clrMapOvr>
  <p:transition>
    <p:newsfla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28625" y="1785938"/>
          <a:ext cx="7467600" cy="1189037"/>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549435">
                <a:tc>
                  <a:txBody>
                    <a:bodyPr/>
                    <a:lstStyle/>
                    <a:p>
                      <a:r>
                        <a:rPr lang="tr-TR" dirty="0"/>
                        <a:t>2. Son zamanlar da tabii ki yorgundur</a:t>
                      </a:r>
                    </a:p>
                  </a:txBody>
                  <a:tcPr/>
                </a:tc>
                <a:tc>
                  <a:txBody>
                    <a:bodyPr/>
                    <a:lstStyle/>
                    <a:p>
                      <a:r>
                        <a:rPr lang="tr-TR" dirty="0"/>
                        <a:t>2. Sende yanlış bir şey var ya da hiç iyi değilsin.</a:t>
                      </a:r>
                    </a:p>
                  </a:txBody>
                  <a:tcPr/>
                </a:tc>
                <a:extLst>
                  <a:ext uri="{0D108BD9-81ED-4DB2-BD59-A6C34878D82A}">
                    <a16:rowId xmlns:a16="http://schemas.microsoft.com/office/drawing/2014/main" val="10000"/>
                  </a:ext>
                </a:extLst>
              </a:tr>
              <a:tr h="549435">
                <a:tc>
                  <a:txBody>
                    <a:bodyPr/>
                    <a:lstStyle/>
                    <a:p>
                      <a:r>
                        <a:rPr lang="tr-TR" dirty="0"/>
                        <a:t>3. Hala burada mısın?</a:t>
                      </a:r>
                    </a:p>
                  </a:txBody>
                  <a:tcPr/>
                </a:tc>
                <a:tc>
                  <a:txBody>
                    <a:bodyPr/>
                    <a:lstStyle/>
                    <a:p>
                      <a:r>
                        <a:rPr lang="tr-TR" dirty="0"/>
                        <a:t>3. Burada olmamalıydın.</a:t>
                      </a:r>
                    </a:p>
                  </a:txBody>
                  <a:tcPr/>
                </a:tc>
                <a:extLst>
                  <a:ext uri="{0D108BD9-81ED-4DB2-BD59-A6C34878D82A}">
                    <a16:rowId xmlns:a16="http://schemas.microsoft.com/office/drawing/2014/main" val="10001"/>
                  </a:ext>
                </a:extLst>
              </a:tr>
            </a:tbl>
          </a:graphicData>
        </a:graphic>
      </p:graphicFrame>
      <p:graphicFrame>
        <p:nvGraphicFramePr>
          <p:cNvPr id="5" name="4 Tablo"/>
          <p:cNvGraphicFramePr>
            <a:graphicFrameLocks noGrp="1"/>
          </p:cNvGraphicFramePr>
          <p:nvPr/>
        </p:nvGraphicFramePr>
        <p:xfrm>
          <a:off x="428625" y="3000375"/>
          <a:ext cx="7429500" cy="1279525"/>
        </p:xfrm>
        <a:graphic>
          <a:graphicData uri="http://schemas.openxmlformats.org/drawingml/2006/table">
            <a:tbl>
              <a:tblPr firstRow="1" bandRow="1">
                <a:tableStyleId>{5C22544A-7EE6-4342-B048-85BDC9FD1C3A}</a:tableStyleId>
              </a:tblPr>
              <a:tblGrid>
                <a:gridCol w="3714776">
                  <a:extLst>
                    <a:ext uri="{9D8B030D-6E8A-4147-A177-3AD203B41FA5}">
                      <a16:colId xmlns:a16="http://schemas.microsoft.com/office/drawing/2014/main" val="20000"/>
                    </a:ext>
                  </a:extLst>
                </a:gridCol>
                <a:gridCol w="3714776">
                  <a:extLst>
                    <a:ext uri="{9D8B030D-6E8A-4147-A177-3AD203B41FA5}">
                      <a16:colId xmlns:a16="http://schemas.microsoft.com/office/drawing/2014/main" val="20001"/>
                    </a:ext>
                  </a:extLst>
                </a:gridCol>
              </a:tblGrid>
              <a:tr h="500066">
                <a:tc>
                  <a:txBody>
                    <a:bodyPr/>
                    <a:lstStyle/>
                    <a:p>
                      <a:r>
                        <a:rPr lang="tr-TR" dirty="0"/>
                        <a:t>4. Kesinlikle sakinsin</a:t>
                      </a:r>
                    </a:p>
                  </a:txBody>
                  <a:tcPr/>
                </a:tc>
                <a:tc>
                  <a:txBody>
                    <a:bodyPr/>
                    <a:lstStyle/>
                    <a:p>
                      <a:r>
                        <a:rPr lang="tr-TR" dirty="0"/>
                        <a:t>4. Çok sakinsin ve bu beni uyuz ediyor.</a:t>
                      </a:r>
                    </a:p>
                  </a:txBody>
                  <a:tcPr/>
                </a:tc>
                <a:extLst>
                  <a:ext uri="{0D108BD9-81ED-4DB2-BD59-A6C34878D82A}">
                    <a16:rowId xmlns:a16="http://schemas.microsoft.com/office/drawing/2014/main" val="10000"/>
                  </a:ext>
                </a:extLst>
              </a:tr>
              <a:tr h="500066">
                <a:tc>
                  <a:txBody>
                    <a:bodyPr/>
                    <a:lstStyle/>
                    <a:p>
                      <a:r>
                        <a:rPr lang="tr-TR" dirty="0"/>
                        <a:t>5.Hadi! Rahatlayalım</a:t>
                      </a:r>
                    </a:p>
                  </a:txBody>
                  <a:tcPr/>
                </a:tc>
                <a:tc>
                  <a:txBody>
                    <a:bodyPr/>
                    <a:lstStyle/>
                    <a:p>
                      <a:r>
                        <a:rPr lang="tr-TR" dirty="0"/>
                        <a:t>5. Sende yanlış bir şey var ve beni</a:t>
                      </a:r>
                      <a:r>
                        <a:rPr lang="tr-TR" baseline="0" dirty="0"/>
                        <a:t> sinirlendiriyorsun.</a:t>
                      </a:r>
                      <a:endParaRPr lang="tr-TR" dirty="0"/>
                    </a:p>
                  </a:txBody>
                  <a:tcPr/>
                </a:tc>
                <a:extLst>
                  <a:ext uri="{0D108BD9-81ED-4DB2-BD59-A6C34878D82A}">
                    <a16:rowId xmlns:a16="http://schemas.microsoft.com/office/drawing/2014/main" val="10001"/>
                  </a:ext>
                </a:extLst>
              </a:tr>
            </a:tbl>
          </a:graphicData>
        </a:graphic>
      </p:graphicFrame>
      <p:graphicFrame>
        <p:nvGraphicFramePr>
          <p:cNvPr id="6" name="5 Tablo"/>
          <p:cNvGraphicFramePr>
            <a:graphicFrameLocks noGrp="1"/>
          </p:cNvGraphicFramePr>
          <p:nvPr/>
        </p:nvGraphicFramePr>
        <p:xfrm>
          <a:off x="428625" y="1071563"/>
          <a:ext cx="7500938" cy="639762"/>
        </p:xfrm>
        <a:graphic>
          <a:graphicData uri="http://schemas.openxmlformats.org/drawingml/2006/table">
            <a:tbl>
              <a:tblPr/>
              <a:tblGrid>
                <a:gridCol w="3749675">
                  <a:extLst>
                    <a:ext uri="{9D8B030D-6E8A-4147-A177-3AD203B41FA5}">
                      <a16:colId xmlns:a16="http://schemas.microsoft.com/office/drawing/2014/main" val="20000"/>
                    </a:ext>
                  </a:extLst>
                </a:gridCol>
                <a:gridCol w="3751263">
                  <a:extLst>
                    <a:ext uri="{9D8B030D-6E8A-4147-A177-3AD203B41FA5}">
                      <a16:colId xmlns:a16="http://schemas.microsoft.com/office/drawing/2014/main" val="20001"/>
                    </a:ext>
                  </a:extLst>
                </a:gridCol>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a:ln>
                            <a:noFill/>
                          </a:ln>
                          <a:solidFill>
                            <a:srgbClr val="FFFFFF"/>
                          </a:solidFill>
                          <a:effectLst/>
                          <a:latin typeface="Arial" charset="0"/>
                        </a:rPr>
                        <a:t>1. Bu sadece bir oyun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1" i="0" u="none" strike="noStrike" cap="none" normalizeH="0" baseline="0">
                        <a:ln>
                          <a:noFill/>
                        </a:ln>
                        <a:solidFill>
                          <a:srgbClr val="FFFF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a:ln>
                            <a:noFill/>
                          </a:ln>
                          <a:solidFill>
                            <a:srgbClr val="FFFFFF"/>
                          </a:solidFill>
                          <a:effectLst/>
                          <a:latin typeface="Arial" charset="0"/>
                        </a:rPr>
                        <a:t>1.Sende yanlış bir şey var .Bunu çok ciddiye alıyorsun.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transition>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1 Başlık"/>
          <p:cNvSpPr>
            <a:spLocks noGrp="1"/>
          </p:cNvSpPr>
          <p:nvPr>
            <p:ph type="title"/>
          </p:nvPr>
        </p:nvSpPr>
        <p:spPr/>
        <p:txBody>
          <a:bodyPr/>
          <a:lstStyle/>
          <a:p>
            <a:endParaRPr lang="tr-TR"/>
          </a:p>
        </p:txBody>
      </p:sp>
      <p:sp>
        <p:nvSpPr>
          <p:cNvPr id="50178" name="2 İçerik Yer Tutucusu"/>
          <p:cNvSpPr>
            <a:spLocks noGrp="1"/>
          </p:cNvSpPr>
          <p:nvPr>
            <p:ph idx="1"/>
          </p:nvPr>
        </p:nvSpPr>
        <p:spPr/>
        <p:txBody>
          <a:bodyPr/>
          <a:lstStyle/>
          <a:p>
            <a:pPr>
              <a:buFont typeface="Wingdings 2" pitchFamily="18" charset="2"/>
              <a:buNone/>
            </a:pPr>
            <a:r>
              <a:rPr lang="tr-TR"/>
              <a:t>    Sözel niteleyiciler kesinlikle rahatsızlık ve hoşnutsuzluk duygusu yaratır.Sol sütundaki cümleleri sözel niteleyiciler olmaksızın okuduğunuzda,onların basit bilgi cümlelerine nasıl dönüştüklerini göreceksiniz. </a:t>
            </a:r>
          </a:p>
        </p:txBody>
      </p:sp>
    </p:spTree>
  </p:cSld>
  <p:clrMapOvr>
    <a:masterClrMapping/>
  </p:clrMapOvr>
  <p:transition>
    <p:newsfla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1 Başlık"/>
          <p:cNvSpPr>
            <a:spLocks noGrp="1"/>
          </p:cNvSpPr>
          <p:nvPr>
            <p:ph type="title"/>
          </p:nvPr>
        </p:nvSpPr>
        <p:spPr/>
        <p:txBody>
          <a:bodyPr/>
          <a:lstStyle/>
          <a:p>
            <a:pPr algn="ctr"/>
            <a:r>
              <a:rPr lang="tr-TR" sz="3600"/>
              <a:t>ÜST İLETİLERLE BAŞA ÇIKMA</a:t>
            </a:r>
          </a:p>
        </p:txBody>
      </p:sp>
      <p:sp>
        <p:nvSpPr>
          <p:cNvPr id="51202" name="2 İçerik Yer Tutucusu"/>
          <p:cNvSpPr>
            <a:spLocks noGrp="1"/>
          </p:cNvSpPr>
          <p:nvPr>
            <p:ph idx="1"/>
          </p:nvPr>
        </p:nvSpPr>
        <p:spPr/>
        <p:txBody>
          <a:bodyPr/>
          <a:lstStyle/>
          <a:p>
            <a:pPr>
              <a:buFont typeface="Wingdings 2" pitchFamily="18" charset="2"/>
              <a:buNone/>
            </a:pPr>
            <a:r>
              <a:rPr lang="tr-TR"/>
              <a:t>    Üst iletiler, üstü kapalı birer saldırı olduğundan onlara cevap verme olasılığı da düşüktür.</a:t>
            </a:r>
          </a:p>
        </p:txBody>
      </p:sp>
    </p:spTree>
  </p:cSld>
  <p:clrMapOvr>
    <a:masterClrMapping/>
  </p:clrMapOvr>
  <p:transition>
    <p:newsfla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Font typeface="Wingdings 2" pitchFamily="18" charset="2"/>
              <a:buNone/>
            </a:pPr>
            <a:r>
              <a:rPr lang="tr-TR"/>
              <a:t>   Saldırgan bir üst ileti ile başa çıkabilmek için iki basit aşama;</a:t>
            </a:r>
          </a:p>
          <a:p>
            <a:pPr>
              <a:buFont typeface="Franklin Gothic Book" pitchFamily="34" charset="0"/>
              <a:buAutoNum type="arabicPeriod"/>
            </a:pPr>
            <a:r>
              <a:rPr lang="tr-TR"/>
              <a:t>Ritm ve perdeyi dinleyip  sözel niteleyicileri fark etmeye çalışarak iletiyi içinizden tekrarlayın.</a:t>
            </a:r>
          </a:p>
          <a:p>
            <a:pPr>
              <a:buFont typeface="Franklin Gothic Book" pitchFamily="34" charset="0"/>
              <a:buAutoNum type="arabicPeriod"/>
            </a:pPr>
            <a:r>
              <a:rPr lang="tr-TR"/>
              <a:t>Üst ileti olduğunu düşündüğünüz şeyi yüksek sesle söyleyin ve diğer kişinin gerçekten düşündüğü ya da hissettiği şeyin bu olup olmadığını sorun.</a:t>
            </a:r>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1 Başlık"/>
          <p:cNvSpPr>
            <a:spLocks noGrp="1"/>
          </p:cNvSpPr>
          <p:nvPr>
            <p:ph type="title"/>
          </p:nvPr>
        </p:nvSpPr>
        <p:spPr/>
        <p:txBody>
          <a:bodyPr/>
          <a:lstStyle/>
          <a:p>
            <a:pPr algn="ctr"/>
            <a:r>
              <a:rPr lang="tr-TR" sz="3600"/>
              <a:t>SÖZEL OLMAYAN ÖĞELERİ DEĞİŞTİRME</a:t>
            </a:r>
          </a:p>
        </p:txBody>
      </p:sp>
      <p:sp>
        <p:nvSpPr>
          <p:cNvPr id="34818" name="2 İçerik Yer Tutucusu"/>
          <p:cNvSpPr>
            <a:spLocks noGrp="1"/>
          </p:cNvSpPr>
          <p:nvPr>
            <p:ph idx="1"/>
          </p:nvPr>
        </p:nvSpPr>
        <p:spPr/>
        <p:txBody>
          <a:bodyPr/>
          <a:lstStyle/>
          <a:p>
            <a:pPr>
              <a:buFont typeface="Wingdings 2" pitchFamily="18" charset="2"/>
              <a:buNone/>
            </a:pPr>
            <a:r>
              <a:rPr lang="tr-TR"/>
              <a:t>    Konuşurken sesinizin perdesini,tınlamasını,yüksekliğini, temposunu ya da ritmini değiştirmezseniz,sesiniz bir robot gibi çıkar.</a:t>
            </a:r>
          </a:p>
        </p:txBody>
      </p:sp>
    </p:spTree>
  </p:cSld>
  <p:clrMapOvr>
    <a:masterClrMapping/>
  </p:clrMapOvr>
  <p:transition>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1 Başlık"/>
          <p:cNvSpPr>
            <a:spLocks noGrp="1"/>
          </p:cNvSpPr>
          <p:nvPr>
            <p:ph type="title"/>
          </p:nvPr>
        </p:nvSpPr>
        <p:spPr/>
        <p:txBody>
          <a:bodyPr/>
          <a:lstStyle/>
          <a:p>
            <a:endParaRPr lang="tr-TR"/>
          </a:p>
        </p:txBody>
      </p:sp>
      <p:sp>
        <p:nvSpPr>
          <p:cNvPr id="53250" name="2 İçerik Yer Tutucusu"/>
          <p:cNvSpPr>
            <a:spLocks noGrp="1"/>
          </p:cNvSpPr>
          <p:nvPr>
            <p:ph idx="1"/>
          </p:nvPr>
        </p:nvSpPr>
        <p:spPr/>
        <p:txBody>
          <a:bodyPr/>
          <a:lstStyle/>
          <a:p>
            <a:pPr>
              <a:buFont typeface="Wingdings 2" pitchFamily="18" charset="2"/>
              <a:buNone/>
            </a:pPr>
            <a:r>
              <a:rPr lang="tr-TR"/>
              <a:t>    İkinci adım mutlaka gereklidir. Yorumunuzun doğruluğunu araştırmaz iseniz,diğer kişinin niyetini akıl okuyarak anlamaya çalışır durursunuz ve hiçbir zaman emin olmadan,varsaydığınız üst ileti doğruymuş gibi hareket edersiniz.</a:t>
            </a:r>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p:cNvSpPr>
            <a:spLocks noGrp="1"/>
          </p:cNvSpPr>
          <p:nvPr>
            <p:ph type="title"/>
          </p:nvPr>
        </p:nvSpPr>
        <p:spPr/>
        <p:txBody>
          <a:bodyPr/>
          <a:lstStyle/>
          <a:p>
            <a:endParaRPr lang="tr-TR"/>
          </a:p>
        </p:txBody>
      </p:sp>
      <p:sp>
        <p:nvSpPr>
          <p:cNvPr id="35842" name="2 İçerik Yer Tutucusu"/>
          <p:cNvSpPr>
            <a:spLocks noGrp="1"/>
          </p:cNvSpPr>
          <p:nvPr>
            <p:ph idx="1"/>
          </p:nvPr>
        </p:nvSpPr>
        <p:spPr/>
        <p:txBody>
          <a:bodyPr/>
          <a:lstStyle/>
          <a:p>
            <a:pPr>
              <a:buFont typeface="Wingdings 2" pitchFamily="18" charset="2"/>
              <a:buNone/>
            </a:pPr>
            <a:r>
              <a:rPr lang="tr-TR"/>
              <a:t>    Ayrıca; konuşma tarzınız başkaları tarafından tekdüze algılanır ve sizi baştan savarlar.Sizin kendi söylediklerinizden sıkıldığınızı düşünürler.</a:t>
            </a:r>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1 Başlık"/>
          <p:cNvSpPr>
            <a:spLocks noGrp="1"/>
          </p:cNvSpPr>
          <p:nvPr>
            <p:ph type="title"/>
          </p:nvPr>
        </p:nvSpPr>
        <p:spPr/>
        <p:txBody>
          <a:bodyPr/>
          <a:lstStyle/>
          <a:p>
            <a:pPr algn="ctr"/>
            <a:r>
              <a:rPr lang="tr-TR" sz="3600"/>
              <a:t>ALIŞTIRMA</a:t>
            </a:r>
          </a:p>
        </p:txBody>
      </p:sp>
      <p:sp>
        <p:nvSpPr>
          <p:cNvPr id="36866" name="2 İçerik Yer Tutucusu"/>
          <p:cNvSpPr>
            <a:spLocks noGrp="1"/>
          </p:cNvSpPr>
          <p:nvPr>
            <p:ph idx="1"/>
          </p:nvPr>
        </p:nvSpPr>
        <p:spPr/>
        <p:txBody>
          <a:bodyPr/>
          <a:lstStyle/>
          <a:p>
            <a:pPr>
              <a:buFont typeface="Wingdings 2" pitchFamily="18" charset="2"/>
              <a:buNone/>
            </a:pPr>
            <a:r>
              <a:rPr lang="tr-TR"/>
              <a:t>    Kendi konuşmalarınızın sözel olmayan öğelerini değerlendirmek için,sıradan bir konuşmanızı ses kayıt cihazına kaydedin.</a:t>
            </a:r>
          </a:p>
          <a:p>
            <a:pPr>
              <a:buFont typeface="Wingdings 2" pitchFamily="18" charset="2"/>
              <a:buNone/>
            </a:pPr>
            <a:r>
              <a:rPr lang="tr-TR"/>
              <a:t>    Tarafsız olabilmeniz için sesi dinlemeden önce 24 saat bekleyin.</a:t>
            </a: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420624" indent="-384048" fontAlgn="auto">
              <a:spcAft>
                <a:spcPts val="0"/>
              </a:spcAft>
              <a:buFont typeface="Wingdings 2"/>
              <a:buNone/>
              <a:defRPr/>
            </a:pPr>
            <a:r>
              <a:rPr lang="tr-TR" dirty="0"/>
              <a:t>Kendinizi teypten dinlerken aşağıdaki soruları kendinize sorun.</a:t>
            </a:r>
          </a:p>
          <a:p>
            <a:pPr marL="550926" indent="-514350" fontAlgn="auto">
              <a:spcAft>
                <a:spcPts val="0"/>
              </a:spcAft>
              <a:buFont typeface="+mj-lt"/>
              <a:buAutoNum type="arabicPeriod"/>
              <a:defRPr/>
            </a:pPr>
            <a:r>
              <a:rPr lang="tr-TR" dirty="0"/>
              <a:t>Sesiniz gerçekten söylemek istediklerinizi yansıtıyor mu?</a:t>
            </a:r>
          </a:p>
          <a:p>
            <a:pPr marL="550926" indent="-514350" fontAlgn="auto">
              <a:spcAft>
                <a:spcPts val="0"/>
              </a:spcAft>
              <a:buFont typeface="+mj-lt"/>
              <a:buAutoNum type="arabicPeriod"/>
              <a:defRPr/>
            </a:pPr>
            <a:r>
              <a:rPr lang="tr-TR" dirty="0"/>
              <a:t>Sesiniz söylediğiniz sözlerle uyumlu mu?</a:t>
            </a:r>
          </a:p>
          <a:p>
            <a:pPr marL="550926" indent="-514350" fontAlgn="auto">
              <a:spcAft>
                <a:spcPts val="0"/>
              </a:spcAft>
              <a:buFont typeface="+mj-lt"/>
              <a:buAutoNum type="arabicPeriod"/>
              <a:defRPr/>
            </a:pPr>
            <a:r>
              <a:rPr lang="tr-TR" dirty="0"/>
              <a:t>Sesinizde sevmediğiniz herhangi </a:t>
            </a:r>
            <a:r>
              <a:rPr lang="tr-TR" dirty="0" err="1"/>
              <a:t>birşey</a:t>
            </a:r>
            <a:r>
              <a:rPr lang="tr-TR" dirty="0"/>
              <a:t> var mı?</a:t>
            </a:r>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1 Başlık"/>
          <p:cNvSpPr>
            <a:spLocks noGrp="1"/>
          </p:cNvSpPr>
          <p:nvPr>
            <p:ph type="title"/>
          </p:nvPr>
        </p:nvSpPr>
        <p:spPr/>
        <p:txBody>
          <a:bodyPr/>
          <a:lstStyle/>
          <a:p>
            <a:endParaRPr lang="tr-TR"/>
          </a:p>
        </p:txBody>
      </p:sp>
      <p:sp>
        <p:nvSpPr>
          <p:cNvPr id="38914" name="2 İçerik Yer Tutucusu"/>
          <p:cNvSpPr>
            <a:spLocks noGrp="1"/>
          </p:cNvSpPr>
          <p:nvPr>
            <p:ph idx="1"/>
          </p:nvPr>
        </p:nvSpPr>
        <p:spPr/>
        <p:txBody>
          <a:bodyPr/>
          <a:lstStyle/>
          <a:p>
            <a:pPr>
              <a:buFont typeface="Wingdings 2" pitchFamily="18" charset="2"/>
              <a:buNone/>
            </a:pPr>
            <a:r>
              <a:rPr lang="tr-TR"/>
              <a:t>    Konuşmanızın sözel olmayan kısmına ilişkin sizi rahatsız eden bir şey var mı? Var ise kayıt cihazına tekrar konuşun  ve bunu yaparken sesinizi duyulmasını istediğiniz şekilde değiştirin.Daha sonra her iki kaydınızı karşılaştırın.İlk sesinizi bir arkadaşınıza dinleterek ondan dönütlerde alabilirsiniz.</a:t>
            </a:r>
          </a:p>
        </p:txBody>
      </p:sp>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1 Başlık"/>
          <p:cNvSpPr>
            <a:spLocks noGrp="1"/>
          </p:cNvSpPr>
          <p:nvPr>
            <p:ph type="title"/>
          </p:nvPr>
        </p:nvSpPr>
        <p:spPr/>
        <p:txBody>
          <a:bodyPr/>
          <a:lstStyle/>
          <a:p>
            <a:pPr algn="ctr"/>
            <a:r>
              <a:rPr lang="tr-TR" sz="3600"/>
              <a:t>ÜST İLETİLER</a:t>
            </a:r>
          </a:p>
        </p:txBody>
      </p:sp>
      <p:sp>
        <p:nvSpPr>
          <p:cNvPr id="39938" name="2 İçerik Yer Tutucusu"/>
          <p:cNvSpPr>
            <a:spLocks noGrp="1"/>
          </p:cNvSpPr>
          <p:nvPr>
            <p:ph idx="1"/>
          </p:nvPr>
        </p:nvSpPr>
        <p:spPr/>
        <p:txBody>
          <a:bodyPr/>
          <a:lstStyle/>
          <a:p>
            <a:pPr>
              <a:buFont typeface="Wingdings 2" pitchFamily="18" charset="2"/>
              <a:buNone/>
            </a:pPr>
            <a:r>
              <a:rPr lang="tr-TR"/>
              <a:t>   Çoğu ifade iki düzeyde anlam taşır. Bunlardan birincisi; bir kısım sözcükle iletilen temel bilgidir.İkinci düzey ya da üst ileti,konuşmacının düşünce ve duygularını iletir.</a:t>
            </a:r>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Başlık"/>
          <p:cNvSpPr>
            <a:spLocks noGrp="1"/>
          </p:cNvSpPr>
          <p:nvPr>
            <p:ph type="title"/>
          </p:nvPr>
        </p:nvSpPr>
        <p:spPr/>
        <p:txBody>
          <a:bodyPr/>
          <a:lstStyle/>
          <a:p>
            <a:endParaRPr lang="tr-TR"/>
          </a:p>
        </p:txBody>
      </p:sp>
      <p:sp>
        <p:nvSpPr>
          <p:cNvPr id="40962" name="2 İçerik Yer Tutucusu"/>
          <p:cNvSpPr>
            <a:spLocks noGrp="1"/>
          </p:cNvSpPr>
          <p:nvPr>
            <p:ph idx="1"/>
          </p:nvPr>
        </p:nvSpPr>
        <p:spPr/>
        <p:txBody>
          <a:bodyPr/>
          <a:lstStyle/>
          <a:p>
            <a:pPr>
              <a:buFont typeface="Wingdings 2" pitchFamily="18" charset="2"/>
              <a:buNone/>
            </a:pPr>
            <a:r>
              <a:rPr lang="tr-TR"/>
              <a:t>    Örneğin; “Bu gece geç kaldın” cümlesi. “geç” sözcüğüne vurgu yapılırsa şaşkınlık ifade edilmiş olunur.Ayrıca; gecikmenin nedeni ile ilgili bir soru ima edilmiş de olabilir. “kaldın” sözcüğü vurgulanırsa,buradaki üst ileti kızgınlık olur.</a:t>
            </a:r>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1 Başlık"/>
          <p:cNvSpPr>
            <a:spLocks noGrp="1"/>
          </p:cNvSpPr>
          <p:nvPr>
            <p:ph type="title"/>
          </p:nvPr>
        </p:nvSpPr>
        <p:spPr/>
        <p:txBody>
          <a:bodyPr/>
          <a:lstStyle/>
          <a:p>
            <a:pPr algn="ctr"/>
            <a:r>
              <a:rPr lang="tr-TR" sz="3600"/>
              <a:t>ÜST İLETİDE RİTM VE PERDE</a:t>
            </a:r>
          </a:p>
        </p:txBody>
      </p:sp>
      <p:sp>
        <p:nvSpPr>
          <p:cNvPr id="41986" name="2 İçerik Yer Tutucusu"/>
          <p:cNvSpPr>
            <a:spLocks noGrp="1"/>
          </p:cNvSpPr>
          <p:nvPr>
            <p:ph idx="1"/>
          </p:nvPr>
        </p:nvSpPr>
        <p:spPr/>
        <p:txBody>
          <a:bodyPr/>
          <a:lstStyle/>
          <a:p>
            <a:pPr>
              <a:buFont typeface="Wingdings 2" pitchFamily="18" charset="2"/>
              <a:buNone/>
            </a:pPr>
            <a:r>
              <a:rPr lang="tr-TR"/>
              <a:t>    İçindeki her bir sözcüğün eşit derecede vurgulandığı bir cümlenin üst ileti içermesi olası değildir.Ancak; konuşmacı sözcüklerin bir ya da daha fazlasına vurgu yaptığı zaman duygusal durumu hakkında bir şeyler iletebilir.</a:t>
            </a:r>
          </a:p>
        </p:txBody>
      </p:sp>
    </p:spTree>
  </p:cSld>
  <p:clrMapOvr>
    <a:masterClrMapping/>
  </p:clrMapOvr>
  <p:transition>
    <p:newsflash/>
  </p:transition>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113</TotalTime>
  <Words>638</Words>
  <Application>Microsoft Office PowerPoint</Application>
  <PresentationFormat>Ekran Gösterisi (4:3)</PresentationFormat>
  <Paragraphs>55</Paragraphs>
  <Slides>20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Franklin Gothic Book</vt:lpstr>
      <vt:lpstr>Wingdings 2</vt:lpstr>
      <vt:lpstr>Teknik</vt:lpstr>
      <vt:lpstr>Konuşmanin sözel olmayan öğeleri ve üst iletiler</vt:lpstr>
      <vt:lpstr>SÖZEL OLMAYAN ÖĞELERİ DEĞİŞTİRME</vt:lpstr>
      <vt:lpstr>PowerPoint Sunusu</vt:lpstr>
      <vt:lpstr>ALIŞTIRMA</vt:lpstr>
      <vt:lpstr>PowerPoint Sunusu</vt:lpstr>
      <vt:lpstr>PowerPoint Sunusu</vt:lpstr>
      <vt:lpstr>ÜST İLETİLER</vt:lpstr>
      <vt:lpstr>PowerPoint Sunusu</vt:lpstr>
      <vt:lpstr>ÜST İLETİDE RİTM VE PERDE</vt:lpstr>
      <vt:lpstr>PowerPoint Sunusu</vt:lpstr>
      <vt:lpstr>SÖZEL NİTELEYİCİLER</vt:lpstr>
      <vt:lpstr>PowerPoint Sunusu</vt:lpstr>
      <vt:lpstr>PowerPoint Sunusu</vt:lpstr>
      <vt:lpstr>PowerPoint Sunusu</vt:lpstr>
      <vt:lpstr>PowerPoint Sunusu</vt:lpstr>
      <vt:lpstr>PowerPoint Sunusu</vt:lpstr>
      <vt:lpstr>PowerPoint Sunusu</vt:lpstr>
      <vt:lpstr>ÜST İLETİLERLE BAŞA ÇIKMA</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Konuşmanin sözel olmayan öğeleri ve üst iletiler</dc:title>
  <dc:creator>Anıl</dc:creator>
  <cp:lastModifiedBy>Erdem.Cakaloglu</cp:lastModifiedBy>
  <cp:revision>57</cp:revision>
  <dcterms:created xsi:type="dcterms:W3CDTF">2010-04-27T21:50:28Z</dcterms:created>
  <dcterms:modified xsi:type="dcterms:W3CDTF">2017-11-29T12:01:46Z</dcterms:modified>
</cp:coreProperties>
</file>