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87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63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38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27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97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28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70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77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70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02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4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ED7EA-1D79-4ABA-9EB4-0104957D44D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4BBF5-6A73-4845-B30C-67F08C39B5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986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43960"/>
            <a:ext cx="12130453" cy="675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5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12089423" cy="680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8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170"/>
            <a:ext cx="12192000" cy="689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47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924"/>
            <a:ext cx="12192000" cy="677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77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387"/>
            <a:ext cx="12191999" cy="679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82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772"/>
            <a:ext cx="12191999" cy="682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0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84"/>
            <a:ext cx="12192000" cy="684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564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Geniş ekran</PresentationFormat>
  <Paragraphs>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2019-04-19T06:37:57Z</dcterms:created>
  <dcterms:modified xsi:type="dcterms:W3CDTF">2019-04-19T06:44:58Z</dcterms:modified>
</cp:coreProperties>
</file>