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ED7EA-1D79-4ABA-9EB4-0104957D44DF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BBF5-6A73-4845-B30C-67F08C39B5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878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ED7EA-1D79-4ABA-9EB4-0104957D44DF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BBF5-6A73-4845-B30C-67F08C39B5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0635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ED7EA-1D79-4ABA-9EB4-0104957D44DF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BBF5-6A73-4845-B30C-67F08C39B5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383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ED7EA-1D79-4ABA-9EB4-0104957D44DF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BBF5-6A73-4845-B30C-67F08C39B5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279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ED7EA-1D79-4ABA-9EB4-0104957D44DF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BBF5-6A73-4845-B30C-67F08C39B5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974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ED7EA-1D79-4ABA-9EB4-0104957D44DF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BBF5-6A73-4845-B30C-67F08C39B5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280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ED7EA-1D79-4ABA-9EB4-0104957D44DF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BBF5-6A73-4845-B30C-67F08C39B5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703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ED7EA-1D79-4ABA-9EB4-0104957D44DF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BBF5-6A73-4845-B30C-67F08C39B5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3777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ED7EA-1D79-4ABA-9EB4-0104957D44DF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BBF5-6A73-4845-B30C-67F08C39B5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0705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ED7EA-1D79-4ABA-9EB4-0104957D44DF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BBF5-6A73-4845-B30C-67F08C39B5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3022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ED7EA-1D79-4ABA-9EB4-0104957D44DF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4BBF5-6A73-4845-B30C-67F08C39B5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44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ED7EA-1D79-4ABA-9EB4-0104957D44DF}" type="datetimeFigureOut">
              <a:rPr lang="tr-TR" smtClean="0"/>
              <a:t>19.04.2019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4BBF5-6A73-4845-B30C-67F08C39B5A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3986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46" y="43960"/>
            <a:ext cx="12130453" cy="675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557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150"/>
            <a:ext cx="12089423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180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170"/>
            <a:ext cx="12192000" cy="689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475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924"/>
            <a:ext cx="12192000" cy="677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775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387"/>
            <a:ext cx="12191999" cy="679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082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772"/>
            <a:ext cx="12191999" cy="682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05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84"/>
            <a:ext cx="12192000" cy="684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564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Geniş ekran</PresentationFormat>
  <Paragraphs>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user5</dc:creator>
  <cp:lastModifiedBy>user5</cp:lastModifiedBy>
  <cp:revision>1</cp:revision>
  <dcterms:created xsi:type="dcterms:W3CDTF">2019-04-19T06:37:57Z</dcterms:created>
  <dcterms:modified xsi:type="dcterms:W3CDTF">2019-04-19T06:44:58Z</dcterms:modified>
</cp:coreProperties>
</file>