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570" r:id="rId2"/>
    <p:sldId id="493" r:id="rId3"/>
    <p:sldId id="494" r:id="rId4"/>
    <p:sldId id="498" r:id="rId5"/>
    <p:sldId id="572" r:id="rId6"/>
    <p:sldId id="492" r:id="rId7"/>
    <p:sldId id="499" r:id="rId8"/>
    <p:sldId id="495" r:id="rId9"/>
    <p:sldId id="496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2" autoAdjust="0"/>
    <p:restoredTop sz="94683" autoAdjust="0"/>
  </p:normalViewPr>
  <p:slideViewPr>
    <p:cSldViewPr>
      <p:cViewPr varScale="1">
        <p:scale>
          <a:sx n="74" d="100"/>
          <a:sy n="74" d="100"/>
        </p:scale>
        <p:origin x="-13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6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0DF942-3452-427B-B42B-6E33AF254415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CF30AF3-91FF-4E1A-8314-69E020C13B82}">
      <dgm:prSet phldrT="[Metin]"/>
      <dgm:spPr/>
      <dgm:t>
        <a:bodyPr/>
        <a:lstStyle/>
        <a:p>
          <a:r>
            <a:rPr lang="tr-TR" b="1" dirty="0" smtClean="0"/>
            <a:t>DİPLOMATİK KADRO</a:t>
          </a:r>
          <a:endParaRPr lang="tr-TR" b="1" dirty="0"/>
        </a:p>
      </dgm:t>
    </dgm:pt>
    <dgm:pt modelId="{D7037408-3459-4779-A244-737C4C583DD4}" type="parTrans" cxnId="{1BFB9A22-8096-4ECB-9FAA-11977827DEEA}">
      <dgm:prSet/>
      <dgm:spPr/>
      <dgm:t>
        <a:bodyPr/>
        <a:lstStyle/>
        <a:p>
          <a:endParaRPr lang="tr-TR"/>
        </a:p>
      </dgm:t>
    </dgm:pt>
    <dgm:pt modelId="{4E0544ED-B48A-4C7D-B70E-974B7B6361D6}" type="sibTrans" cxnId="{1BFB9A22-8096-4ECB-9FAA-11977827DEEA}">
      <dgm:prSet/>
      <dgm:spPr/>
      <dgm:t>
        <a:bodyPr/>
        <a:lstStyle/>
        <a:p>
          <a:endParaRPr lang="tr-TR"/>
        </a:p>
      </dgm:t>
    </dgm:pt>
    <dgm:pt modelId="{B1E603C6-E76B-4931-8564-DEBB411FDB69}" type="asst">
      <dgm:prSet phldrT="[Metin]"/>
      <dgm:spPr/>
      <dgm:t>
        <a:bodyPr/>
        <a:lstStyle/>
        <a:p>
          <a:r>
            <a:rPr lang="tr-TR" b="1" dirty="0" smtClean="0"/>
            <a:t>Misyon Şefi</a:t>
          </a:r>
          <a:endParaRPr lang="tr-TR" b="1" dirty="0"/>
        </a:p>
      </dgm:t>
    </dgm:pt>
    <dgm:pt modelId="{2FB32539-3D4B-4159-A18B-C16E7F7FA3A2}" type="parTrans" cxnId="{C6BB9F10-2E00-462B-9E3A-E60E46BD9837}">
      <dgm:prSet/>
      <dgm:spPr>
        <a:ln w="25400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5E85CDFE-EC86-4AB5-B731-2AD892E966F6}" type="sibTrans" cxnId="{C6BB9F10-2E00-462B-9E3A-E60E46BD9837}">
      <dgm:prSet/>
      <dgm:spPr/>
      <dgm:t>
        <a:bodyPr/>
        <a:lstStyle/>
        <a:p>
          <a:endParaRPr lang="tr-TR"/>
        </a:p>
      </dgm:t>
    </dgm:pt>
    <dgm:pt modelId="{9FC30E47-6D10-4269-B032-299BD9255EE7}">
      <dgm:prSet phldrT="[Metin]"/>
      <dgm:spPr/>
      <dgm:t>
        <a:bodyPr/>
        <a:lstStyle/>
        <a:p>
          <a:r>
            <a:rPr lang="tr-TR" b="1" dirty="0" smtClean="0"/>
            <a:t>Diplomatik Ajanlar</a:t>
          </a:r>
          <a:endParaRPr lang="tr-TR" b="1" dirty="0"/>
        </a:p>
      </dgm:t>
    </dgm:pt>
    <dgm:pt modelId="{780349F5-C5E9-4CBD-98D5-D5AD744EF657}" type="parTrans" cxnId="{D5EC8990-F752-4663-9E33-CD991B29E804}">
      <dgm:prSet/>
      <dgm:spPr>
        <a:ln w="25400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BE55BE63-FCCB-4BCC-A9F6-1A929BDA9BF1}" type="sibTrans" cxnId="{D5EC8990-F752-4663-9E33-CD991B29E804}">
      <dgm:prSet/>
      <dgm:spPr/>
      <dgm:t>
        <a:bodyPr/>
        <a:lstStyle/>
        <a:p>
          <a:endParaRPr lang="tr-TR"/>
        </a:p>
      </dgm:t>
    </dgm:pt>
    <dgm:pt modelId="{B50D160C-EDA6-4C1A-9E97-13D59DC6C5EF}">
      <dgm:prSet/>
      <dgm:spPr/>
      <dgm:t>
        <a:bodyPr/>
        <a:lstStyle/>
        <a:p>
          <a:r>
            <a:rPr lang="tr-TR" dirty="0" smtClean="0"/>
            <a:t>Büyükelçi</a:t>
          </a:r>
          <a:endParaRPr lang="tr-TR" dirty="0"/>
        </a:p>
      </dgm:t>
    </dgm:pt>
    <dgm:pt modelId="{D54FD194-C10F-4547-A843-9F7991021334}" type="parTrans" cxnId="{6EDF65FF-AEE5-499B-B6A3-215F8C5686FA}">
      <dgm:prSet/>
      <dgm:spPr>
        <a:ln w="25400" cap="rnd">
          <a:solidFill>
            <a:schemeClr val="tx2">
              <a:lumMod val="20000"/>
              <a:lumOff val="80000"/>
            </a:schemeClr>
          </a:solidFill>
          <a:miter lim="800000"/>
          <a:headEnd type="oval"/>
          <a:tailEnd type="oval"/>
        </a:ln>
      </dgm:spPr>
      <dgm:t>
        <a:bodyPr/>
        <a:lstStyle/>
        <a:p>
          <a:endParaRPr lang="tr-TR"/>
        </a:p>
      </dgm:t>
    </dgm:pt>
    <dgm:pt modelId="{749ABB7A-3A97-4A9C-B895-0C26CCB66F83}" type="sibTrans" cxnId="{6EDF65FF-AEE5-499B-B6A3-215F8C5686FA}">
      <dgm:prSet/>
      <dgm:spPr/>
      <dgm:t>
        <a:bodyPr/>
        <a:lstStyle/>
        <a:p>
          <a:endParaRPr lang="tr-TR"/>
        </a:p>
      </dgm:t>
    </dgm:pt>
    <dgm:pt modelId="{9596B9FA-345A-4BE3-B80F-460A6772B191}">
      <dgm:prSet/>
      <dgm:spPr/>
      <dgm:t>
        <a:bodyPr/>
        <a:lstStyle/>
        <a:p>
          <a:r>
            <a:rPr lang="tr-TR" dirty="0" smtClean="0"/>
            <a:t>Elçi</a:t>
          </a:r>
          <a:endParaRPr lang="tr-TR" dirty="0"/>
        </a:p>
      </dgm:t>
    </dgm:pt>
    <dgm:pt modelId="{5654B314-6B16-4199-A034-D9A83BA7AA78}" type="parTrans" cxnId="{26CAA27D-5723-4E65-B60F-1EE227EB0EF3}">
      <dgm:prSet/>
      <dgm:spPr>
        <a:ln w="25400" cap="rnd">
          <a:solidFill>
            <a:schemeClr val="tx2">
              <a:lumMod val="20000"/>
              <a:lumOff val="80000"/>
            </a:schemeClr>
          </a:solidFill>
          <a:miter lim="800000"/>
          <a:headEnd type="oval"/>
          <a:tailEnd type="oval"/>
        </a:ln>
      </dgm:spPr>
      <dgm:t>
        <a:bodyPr/>
        <a:lstStyle/>
        <a:p>
          <a:endParaRPr lang="tr-TR"/>
        </a:p>
      </dgm:t>
    </dgm:pt>
    <dgm:pt modelId="{90013E66-E27B-4F86-81A7-E95BF180D855}" type="sibTrans" cxnId="{26CAA27D-5723-4E65-B60F-1EE227EB0EF3}">
      <dgm:prSet/>
      <dgm:spPr/>
      <dgm:t>
        <a:bodyPr/>
        <a:lstStyle/>
        <a:p>
          <a:endParaRPr lang="tr-TR"/>
        </a:p>
      </dgm:t>
    </dgm:pt>
    <dgm:pt modelId="{5B73313F-A3D5-4E0A-A271-DC3D589AD085}">
      <dgm:prSet/>
      <dgm:spPr/>
      <dgm:t>
        <a:bodyPr/>
        <a:lstStyle/>
        <a:p>
          <a:r>
            <a:rPr lang="tr-TR" dirty="0" smtClean="0"/>
            <a:t>Müsteşar</a:t>
          </a:r>
          <a:endParaRPr lang="tr-TR" dirty="0"/>
        </a:p>
      </dgm:t>
    </dgm:pt>
    <dgm:pt modelId="{DEC38121-0271-4CDA-9652-8B04E145BFE6}" type="parTrans" cxnId="{4A45C815-EAE9-4727-A495-A87D72208C0C}">
      <dgm:prSet/>
      <dgm:spPr>
        <a:ln w="25400" cap="rnd">
          <a:solidFill>
            <a:schemeClr val="tx2">
              <a:lumMod val="20000"/>
              <a:lumOff val="80000"/>
            </a:schemeClr>
          </a:solidFill>
          <a:miter lim="800000"/>
          <a:headEnd type="oval"/>
          <a:tailEnd type="oval"/>
        </a:ln>
      </dgm:spPr>
      <dgm:t>
        <a:bodyPr/>
        <a:lstStyle/>
        <a:p>
          <a:endParaRPr lang="tr-TR"/>
        </a:p>
      </dgm:t>
    </dgm:pt>
    <dgm:pt modelId="{7F59736F-15BA-48DE-9B91-EFC7231BA3E5}" type="sibTrans" cxnId="{4A45C815-EAE9-4727-A495-A87D72208C0C}">
      <dgm:prSet/>
      <dgm:spPr/>
      <dgm:t>
        <a:bodyPr/>
        <a:lstStyle/>
        <a:p>
          <a:endParaRPr lang="tr-TR"/>
        </a:p>
      </dgm:t>
    </dgm:pt>
    <dgm:pt modelId="{2B9B74AE-085E-4FF7-B58C-ADEBF21272DE}">
      <dgm:prSet/>
      <dgm:spPr/>
      <dgm:t>
        <a:bodyPr/>
        <a:lstStyle/>
        <a:p>
          <a:r>
            <a:rPr lang="tr-TR" dirty="0" smtClean="0"/>
            <a:t>Başkatip</a:t>
          </a:r>
          <a:endParaRPr lang="tr-TR" dirty="0"/>
        </a:p>
      </dgm:t>
    </dgm:pt>
    <dgm:pt modelId="{726B4E44-F36C-4DBA-ABAB-1316C9FE4139}" type="parTrans" cxnId="{0E23C2A3-5DCF-4AF3-8F80-B39C4598EABE}">
      <dgm:prSet/>
      <dgm:spPr>
        <a:ln w="25400" cap="rnd">
          <a:solidFill>
            <a:schemeClr val="tx2">
              <a:lumMod val="20000"/>
              <a:lumOff val="80000"/>
            </a:schemeClr>
          </a:solidFill>
          <a:miter lim="800000"/>
          <a:headEnd type="oval"/>
          <a:tailEnd type="oval"/>
        </a:ln>
      </dgm:spPr>
      <dgm:t>
        <a:bodyPr/>
        <a:lstStyle/>
        <a:p>
          <a:endParaRPr lang="tr-TR"/>
        </a:p>
      </dgm:t>
    </dgm:pt>
    <dgm:pt modelId="{8B81610D-706D-46B7-AB75-7182A92D2E66}" type="sibTrans" cxnId="{0E23C2A3-5DCF-4AF3-8F80-B39C4598EABE}">
      <dgm:prSet/>
      <dgm:spPr/>
      <dgm:t>
        <a:bodyPr/>
        <a:lstStyle/>
        <a:p>
          <a:endParaRPr lang="tr-TR"/>
        </a:p>
      </dgm:t>
    </dgm:pt>
    <dgm:pt modelId="{7B8FFF94-2D3C-47F6-BC25-DF3590B5252C}">
      <dgm:prSet/>
      <dgm:spPr/>
      <dgm:t>
        <a:bodyPr/>
        <a:lstStyle/>
        <a:p>
          <a:r>
            <a:rPr lang="tr-TR" dirty="0" smtClean="0"/>
            <a:t>İkinci Katip</a:t>
          </a:r>
          <a:endParaRPr lang="tr-TR" dirty="0"/>
        </a:p>
      </dgm:t>
    </dgm:pt>
    <dgm:pt modelId="{A309DA54-D1AD-404E-8C10-8FB5184088DD}" type="parTrans" cxnId="{4EAB2A51-27E2-46A4-9283-BD92A3DBA314}">
      <dgm:prSet/>
      <dgm:spPr>
        <a:ln w="25400" cap="rnd">
          <a:solidFill>
            <a:schemeClr val="tx2">
              <a:lumMod val="20000"/>
              <a:lumOff val="80000"/>
            </a:schemeClr>
          </a:solidFill>
          <a:miter lim="800000"/>
          <a:headEnd type="oval"/>
          <a:tailEnd type="oval"/>
        </a:ln>
      </dgm:spPr>
      <dgm:t>
        <a:bodyPr/>
        <a:lstStyle/>
        <a:p>
          <a:endParaRPr lang="tr-TR"/>
        </a:p>
      </dgm:t>
    </dgm:pt>
    <dgm:pt modelId="{C5D6907E-74E8-4CE2-B4B0-1144108E77E7}" type="sibTrans" cxnId="{4EAB2A51-27E2-46A4-9283-BD92A3DBA314}">
      <dgm:prSet/>
      <dgm:spPr/>
      <dgm:t>
        <a:bodyPr/>
        <a:lstStyle/>
        <a:p>
          <a:endParaRPr lang="tr-TR"/>
        </a:p>
      </dgm:t>
    </dgm:pt>
    <dgm:pt modelId="{E16BD0B4-3993-495A-9608-63CAD5A3F402}">
      <dgm:prSet/>
      <dgm:spPr/>
      <dgm:t>
        <a:bodyPr/>
        <a:lstStyle/>
        <a:p>
          <a:r>
            <a:rPr lang="tr-TR" dirty="0" smtClean="0"/>
            <a:t>Ataşe</a:t>
          </a:r>
          <a:endParaRPr lang="tr-TR" dirty="0"/>
        </a:p>
      </dgm:t>
    </dgm:pt>
    <dgm:pt modelId="{F2BA74B4-5562-4C94-8F98-C03BB57EE093}" type="parTrans" cxnId="{B66E9261-F38A-4D62-913B-B73519482D6F}">
      <dgm:prSet/>
      <dgm:spPr>
        <a:ln w="25400" cap="rnd">
          <a:solidFill>
            <a:schemeClr val="tx2">
              <a:lumMod val="20000"/>
              <a:lumOff val="80000"/>
            </a:schemeClr>
          </a:solidFill>
          <a:miter lim="800000"/>
          <a:headEnd type="oval"/>
          <a:tailEnd type="oval"/>
        </a:ln>
      </dgm:spPr>
      <dgm:t>
        <a:bodyPr/>
        <a:lstStyle/>
        <a:p>
          <a:endParaRPr lang="tr-TR"/>
        </a:p>
      </dgm:t>
    </dgm:pt>
    <dgm:pt modelId="{2045C762-CEC1-48E6-B46B-A835422A62ED}" type="sibTrans" cxnId="{B66E9261-F38A-4D62-913B-B73519482D6F}">
      <dgm:prSet/>
      <dgm:spPr/>
      <dgm:t>
        <a:bodyPr/>
        <a:lstStyle/>
        <a:p>
          <a:endParaRPr lang="tr-TR"/>
        </a:p>
      </dgm:t>
    </dgm:pt>
    <dgm:pt modelId="{AEFA47DD-53C1-4204-BA7B-34379729BED9}">
      <dgm:prSet/>
      <dgm:spPr/>
      <dgm:t>
        <a:bodyPr/>
        <a:lstStyle/>
        <a:p>
          <a:r>
            <a:rPr lang="tr-TR" dirty="0" smtClean="0"/>
            <a:t>Maslahatgüzar</a:t>
          </a:r>
          <a:endParaRPr lang="tr-TR" dirty="0"/>
        </a:p>
      </dgm:t>
    </dgm:pt>
    <dgm:pt modelId="{43181687-6CB0-4CEF-BD0F-A4C5FF9831D8}" type="parTrans" cxnId="{B1552275-68B8-4150-A412-6280CD99210F}">
      <dgm:prSet/>
      <dgm:spPr>
        <a:ln w="25400" cap="rnd">
          <a:solidFill>
            <a:schemeClr val="tx2">
              <a:lumMod val="20000"/>
              <a:lumOff val="80000"/>
            </a:schemeClr>
          </a:solidFill>
          <a:miter lim="800000"/>
          <a:headEnd type="oval"/>
          <a:tailEnd type="oval"/>
        </a:ln>
      </dgm:spPr>
      <dgm:t>
        <a:bodyPr/>
        <a:lstStyle/>
        <a:p>
          <a:endParaRPr lang="tr-TR"/>
        </a:p>
      </dgm:t>
    </dgm:pt>
    <dgm:pt modelId="{E9C06930-7739-4B5F-BDE5-18363A2E312E}" type="sibTrans" cxnId="{B1552275-68B8-4150-A412-6280CD99210F}">
      <dgm:prSet/>
      <dgm:spPr/>
      <dgm:t>
        <a:bodyPr/>
        <a:lstStyle/>
        <a:p>
          <a:endParaRPr lang="tr-TR"/>
        </a:p>
      </dgm:t>
    </dgm:pt>
    <dgm:pt modelId="{C9D708BF-4B63-45FC-95BF-A09B8E2928BC}" type="pres">
      <dgm:prSet presAssocID="{810DF942-3452-427B-B42B-6E33AF25441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FB6B0F4C-D71F-4DE0-9ED7-6895CB7026DE}" type="pres">
      <dgm:prSet presAssocID="{9CF30AF3-91FF-4E1A-8314-69E020C13B82}" presName="hierRoot1" presStyleCnt="0">
        <dgm:presLayoutVars>
          <dgm:hierBranch val="init"/>
        </dgm:presLayoutVars>
      </dgm:prSet>
      <dgm:spPr/>
    </dgm:pt>
    <dgm:pt modelId="{F1A068C2-E1D5-49F4-82DF-9DA0601FFEE1}" type="pres">
      <dgm:prSet presAssocID="{9CF30AF3-91FF-4E1A-8314-69E020C13B82}" presName="rootComposite1" presStyleCnt="0"/>
      <dgm:spPr/>
    </dgm:pt>
    <dgm:pt modelId="{70DB6E69-C1B5-4E4E-8FFD-62533241278C}" type="pres">
      <dgm:prSet presAssocID="{9CF30AF3-91FF-4E1A-8314-69E020C13B82}" presName="rootText1" presStyleLbl="node0" presStyleIdx="0" presStyleCnt="1" custScaleX="330703" custScaleY="3386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AC1B592-81E2-49BD-9908-098E1A85DC61}" type="pres">
      <dgm:prSet presAssocID="{9CF30AF3-91FF-4E1A-8314-69E020C13B82}" presName="rootConnector1" presStyleLbl="node1" presStyleIdx="0" presStyleCnt="0"/>
      <dgm:spPr/>
      <dgm:t>
        <a:bodyPr/>
        <a:lstStyle/>
        <a:p>
          <a:endParaRPr lang="tr-TR"/>
        </a:p>
      </dgm:t>
    </dgm:pt>
    <dgm:pt modelId="{0692660E-4023-422B-ADFC-761D5889CF7F}" type="pres">
      <dgm:prSet presAssocID="{9CF30AF3-91FF-4E1A-8314-69E020C13B82}" presName="hierChild2" presStyleCnt="0"/>
      <dgm:spPr/>
    </dgm:pt>
    <dgm:pt modelId="{0372E2D9-6D07-4666-BAAB-AD7645F4ADC2}" type="pres">
      <dgm:prSet presAssocID="{780349F5-C5E9-4CBD-98D5-D5AD744EF657}" presName="Name37" presStyleLbl="parChTrans1D2" presStyleIdx="0" presStyleCnt="2"/>
      <dgm:spPr/>
      <dgm:t>
        <a:bodyPr/>
        <a:lstStyle/>
        <a:p>
          <a:endParaRPr lang="tr-TR"/>
        </a:p>
      </dgm:t>
    </dgm:pt>
    <dgm:pt modelId="{6723BAC4-FB14-483C-AD1B-8D02ADA6CFA0}" type="pres">
      <dgm:prSet presAssocID="{9FC30E47-6D10-4269-B032-299BD9255EE7}" presName="hierRoot2" presStyleCnt="0">
        <dgm:presLayoutVars>
          <dgm:hierBranch val="init"/>
        </dgm:presLayoutVars>
      </dgm:prSet>
      <dgm:spPr/>
    </dgm:pt>
    <dgm:pt modelId="{BD06B419-1F75-4BCA-90F4-5057875E55FA}" type="pres">
      <dgm:prSet presAssocID="{9FC30E47-6D10-4269-B032-299BD9255EE7}" presName="rootComposite" presStyleCnt="0"/>
      <dgm:spPr/>
    </dgm:pt>
    <dgm:pt modelId="{4A2C2715-83DD-4601-BB61-617320ECE2D3}" type="pres">
      <dgm:prSet presAssocID="{9FC30E47-6D10-4269-B032-299BD9255EE7}" presName="rootText" presStyleLbl="node2" presStyleIdx="0" presStyleCnt="1" custScaleX="271465" custScaleY="287941" custLinFactY="100000" custLinFactNeighborY="15829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7BA65BF-C333-456F-AB39-B2AEC8378E9E}" type="pres">
      <dgm:prSet presAssocID="{9FC30E47-6D10-4269-B032-299BD9255EE7}" presName="rootConnector" presStyleLbl="node2" presStyleIdx="0" presStyleCnt="1"/>
      <dgm:spPr/>
      <dgm:t>
        <a:bodyPr/>
        <a:lstStyle/>
        <a:p>
          <a:endParaRPr lang="tr-TR"/>
        </a:p>
      </dgm:t>
    </dgm:pt>
    <dgm:pt modelId="{B24E0344-39BE-4458-A109-C745D9BE714E}" type="pres">
      <dgm:prSet presAssocID="{9FC30E47-6D10-4269-B032-299BD9255EE7}" presName="hierChild4" presStyleCnt="0"/>
      <dgm:spPr/>
    </dgm:pt>
    <dgm:pt modelId="{1ADB7B88-6B5B-4BC7-9929-EF964CC8987C}" type="pres">
      <dgm:prSet presAssocID="{D54FD194-C10F-4547-A843-9F7991021334}" presName="Name37" presStyleLbl="parChTrans1D3" presStyleIdx="0" presStyleCnt="7"/>
      <dgm:spPr/>
      <dgm:t>
        <a:bodyPr/>
        <a:lstStyle/>
        <a:p>
          <a:endParaRPr lang="tr-TR"/>
        </a:p>
      </dgm:t>
    </dgm:pt>
    <dgm:pt modelId="{68007412-19FA-4735-A092-03DADD7F0252}" type="pres">
      <dgm:prSet presAssocID="{B50D160C-EDA6-4C1A-9E97-13D59DC6C5EF}" presName="hierRoot2" presStyleCnt="0">
        <dgm:presLayoutVars>
          <dgm:hierBranch val="init"/>
        </dgm:presLayoutVars>
      </dgm:prSet>
      <dgm:spPr/>
    </dgm:pt>
    <dgm:pt modelId="{2155C702-67F9-41C2-99A3-2291794F30C4}" type="pres">
      <dgm:prSet presAssocID="{B50D160C-EDA6-4C1A-9E97-13D59DC6C5EF}" presName="rootComposite" presStyleCnt="0"/>
      <dgm:spPr/>
    </dgm:pt>
    <dgm:pt modelId="{62B41E03-A9F1-446A-B5BB-E0C9859C2449}" type="pres">
      <dgm:prSet presAssocID="{B50D160C-EDA6-4C1A-9E97-13D59DC6C5EF}" presName="rootText" presStyleLbl="node3" presStyleIdx="0" presStyleCnt="7" custScaleX="235578" custScaleY="213198" custLinFactX="54964" custLinFactY="130992" custLinFactNeighborX="100000" custLinFactNeighborY="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AECE4D4-14C9-48C5-89BE-EF99EE37D908}" type="pres">
      <dgm:prSet presAssocID="{B50D160C-EDA6-4C1A-9E97-13D59DC6C5EF}" presName="rootConnector" presStyleLbl="node3" presStyleIdx="0" presStyleCnt="7"/>
      <dgm:spPr/>
      <dgm:t>
        <a:bodyPr/>
        <a:lstStyle/>
        <a:p>
          <a:endParaRPr lang="tr-TR"/>
        </a:p>
      </dgm:t>
    </dgm:pt>
    <dgm:pt modelId="{2B96C718-CC27-4BF7-A9DF-4BDB34F616A0}" type="pres">
      <dgm:prSet presAssocID="{B50D160C-EDA6-4C1A-9E97-13D59DC6C5EF}" presName="hierChild4" presStyleCnt="0"/>
      <dgm:spPr/>
    </dgm:pt>
    <dgm:pt modelId="{F0E2D78C-A5B5-4BE4-8812-4FA81330A9DC}" type="pres">
      <dgm:prSet presAssocID="{B50D160C-EDA6-4C1A-9E97-13D59DC6C5EF}" presName="hierChild5" presStyleCnt="0"/>
      <dgm:spPr/>
    </dgm:pt>
    <dgm:pt modelId="{0FC8547D-AC06-4437-8CE5-E02628D7164D}" type="pres">
      <dgm:prSet presAssocID="{5654B314-6B16-4199-A034-D9A83BA7AA78}" presName="Name37" presStyleLbl="parChTrans1D3" presStyleIdx="1" presStyleCnt="7"/>
      <dgm:spPr/>
      <dgm:t>
        <a:bodyPr/>
        <a:lstStyle/>
        <a:p>
          <a:endParaRPr lang="tr-TR"/>
        </a:p>
      </dgm:t>
    </dgm:pt>
    <dgm:pt modelId="{98E72049-EC57-4A28-BE41-5487DF1CAD45}" type="pres">
      <dgm:prSet presAssocID="{9596B9FA-345A-4BE3-B80F-460A6772B191}" presName="hierRoot2" presStyleCnt="0">
        <dgm:presLayoutVars>
          <dgm:hierBranch val="init"/>
        </dgm:presLayoutVars>
      </dgm:prSet>
      <dgm:spPr/>
    </dgm:pt>
    <dgm:pt modelId="{FACA0748-3B6E-488C-9D7F-C6B93C5004CE}" type="pres">
      <dgm:prSet presAssocID="{9596B9FA-345A-4BE3-B80F-460A6772B191}" presName="rootComposite" presStyleCnt="0"/>
      <dgm:spPr/>
    </dgm:pt>
    <dgm:pt modelId="{D37F74B2-E38C-49E4-852B-1E0FDCAF033D}" type="pres">
      <dgm:prSet presAssocID="{9596B9FA-345A-4BE3-B80F-460A6772B191}" presName="rootText" presStyleLbl="node3" presStyleIdx="1" presStyleCnt="7" custScaleX="235578" custScaleY="213198" custLinFactX="100000" custLinFactY="130992" custLinFactNeighborX="182689" custLinFactNeighborY="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6976E92-F51D-49BB-A6CA-CDB4123D7603}" type="pres">
      <dgm:prSet presAssocID="{9596B9FA-345A-4BE3-B80F-460A6772B191}" presName="rootConnector" presStyleLbl="node3" presStyleIdx="1" presStyleCnt="7"/>
      <dgm:spPr/>
      <dgm:t>
        <a:bodyPr/>
        <a:lstStyle/>
        <a:p>
          <a:endParaRPr lang="tr-TR"/>
        </a:p>
      </dgm:t>
    </dgm:pt>
    <dgm:pt modelId="{765EDE7F-076D-4957-A73E-099268094EB6}" type="pres">
      <dgm:prSet presAssocID="{9596B9FA-345A-4BE3-B80F-460A6772B191}" presName="hierChild4" presStyleCnt="0"/>
      <dgm:spPr/>
    </dgm:pt>
    <dgm:pt modelId="{C17F4EBA-4DAD-4494-8C43-B9717BB6FAA1}" type="pres">
      <dgm:prSet presAssocID="{9596B9FA-345A-4BE3-B80F-460A6772B191}" presName="hierChild5" presStyleCnt="0"/>
      <dgm:spPr/>
    </dgm:pt>
    <dgm:pt modelId="{F95469FF-EA75-424A-82BA-62D451B54BD2}" type="pres">
      <dgm:prSet presAssocID="{DEC38121-0271-4CDA-9652-8B04E145BFE6}" presName="Name37" presStyleLbl="parChTrans1D3" presStyleIdx="2" presStyleCnt="7"/>
      <dgm:spPr/>
      <dgm:t>
        <a:bodyPr/>
        <a:lstStyle/>
        <a:p>
          <a:endParaRPr lang="tr-TR"/>
        </a:p>
      </dgm:t>
    </dgm:pt>
    <dgm:pt modelId="{94986771-17F3-4F25-8A08-BBEC19F179AE}" type="pres">
      <dgm:prSet presAssocID="{5B73313F-A3D5-4E0A-A271-DC3D589AD085}" presName="hierRoot2" presStyleCnt="0">
        <dgm:presLayoutVars>
          <dgm:hierBranch val="init"/>
        </dgm:presLayoutVars>
      </dgm:prSet>
      <dgm:spPr/>
    </dgm:pt>
    <dgm:pt modelId="{5AF28420-11D3-4A53-B6A6-D0886D51531E}" type="pres">
      <dgm:prSet presAssocID="{5B73313F-A3D5-4E0A-A271-DC3D589AD085}" presName="rootComposite" presStyleCnt="0"/>
      <dgm:spPr/>
    </dgm:pt>
    <dgm:pt modelId="{1D928326-CFCC-43C4-9A83-07819D97A74C}" type="pres">
      <dgm:prSet presAssocID="{5B73313F-A3D5-4E0A-A271-DC3D589AD085}" presName="rootText" presStyleLbl="node3" presStyleIdx="2" presStyleCnt="7" custScaleX="235578" custScaleY="213198" custLinFactX="188653" custLinFactY="130992" custLinFactNeighborX="200000" custLinFactNeighborY="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DB0A0F0-B57D-4E0F-82B8-1A3BD2320698}" type="pres">
      <dgm:prSet presAssocID="{5B73313F-A3D5-4E0A-A271-DC3D589AD085}" presName="rootConnector" presStyleLbl="node3" presStyleIdx="2" presStyleCnt="7"/>
      <dgm:spPr/>
      <dgm:t>
        <a:bodyPr/>
        <a:lstStyle/>
        <a:p>
          <a:endParaRPr lang="tr-TR"/>
        </a:p>
      </dgm:t>
    </dgm:pt>
    <dgm:pt modelId="{592DE6C6-56D9-473E-8CDD-F3BC0B0D4ED0}" type="pres">
      <dgm:prSet presAssocID="{5B73313F-A3D5-4E0A-A271-DC3D589AD085}" presName="hierChild4" presStyleCnt="0"/>
      <dgm:spPr/>
    </dgm:pt>
    <dgm:pt modelId="{AA1338D3-662F-42EC-B97F-66E2D41C2901}" type="pres">
      <dgm:prSet presAssocID="{5B73313F-A3D5-4E0A-A271-DC3D589AD085}" presName="hierChild5" presStyleCnt="0"/>
      <dgm:spPr/>
    </dgm:pt>
    <dgm:pt modelId="{90139EED-3C81-461E-9366-22AF877FCF51}" type="pres">
      <dgm:prSet presAssocID="{726B4E44-F36C-4DBA-ABAB-1316C9FE4139}" presName="Name37" presStyleLbl="parChTrans1D3" presStyleIdx="3" presStyleCnt="7"/>
      <dgm:spPr/>
      <dgm:t>
        <a:bodyPr/>
        <a:lstStyle/>
        <a:p>
          <a:endParaRPr lang="tr-TR"/>
        </a:p>
      </dgm:t>
    </dgm:pt>
    <dgm:pt modelId="{CAC28527-983B-4600-A01C-7580CEE61439}" type="pres">
      <dgm:prSet presAssocID="{2B9B74AE-085E-4FF7-B58C-ADEBF21272DE}" presName="hierRoot2" presStyleCnt="0">
        <dgm:presLayoutVars>
          <dgm:hierBranch val="init"/>
        </dgm:presLayoutVars>
      </dgm:prSet>
      <dgm:spPr/>
    </dgm:pt>
    <dgm:pt modelId="{6855395C-FF9D-4729-BA7E-B57EE0554A6B}" type="pres">
      <dgm:prSet presAssocID="{2B9B74AE-085E-4FF7-B58C-ADEBF21272DE}" presName="rootComposite" presStyleCnt="0"/>
      <dgm:spPr/>
    </dgm:pt>
    <dgm:pt modelId="{38708E87-E4BB-4888-8136-11C3FC272A4E}" type="pres">
      <dgm:prSet presAssocID="{2B9B74AE-085E-4FF7-B58C-ADEBF21272DE}" presName="rootText" presStyleLbl="node3" presStyleIdx="3" presStyleCnt="7" custScaleX="235578" custScaleY="213198" custLinFactX="100000" custLinFactY="130992" custLinFactNeighborX="180798" custLinFactNeighborY="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04A201F-8F0B-465A-91B2-53519C4A0647}" type="pres">
      <dgm:prSet presAssocID="{2B9B74AE-085E-4FF7-B58C-ADEBF21272DE}" presName="rootConnector" presStyleLbl="node3" presStyleIdx="3" presStyleCnt="7"/>
      <dgm:spPr/>
      <dgm:t>
        <a:bodyPr/>
        <a:lstStyle/>
        <a:p>
          <a:endParaRPr lang="tr-TR"/>
        </a:p>
      </dgm:t>
    </dgm:pt>
    <dgm:pt modelId="{54417395-E6D2-42B7-9458-63E69860F2FB}" type="pres">
      <dgm:prSet presAssocID="{2B9B74AE-085E-4FF7-B58C-ADEBF21272DE}" presName="hierChild4" presStyleCnt="0"/>
      <dgm:spPr/>
    </dgm:pt>
    <dgm:pt modelId="{0C793070-AD8C-4123-BF91-46091DF98F5E}" type="pres">
      <dgm:prSet presAssocID="{2B9B74AE-085E-4FF7-B58C-ADEBF21272DE}" presName="hierChild5" presStyleCnt="0"/>
      <dgm:spPr/>
    </dgm:pt>
    <dgm:pt modelId="{8C6C60AD-175D-4B21-A101-CEFC39DF2608}" type="pres">
      <dgm:prSet presAssocID="{A309DA54-D1AD-404E-8C10-8FB5184088DD}" presName="Name37" presStyleLbl="parChTrans1D3" presStyleIdx="4" presStyleCnt="7"/>
      <dgm:spPr/>
      <dgm:t>
        <a:bodyPr/>
        <a:lstStyle/>
        <a:p>
          <a:endParaRPr lang="tr-TR"/>
        </a:p>
      </dgm:t>
    </dgm:pt>
    <dgm:pt modelId="{AACDC90D-83F3-46B0-A92C-76661307D832}" type="pres">
      <dgm:prSet presAssocID="{7B8FFF94-2D3C-47F6-BC25-DF3590B5252C}" presName="hierRoot2" presStyleCnt="0">
        <dgm:presLayoutVars>
          <dgm:hierBranch val="init"/>
        </dgm:presLayoutVars>
      </dgm:prSet>
      <dgm:spPr/>
    </dgm:pt>
    <dgm:pt modelId="{E89C9F29-0EF8-4C6F-BDDD-ED9E9762737E}" type="pres">
      <dgm:prSet presAssocID="{7B8FFF94-2D3C-47F6-BC25-DF3590B5252C}" presName="rootComposite" presStyleCnt="0"/>
      <dgm:spPr/>
    </dgm:pt>
    <dgm:pt modelId="{D010C0B6-416B-4D49-A2B3-3DD72ACA09EA}" type="pres">
      <dgm:prSet presAssocID="{7B8FFF94-2D3C-47F6-BC25-DF3590B5252C}" presName="rootText" presStyleLbl="node3" presStyleIdx="4" presStyleCnt="7" custScaleX="235578" custScaleY="213198" custLinFactX="54966" custLinFactY="130992" custLinFactNeighborX="100000" custLinFactNeighborY="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CC1DBC6-74D0-4E93-80B2-D6F48C350319}" type="pres">
      <dgm:prSet presAssocID="{7B8FFF94-2D3C-47F6-BC25-DF3590B5252C}" presName="rootConnector" presStyleLbl="node3" presStyleIdx="4" presStyleCnt="7"/>
      <dgm:spPr/>
      <dgm:t>
        <a:bodyPr/>
        <a:lstStyle/>
        <a:p>
          <a:endParaRPr lang="tr-TR"/>
        </a:p>
      </dgm:t>
    </dgm:pt>
    <dgm:pt modelId="{DAFC3236-F462-41E5-BC4E-5D2602285198}" type="pres">
      <dgm:prSet presAssocID="{7B8FFF94-2D3C-47F6-BC25-DF3590B5252C}" presName="hierChild4" presStyleCnt="0"/>
      <dgm:spPr/>
    </dgm:pt>
    <dgm:pt modelId="{DCCCCF2F-831C-4CF5-AAC1-4F26FB4223A8}" type="pres">
      <dgm:prSet presAssocID="{7B8FFF94-2D3C-47F6-BC25-DF3590B5252C}" presName="hierChild5" presStyleCnt="0"/>
      <dgm:spPr/>
    </dgm:pt>
    <dgm:pt modelId="{E9E00C67-3DDD-451D-8CCB-FD7C8EA107BA}" type="pres">
      <dgm:prSet presAssocID="{F2BA74B4-5562-4C94-8F98-C03BB57EE093}" presName="Name37" presStyleLbl="parChTrans1D3" presStyleIdx="5" presStyleCnt="7"/>
      <dgm:spPr/>
      <dgm:t>
        <a:bodyPr/>
        <a:lstStyle/>
        <a:p>
          <a:endParaRPr lang="tr-TR"/>
        </a:p>
      </dgm:t>
    </dgm:pt>
    <dgm:pt modelId="{008A2588-86A5-47A4-8A65-011CCA6D484A}" type="pres">
      <dgm:prSet presAssocID="{E16BD0B4-3993-495A-9608-63CAD5A3F402}" presName="hierRoot2" presStyleCnt="0">
        <dgm:presLayoutVars>
          <dgm:hierBranch val="init"/>
        </dgm:presLayoutVars>
      </dgm:prSet>
      <dgm:spPr/>
    </dgm:pt>
    <dgm:pt modelId="{24BB9904-3C4C-4EFF-8159-21FDDD0EA26B}" type="pres">
      <dgm:prSet presAssocID="{E16BD0B4-3993-495A-9608-63CAD5A3F402}" presName="rootComposite" presStyleCnt="0"/>
      <dgm:spPr/>
    </dgm:pt>
    <dgm:pt modelId="{93DD4E48-0F52-4FAB-94D8-3D87AC583A01}" type="pres">
      <dgm:prSet presAssocID="{E16BD0B4-3993-495A-9608-63CAD5A3F402}" presName="rootText" presStyleLbl="node3" presStyleIdx="5" presStyleCnt="7" custScaleX="235578" custScaleY="213198" custLinFactX="-226228" custLinFactY="-265366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03E48C6-948A-4F8C-B4DE-EF3F52EA42E5}" type="pres">
      <dgm:prSet presAssocID="{E16BD0B4-3993-495A-9608-63CAD5A3F402}" presName="rootConnector" presStyleLbl="node3" presStyleIdx="5" presStyleCnt="7"/>
      <dgm:spPr/>
      <dgm:t>
        <a:bodyPr/>
        <a:lstStyle/>
        <a:p>
          <a:endParaRPr lang="tr-TR"/>
        </a:p>
      </dgm:t>
    </dgm:pt>
    <dgm:pt modelId="{24046DAA-BAD1-49F2-9F5C-7FD65B40EF20}" type="pres">
      <dgm:prSet presAssocID="{E16BD0B4-3993-495A-9608-63CAD5A3F402}" presName="hierChild4" presStyleCnt="0"/>
      <dgm:spPr/>
    </dgm:pt>
    <dgm:pt modelId="{0A562A4E-7D35-47F4-9E06-ADE60A0AE7F5}" type="pres">
      <dgm:prSet presAssocID="{E16BD0B4-3993-495A-9608-63CAD5A3F402}" presName="hierChild5" presStyleCnt="0"/>
      <dgm:spPr/>
    </dgm:pt>
    <dgm:pt modelId="{24BB97F4-D0F4-4480-85CC-5CC4FEC63447}" type="pres">
      <dgm:prSet presAssocID="{43181687-6CB0-4CEF-BD0F-A4C5FF9831D8}" presName="Name37" presStyleLbl="parChTrans1D3" presStyleIdx="6" presStyleCnt="7"/>
      <dgm:spPr/>
      <dgm:t>
        <a:bodyPr/>
        <a:lstStyle/>
        <a:p>
          <a:endParaRPr lang="tr-TR"/>
        </a:p>
      </dgm:t>
    </dgm:pt>
    <dgm:pt modelId="{B4F1E2CD-41F2-46FA-99C8-205D99E7C8B5}" type="pres">
      <dgm:prSet presAssocID="{AEFA47DD-53C1-4204-BA7B-34379729BED9}" presName="hierRoot2" presStyleCnt="0">
        <dgm:presLayoutVars>
          <dgm:hierBranch val="init"/>
        </dgm:presLayoutVars>
      </dgm:prSet>
      <dgm:spPr/>
    </dgm:pt>
    <dgm:pt modelId="{C0A3771F-E739-459F-9384-33CF951B8A9F}" type="pres">
      <dgm:prSet presAssocID="{AEFA47DD-53C1-4204-BA7B-34379729BED9}" presName="rootComposite" presStyleCnt="0"/>
      <dgm:spPr/>
    </dgm:pt>
    <dgm:pt modelId="{4DC7C4F3-8ECC-49DB-A432-D9F7C922B854}" type="pres">
      <dgm:prSet presAssocID="{AEFA47DD-53C1-4204-BA7B-34379729BED9}" presName="rootText" presStyleLbl="node3" presStyleIdx="6" presStyleCnt="7" custScaleX="235578" custScaleY="213198" custLinFactX="-166336" custLinFactY="-117238" custLinFactNeighborX="-200000" custLinFactNeighborY="-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B353C42-3477-45D7-B724-38055B9123F1}" type="pres">
      <dgm:prSet presAssocID="{AEFA47DD-53C1-4204-BA7B-34379729BED9}" presName="rootConnector" presStyleLbl="node3" presStyleIdx="6" presStyleCnt="7"/>
      <dgm:spPr/>
      <dgm:t>
        <a:bodyPr/>
        <a:lstStyle/>
        <a:p>
          <a:endParaRPr lang="tr-TR"/>
        </a:p>
      </dgm:t>
    </dgm:pt>
    <dgm:pt modelId="{77F2B678-2076-4660-AEA8-184E075854B2}" type="pres">
      <dgm:prSet presAssocID="{AEFA47DD-53C1-4204-BA7B-34379729BED9}" presName="hierChild4" presStyleCnt="0"/>
      <dgm:spPr/>
    </dgm:pt>
    <dgm:pt modelId="{17CEC6BE-B4BF-458C-A58E-6463CA50767A}" type="pres">
      <dgm:prSet presAssocID="{AEFA47DD-53C1-4204-BA7B-34379729BED9}" presName="hierChild5" presStyleCnt="0"/>
      <dgm:spPr/>
    </dgm:pt>
    <dgm:pt modelId="{64468961-9569-44BC-82F4-07ABADBACCB6}" type="pres">
      <dgm:prSet presAssocID="{9FC30E47-6D10-4269-B032-299BD9255EE7}" presName="hierChild5" presStyleCnt="0"/>
      <dgm:spPr/>
    </dgm:pt>
    <dgm:pt modelId="{5769B48B-135D-436E-82C4-54F78EAA3AB8}" type="pres">
      <dgm:prSet presAssocID="{9CF30AF3-91FF-4E1A-8314-69E020C13B82}" presName="hierChild3" presStyleCnt="0"/>
      <dgm:spPr/>
    </dgm:pt>
    <dgm:pt modelId="{0264F7DB-6552-4F10-8F2A-B4E94FC49768}" type="pres">
      <dgm:prSet presAssocID="{2FB32539-3D4B-4159-A18B-C16E7F7FA3A2}" presName="Name111" presStyleLbl="parChTrans1D2" presStyleIdx="1" presStyleCnt="2"/>
      <dgm:spPr/>
      <dgm:t>
        <a:bodyPr/>
        <a:lstStyle/>
        <a:p>
          <a:endParaRPr lang="tr-TR"/>
        </a:p>
      </dgm:t>
    </dgm:pt>
    <dgm:pt modelId="{A13440CE-B58D-485F-9E95-6D707DC4DAE7}" type="pres">
      <dgm:prSet presAssocID="{B1E603C6-E76B-4931-8564-DEBB411FDB69}" presName="hierRoot3" presStyleCnt="0">
        <dgm:presLayoutVars>
          <dgm:hierBranch val="init"/>
        </dgm:presLayoutVars>
      </dgm:prSet>
      <dgm:spPr/>
    </dgm:pt>
    <dgm:pt modelId="{8A5D79C4-65BB-4A4C-9492-48ED2509E3C6}" type="pres">
      <dgm:prSet presAssocID="{B1E603C6-E76B-4931-8564-DEBB411FDB69}" presName="rootComposite3" presStyleCnt="0"/>
      <dgm:spPr/>
    </dgm:pt>
    <dgm:pt modelId="{86D4A56A-DFE8-4FF1-8A28-E99A60DA3164}" type="pres">
      <dgm:prSet presAssocID="{B1E603C6-E76B-4931-8564-DEBB411FDB69}" presName="rootText3" presStyleLbl="asst1" presStyleIdx="0" presStyleCnt="1" custScaleX="273364" custScaleY="262653" custLinFactY="54888" custLinFactNeighborX="-60750" custLinFactNeighborY="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14A45F4-DFA7-4DF8-B184-60A0DF6D4D71}" type="pres">
      <dgm:prSet presAssocID="{B1E603C6-E76B-4931-8564-DEBB411FDB69}" presName="rootConnector3" presStyleLbl="asst1" presStyleIdx="0" presStyleCnt="1"/>
      <dgm:spPr/>
      <dgm:t>
        <a:bodyPr/>
        <a:lstStyle/>
        <a:p>
          <a:endParaRPr lang="tr-TR"/>
        </a:p>
      </dgm:t>
    </dgm:pt>
    <dgm:pt modelId="{46CAF234-4466-43BC-97DB-3144EEAAE127}" type="pres">
      <dgm:prSet presAssocID="{B1E603C6-E76B-4931-8564-DEBB411FDB69}" presName="hierChild6" presStyleCnt="0"/>
      <dgm:spPr/>
    </dgm:pt>
    <dgm:pt modelId="{D7684CF9-FB59-4C1B-8EEE-E4018F89F079}" type="pres">
      <dgm:prSet presAssocID="{B1E603C6-E76B-4931-8564-DEBB411FDB69}" presName="hierChild7" presStyleCnt="0"/>
      <dgm:spPr/>
    </dgm:pt>
  </dgm:ptLst>
  <dgm:cxnLst>
    <dgm:cxn modelId="{983BE119-5484-4F50-9C5A-CE5410A52A94}" type="presOf" srcId="{9CF30AF3-91FF-4E1A-8314-69E020C13B82}" destId="{70DB6E69-C1B5-4E4E-8FFD-62533241278C}" srcOrd="0" destOrd="0" presId="urn:microsoft.com/office/officeart/2005/8/layout/orgChart1"/>
    <dgm:cxn modelId="{B1552275-68B8-4150-A412-6280CD99210F}" srcId="{9FC30E47-6D10-4269-B032-299BD9255EE7}" destId="{AEFA47DD-53C1-4204-BA7B-34379729BED9}" srcOrd="6" destOrd="0" parTransId="{43181687-6CB0-4CEF-BD0F-A4C5FF9831D8}" sibTransId="{E9C06930-7739-4B5F-BDE5-18363A2E312E}"/>
    <dgm:cxn modelId="{5CEFF8A0-0B81-4FBE-9987-4FC3D4168A28}" type="presOf" srcId="{9CF30AF3-91FF-4E1A-8314-69E020C13B82}" destId="{AAC1B592-81E2-49BD-9908-098E1A85DC61}" srcOrd="1" destOrd="0" presId="urn:microsoft.com/office/officeart/2005/8/layout/orgChart1"/>
    <dgm:cxn modelId="{53F41E69-DB13-4E84-A4A8-B0897BE53C12}" type="presOf" srcId="{5B73313F-A3D5-4E0A-A271-DC3D589AD085}" destId="{4DB0A0F0-B57D-4E0F-82B8-1A3BD2320698}" srcOrd="1" destOrd="0" presId="urn:microsoft.com/office/officeart/2005/8/layout/orgChart1"/>
    <dgm:cxn modelId="{E23B8042-F4AD-4E17-B5D7-4AEE4A57923B}" type="presOf" srcId="{726B4E44-F36C-4DBA-ABAB-1316C9FE4139}" destId="{90139EED-3C81-461E-9366-22AF877FCF51}" srcOrd="0" destOrd="0" presId="urn:microsoft.com/office/officeart/2005/8/layout/orgChart1"/>
    <dgm:cxn modelId="{32661785-CDF8-4BB5-826A-9BEDD6238E9A}" type="presOf" srcId="{E16BD0B4-3993-495A-9608-63CAD5A3F402}" destId="{93DD4E48-0F52-4FAB-94D8-3D87AC583A01}" srcOrd="0" destOrd="0" presId="urn:microsoft.com/office/officeart/2005/8/layout/orgChart1"/>
    <dgm:cxn modelId="{68D5E029-96D1-4659-A4C9-F45C76D09460}" type="presOf" srcId="{F2BA74B4-5562-4C94-8F98-C03BB57EE093}" destId="{E9E00C67-3DDD-451D-8CCB-FD7C8EA107BA}" srcOrd="0" destOrd="0" presId="urn:microsoft.com/office/officeart/2005/8/layout/orgChart1"/>
    <dgm:cxn modelId="{B66E9261-F38A-4D62-913B-B73519482D6F}" srcId="{9FC30E47-6D10-4269-B032-299BD9255EE7}" destId="{E16BD0B4-3993-495A-9608-63CAD5A3F402}" srcOrd="5" destOrd="0" parTransId="{F2BA74B4-5562-4C94-8F98-C03BB57EE093}" sibTransId="{2045C762-CEC1-48E6-B46B-A835422A62ED}"/>
    <dgm:cxn modelId="{6EDF65FF-AEE5-499B-B6A3-215F8C5686FA}" srcId="{9FC30E47-6D10-4269-B032-299BD9255EE7}" destId="{B50D160C-EDA6-4C1A-9E97-13D59DC6C5EF}" srcOrd="0" destOrd="0" parTransId="{D54FD194-C10F-4547-A843-9F7991021334}" sibTransId="{749ABB7A-3A97-4A9C-B895-0C26CCB66F83}"/>
    <dgm:cxn modelId="{C0B9D781-B30D-46DF-B9D7-5C8C306BC2CE}" type="presOf" srcId="{B50D160C-EDA6-4C1A-9E97-13D59DC6C5EF}" destId="{62B41E03-A9F1-446A-B5BB-E0C9859C2449}" srcOrd="0" destOrd="0" presId="urn:microsoft.com/office/officeart/2005/8/layout/orgChart1"/>
    <dgm:cxn modelId="{75C82314-F78E-4C97-8B20-9A389C18E2DE}" type="presOf" srcId="{9FC30E47-6D10-4269-B032-299BD9255EE7}" destId="{4A2C2715-83DD-4601-BB61-617320ECE2D3}" srcOrd="0" destOrd="0" presId="urn:microsoft.com/office/officeart/2005/8/layout/orgChart1"/>
    <dgm:cxn modelId="{353194B1-65B8-4692-98D3-62CB922F9775}" type="presOf" srcId="{7B8FFF94-2D3C-47F6-BC25-DF3590B5252C}" destId="{FCC1DBC6-74D0-4E93-80B2-D6F48C350319}" srcOrd="1" destOrd="0" presId="urn:microsoft.com/office/officeart/2005/8/layout/orgChart1"/>
    <dgm:cxn modelId="{E0D6D317-C786-4CC9-B47B-69B213E27346}" type="presOf" srcId="{B50D160C-EDA6-4C1A-9E97-13D59DC6C5EF}" destId="{3AECE4D4-14C9-48C5-89BE-EF99EE37D908}" srcOrd="1" destOrd="0" presId="urn:microsoft.com/office/officeart/2005/8/layout/orgChart1"/>
    <dgm:cxn modelId="{D78CAE12-23FA-4414-867F-83E13346C1C6}" type="presOf" srcId="{B1E603C6-E76B-4931-8564-DEBB411FDB69}" destId="{86D4A56A-DFE8-4FF1-8A28-E99A60DA3164}" srcOrd="0" destOrd="0" presId="urn:microsoft.com/office/officeart/2005/8/layout/orgChart1"/>
    <dgm:cxn modelId="{8D3AC722-03E7-4EFB-BBB0-1768C970EC33}" type="presOf" srcId="{43181687-6CB0-4CEF-BD0F-A4C5FF9831D8}" destId="{24BB97F4-D0F4-4480-85CC-5CC4FEC63447}" srcOrd="0" destOrd="0" presId="urn:microsoft.com/office/officeart/2005/8/layout/orgChart1"/>
    <dgm:cxn modelId="{95AE0D80-54D5-457B-A661-EDA2EAA5E3E7}" type="presOf" srcId="{810DF942-3452-427B-B42B-6E33AF254415}" destId="{C9D708BF-4B63-45FC-95BF-A09B8E2928BC}" srcOrd="0" destOrd="0" presId="urn:microsoft.com/office/officeart/2005/8/layout/orgChart1"/>
    <dgm:cxn modelId="{1BFB9A22-8096-4ECB-9FAA-11977827DEEA}" srcId="{810DF942-3452-427B-B42B-6E33AF254415}" destId="{9CF30AF3-91FF-4E1A-8314-69E020C13B82}" srcOrd="0" destOrd="0" parTransId="{D7037408-3459-4779-A244-737C4C583DD4}" sibTransId="{4E0544ED-B48A-4C7D-B70E-974B7B6361D6}"/>
    <dgm:cxn modelId="{69ACC76D-14EC-49C7-95F1-F3C37212B24D}" type="presOf" srcId="{9FC30E47-6D10-4269-B032-299BD9255EE7}" destId="{B7BA65BF-C333-456F-AB39-B2AEC8378E9E}" srcOrd="1" destOrd="0" presId="urn:microsoft.com/office/officeart/2005/8/layout/orgChart1"/>
    <dgm:cxn modelId="{C7E8D60B-5566-42D1-88E0-ED28727C5D09}" type="presOf" srcId="{780349F5-C5E9-4CBD-98D5-D5AD744EF657}" destId="{0372E2D9-6D07-4666-BAAB-AD7645F4ADC2}" srcOrd="0" destOrd="0" presId="urn:microsoft.com/office/officeart/2005/8/layout/orgChart1"/>
    <dgm:cxn modelId="{872FB485-0829-4219-8544-52783F5F07C0}" type="presOf" srcId="{B1E603C6-E76B-4931-8564-DEBB411FDB69}" destId="{514A45F4-DFA7-4DF8-B184-60A0DF6D4D71}" srcOrd="1" destOrd="0" presId="urn:microsoft.com/office/officeart/2005/8/layout/orgChart1"/>
    <dgm:cxn modelId="{26CAA27D-5723-4E65-B60F-1EE227EB0EF3}" srcId="{9FC30E47-6D10-4269-B032-299BD9255EE7}" destId="{9596B9FA-345A-4BE3-B80F-460A6772B191}" srcOrd="1" destOrd="0" parTransId="{5654B314-6B16-4199-A034-D9A83BA7AA78}" sibTransId="{90013E66-E27B-4F86-81A7-E95BF180D855}"/>
    <dgm:cxn modelId="{39D7D74A-70E1-454E-B1E2-8E6EF3A94E5A}" type="presOf" srcId="{A309DA54-D1AD-404E-8C10-8FB5184088DD}" destId="{8C6C60AD-175D-4B21-A101-CEFC39DF2608}" srcOrd="0" destOrd="0" presId="urn:microsoft.com/office/officeart/2005/8/layout/orgChart1"/>
    <dgm:cxn modelId="{28153D33-7509-4CD2-A65F-AF0C6AC33FD0}" type="presOf" srcId="{AEFA47DD-53C1-4204-BA7B-34379729BED9}" destId="{8B353C42-3477-45D7-B724-38055B9123F1}" srcOrd="1" destOrd="0" presId="urn:microsoft.com/office/officeart/2005/8/layout/orgChart1"/>
    <dgm:cxn modelId="{D5EC8990-F752-4663-9E33-CD991B29E804}" srcId="{9CF30AF3-91FF-4E1A-8314-69E020C13B82}" destId="{9FC30E47-6D10-4269-B032-299BD9255EE7}" srcOrd="1" destOrd="0" parTransId="{780349F5-C5E9-4CBD-98D5-D5AD744EF657}" sibTransId="{BE55BE63-FCCB-4BCC-A9F6-1A929BDA9BF1}"/>
    <dgm:cxn modelId="{30236EB4-6EDA-42AA-8ECC-BC19942E4ECE}" type="presOf" srcId="{9596B9FA-345A-4BE3-B80F-460A6772B191}" destId="{D37F74B2-E38C-49E4-852B-1E0FDCAF033D}" srcOrd="0" destOrd="0" presId="urn:microsoft.com/office/officeart/2005/8/layout/orgChart1"/>
    <dgm:cxn modelId="{01AE655A-1147-4422-9988-3BAD3F0889D7}" type="presOf" srcId="{5654B314-6B16-4199-A034-D9A83BA7AA78}" destId="{0FC8547D-AC06-4437-8CE5-E02628D7164D}" srcOrd="0" destOrd="0" presId="urn:microsoft.com/office/officeart/2005/8/layout/orgChart1"/>
    <dgm:cxn modelId="{4A45C815-EAE9-4727-A495-A87D72208C0C}" srcId="{9FC30E47-6D10-4269-B032-299BD9255EE7}" destId="{5B73313F-A3D5-4E0A-A271-DC3D589AD085}" srcOrd="2" destOrd="0" parTransId="{DEC38121-0271-4CDA-9652-8B04E145BFE6}" sibTransId="{7F59736F-15BA-48DE-9B91-EFC7231BA3E5}"/>
    <dgm:cxn modelId="{0E23C2A3-5DCF-4AF3-8F80-B39C4598EABE}" srcId="{9FC30E47-6D10-4269-B032-299BD9255EE7}" destId="{2B9B74AE-085E-4FF7-B58C-ADEBF21272DE}" srcOrd="3" destOrd="0" parTransId="{726B4E44-F36C-4DBA-ABAB-1316C9FE4139}" sibTransId="{8B81610D-706D-46B7-AB75-7182A92D2E66}"/>
    <dgm:cxn modelId="{CFA36DC5-3CC9-4CA2-BC29-260CCE238D66}" type="presOf" srcId="{AEFA47DD-53C1-4204-BA7B-34379729BED9}" destId="{4DC7C4F3-8ECC-49DB-A432-D9F7C922B854}" srcOrd="0" destOrd="0" presId="urn:microsoft.com/office/officeart/2005/8/layout/orgChart1"/>
    <dgm:cxn modelId="{C6BB9F10-2E00-462B-9E3A-E60E46BD9837}" srcId="{9CF30AF3-91FF-4E1A-8314-69E020C13B82}" destId="{B1E603C6-E76B-4931-8564-DEBB411FDB69}" srcOrd="0" destOrd="0" parTransId="{2FB32539-3D4B-4159-A18B-C16E7F7FA3A2}" sibTransId="{5E85CDFE-EC86-4AB5-B731-2AD892E966F6}"/>
    <dgm:cxn modelId="{F99DF31E-FC66-4852-AB7E-7372E94BC066}" type="presOf" srcId="{DEC38121-0271-4CDA-9652-8B04E145BFE6}" destId="{F95469FF-EA75-424A-82BA-62D451B54BD2}" srcOrd="0" destOrd="0" presId="urn:microsoft.com/office/officeart/2005/8/layout/orgChart1"/>
    <dgm:cxn modelId="{225DDCD9-EF23-42CC-87D7-64AB7AB22E72}" type="presOf" srcId="{5B73313F-A3D5-4E0A-A271-DC3D589AD085}" destId="{1D928326-CFCC-43C4-9A83-07819D97A74C}" srcOrd="0" destOrd="0" presId="urn:microsoft.com/office/officeart/2005/8/layout/orgChart1"/>
    <dgm:cxn modelId="{8045B4E4-9A86-4F92-94D2-50FFC3B2E301}" type="presOf" srcId="{7B8FFF94-2D3C-47F6-BC25-DF3590B5252C}" destId="{D010C0B6-416B-4D49-A2B3-3DD72ACA09EA}" srcOrd="0" destOrd="0" presId="urn:microsoft.com/office/officeart/2005/8/layout/orgChart1"/>
    <dgm:cxn modelId="{6C5CCFF6-D0C5-4E70-8EE2-3A482C2DFD48}" type="presOf" srcId="{D54FD194-C10F-4547-A843-9F7991021334}" destId="{1ADB7B88-6B5B-4BC7-9929-EF964CC8987C}" srcOrd="0" destOrd="0" presId="urn:microsoft.com/office/officeart/2005/8/layout/orgChart1"/>
    <dgm:cxn modelId="{E364C46B-AA20-4237-929B-C32C02116EB1}" type="presOf" srcId="{2B9B74AE-085E-4FF7-B58C-ADEBF21272DE}" destId="{38708E87-E4BB-4888-8136-11C3FC272A4E}" srcOrd="0" destOrd="0" presId="urn:microsoft.com/office/officeart/2005/8/layout/orgChart1"/>
    <dgm:cxn modelId="{6430DEF5-9635-4276-9AE4-E1A78F70D1AA}" type="presOf" srcId="{9596B9FA-345A-4BE3-B80F-460A6772B191}" destId="{B6976E92-F51D-49BB-A6CA-CDB4123D7603}" srcOrd="1" destOrd="0" presId="urn:microsoft.com/office/officeart/2005/8/layout/orgChart1"/>
    <dgm:cxn modelId="{4F45A548-C5B5-48C1-89E2-CD27EEF67205}" type="presOf" srcId="{2FB32539-3D4B-4159-A18B-C16E7F7FA3A2}" destId="{0264F7DB-6552-4F10-8F2A-B4E94FC49768}" srcOrd="0" destOrd="0" presId="urn:microsoft.com/office/officeart/2005/8/layout/orgChart1"/>
    <dgm:cxn modelId="{F799BCA3-2971-4F4A-82B0-644DE8071401}" type="presOf" srcId="{E16BD0B4-3993-495A-9608-63CAD5A3F402}" destId="{E03E48C6-948A-4F8C-B4DE-EF3F52EA42E5}" srcOrd="1" destOrd="0" presId="urn:microsoft.com/office/officeart/2005/8/layout/orgChart1"/>
    <dgm:cxn modelId="{39C456CC-4E6A-4BE0-B785-7B5CD0C46264}" type="presOf" srcId="{2B9B74AE-085E-4FF7-B58C-ADEBF21272DE}" destId="{E04A201F-8F0B-465A-91B2-53519C4A0647}" srcOrd="1" destOrd="0" presId="urn:microsoft.com/office/officeart/2005/8/layout/orgChart1"/>
    <dgm:cxn modelId="{4EAB2A51-27E2-46A4-9283-BD92A3DBA314}" srcId="{9FC30E47-6D10-4269-B032-299BD9255EE7}" destId="{7B8FFF94-2D3C-47F6-BC25-DF3590B5252C}" srcOrd="4" destOrd="0" parTransId="{A309DA54-D1AD-404E-8C10-8FB5184088DD}" sibTransId="{C5D6907E-74E8-4CE2-B4B0-1144108E77E7}"/>
    <dgm:cxn modelId="{6CA29AF2-57AE-4E3C-879D-A3ACC4B49E57}" type="presParOf" srcId="{C9D708BF-4B63-45FC-95BF-A09B8E2928BC}" destId="{FB6B0F4C-D71F-4DE0-9ED7-6895CB7026DE}" srcOrd="0" destOrd="0" presId="urn:microsoft.com/office/officeart/2005/8/layout/orgChart1"/>
    <dgm:cxn modelId="{7AE40538-9111-4883-8E92-140065BF5368}" type="presParOf" srcId="{FB6B0F4C-D71F-4DE0-9ED7-6895CB7026DE}" destId="{F1A068C2-E1D5-49F4-82DF-9DA0601FFEE1}" srcOrd="0" destOrd="0" presId="urn:microsoft.com/office/officeart/2005/8/layout/orgChart1"/>
    <dgm:cxn modelId="{FF01A395-9507-4D5A-9AB1-B2240F64E2C7}" type="presParOf" srcId="{F1A068C2-E1D5-49F4-82DF-9DA0601FFEE1}" destId="{70DB6E69-C1B5-4E4E-8FFD-62533241278C}" srcOrd="0" destOrd="0" presId="urn:microsoft.com/office/officeart/2005/8/layout/orgChart1"/>
    <dgm:cxn modelId="{F5170C25-78C7-4843-8236-43A48AD30D63}" type="presParOf" srcId="{F1A068C2-E1D5-49F4-82DF-9DA0601FFEE1}" destId="{AAC1B592-81E2-49BD-9908-098E1A85DC61}" srcOrd="1" destOrd="0" presId="urn:microsoft.com/office/officeart/2005/8/layout/orgChart1"/>
    <dgm:cxn modelId="{C0BD1ED1-3731-4E42-9BB0-15C871C4B963}" type="presParOf" srcId="{FB6B0F4C-D71F-4DE0-9ED7-6895CB7026DE}" destId="{0692660E-4023-422B-ADFC-761D5889CF7F}" srcOrd="1" destOrd="0" presId="urn:microsoft.com/office/officeart/2005/8/layout/orgChart1"/>
    <dgm:cxn modelId="{0A5B1019-CF05-45DE-99A6-36A62A6F63A2}" type="presParOf" srcId="{0692660E-4023-422B-ADFC-761D5889CF7F}" destId="{0372E2D9-6D07-4666-BAAB-AD7645F4ADC2}" srcOrd="0" destOrd="0" presId="urn:microsoft.com/office/officeart/2005/8/layout/orgChart1"/>
    <dgm:cxn modelId="{520B4FE4-3A6A-4C09-B141-3D1B96D15752}" type="presParOf" srcId="{0692660E-4023-422B-ADFC-761D5889CF7F}" destId="{6723BAC4-FB14-483C-AD1B-8D02ADA6CFA0}" srcOrd="1" destOrd="0" presId="urn:microsoft.com/office/officeart/2005/8/layout/orgChart1"/>
    <dgm:cxn modelId="{835140E0-69B9-48F0-958D-099E2BF46D15}" type="presParOf" srcId="{6723BAC4-FB14-483C-AD1B-8D02ADA6CFA0}" destId="{BD06B419-1F75-4BCA-90F4-5057875E55FA}" srcOrd="0" destOrd="0" presId="urn:microsoft.com/office/officeart/2005/8/layout/orgChart1"/>
    <dgm:cxn modelId="{92450662-EE0A-4EA4-A9B2-E478E49216E1}" type="presParOf" srcId="{BD06B419-1F75-4BCA-90F4-5057875E55FA}" destId="{4A2C2715-83DD-4601-BB61-617320ECE2D3}" srcOrd="0" destOrd="0" presId="urn:microsoft.com/office/officeart/2005/8/layout/orgChart1"/>
    <dgm:cxn modelId="{C3AD3B22-DD26-41F1-B1E2-6AAEFE3EF230}" type="presParOf" srcId="{BD06B419-1F75-4BCA-90F4-5057875E55FA}" destId="{B7BA65BF-C333-456F-AB39-B2AEC8378E9E}" srcOrd="1" destOrd="0" presId="urn:microsoft.com/office/officeart/2005/8/layout/orgChart1"/>
    <dgm:cxn modelId="{B92C2007-5C39-406C-B11D-4CCE02AF33C9}" type="presParOf" srcId="{6723BAC4-FB14-483C-AD1B-8D02ADA6CFA0}" destId="{B24E0344-39BE-4458-A109-C745D9BE714E}" srcOrd="1" destOrd="0" presId="urn:microsoft.com/office/officeart/2005/8/layout/orgChart1"/>
    <dgm:cxn modelId="{50DDF6CE-595D-4CF4-B86F-C32F15F845A4}" type="presParOf" srcId="{B24E0344-39BE-4458-A109-C745D9BE714E}" destId="{1ADB7B88-6B5B-4BC7-9929-EF964CC8987C}" srcOrd="0" destOrd="0" presId="urn:microsoft.com/office/officeart/2005/8/layout/orgChart1"/>
    <dgm:cxn modelId="{98264E7B-04E7-4ED7-A73E-2853BC6C3096}" type="presParOf" srcId="{B24E0344-39BE-4458-A109-C745D9BE714E}" destId="{68007412-19FA-4735-A092-03DADD7F0252}" srcOrd="1" destOrd="0" presId="urn:microsoft.com/office/officeart/2005/8/layout/orgChart1"/>
    <dgm:cxn modelId="{315BCAE9-F065-44F4-8902-7641734EA878}" type="presParOf" srcId="{68007412-19FA-4735-A092-03DADD7F0252}" destId="{2155C702-67F9-41C2-99A3-2291794F30C4}" srcOrd="0" destOrd="0" presId="urn:microsoft.com/office/officeart/2005/8/layout/orgChart1"/>
    <dgm:cxn modelId="{1DCE3A53-8BCE-4621-A45C-DA24497F9A5C}" type="presParOf" srcId="{2155C702-67F9-41C2-99A3-2291794F30C4}" destId="{62B41E03-A9F1-446A-B5BB-E0C9859C2449}" srcOrd="0" destOrd="0" presId="urn:microsoft.com/office/officeart/2005/8/layout/orgChart1"/>
    <dgm:cxn modelId="{941F660F-2B6A-4905-975B-4BB52F1BC5BA}" type="presParOf" srcId="{2155C702-67F9-41C2-99A3-2291794F30C4}" destId="{3AECE4D4-14C9-48C5-89BE-EF99EE37D908}" srcOrd="1" destOrd="0" presId="urn:microsoft.com/office/officeart/2005/8/layout/orgChart1"/>
    <dgm:cxn modelId="{84121654-579E-4BD4-8B89-183CB800E159}" type="presParOf" srcId="{68007412-19FA-4735-A092-03DADD7F0252}" destId="{2B96C718-CC27-4BF7-A9DF-4BDB34F616A0}" srcOrd="1" destOrd="0" presId="urn:microsoft.com/office/officeart/2005/8/layout/orgChart1"/>
    <dgm:cxn modelId="{1918C377-6D8F-4CF9-AB92-B0B7C80FAFF2}" type="presParOf" srcId="{68007412-19FA-4735-A092-03DADD7F0252}" destId="{F0E2D78C-A5B5-4BE4-8812-4FA81330A9DC}" srcOrd="2" destOrd="0" presId="urn:microsoft.com/office/officeart/2005/8/layout/orgChart1"/>
    <dgm:cxn modelId="{37B19721-0B41-4AF5-9B43-81B0962F4048}" type="presParOf" srcId="{B24E0344-39BE-4458-A109-C745D9BE714E}" destId="{0FC8547D-AC06-4437-8CE5-E02628D7164D}" srcOrd="2" destOrd="0" presId="urn:microsoft.com/office/officeart/2005/8/layout/orgChart1"/>
    <dgm:cxn modelId="{4633E507-F749-4A34-A50C-40C41A928FC5}" type="presParOf" srcId="{B24E0344-39BE-4458-A109-C745D9BE714E}" destId="{98E72049-EC57-4A28-BE41-5487DF1CAD45}" srcOrd="3" destOrd="0" presId="urn:microsoft.com/office/officeart/2005/8/layout/orgChart1"/>
    <dgm:cxn modelId="{718551FD-AD6A-4F04-A14B-1575542023C3}" type="presParOf" srcId="{98E72049-EC57-4A28-BE41-5487DF1CAD45}" destId="{FACA0748-3B6E-488C-9D7F-C6B93C5004CE}" srcOrd="0" destOrd="0" presId="urn:microsoft.com/office/officeart/2005/8/layout/orgChart1"/>
    <dgm:cxn modelId="{38127E4D-31FC-44B9-9346-F2FFF91C8497}" type="presParOf" srcId="{FACA0748-3B6E-488C-9D7F-C6B93C5004CE}" destId="{D37F74B2-E38C-49E4-852B-1E0FDCAF033D}" srcOrd="0" destOrd="0" presId="urn:microsoft.com/office/officeart/2005/8/layout/orgChart1"/>
    <dgm:cxn modelId="{9B048D34-4881-4DD9-A3AB-D84204CA461A}" type="presParOf" srcId="{FACA0748-3B6E-488C-9D7F-C6B93C5004CE}" destId="{B6976E92-F51D-49BB-A6CA-CDB4123D7603}" srcOrd="1" destOrd="0" presId="urn:microsoft.com/office/officeart/2005/8/layout/orgChart1"/>
    <dgm:cxn modelId="{1726EAA2-523A-4202-B1D0-59C870666766}" type="presParOf" srcId="{98E72049-EC57-4A28-BE41-5487DF1CAD45}" destId="{765EDE7F-076D-4957-A73E-099268094EB6}" srcOrd="1" destOrd="0" presId="urn:microsoft.com/office/officeart/2005/8/layout/orgChart1"/>
    <dgm:cxn modelId="{E7D027D1-80B6-420C-AFB0-B4B7958FC6C5}" type="presParOf" srcId="{98E72049-EC57-4A28-BE41-5487DF1CAD45}" destId="{C17F4EBA-4DAD-4494-8C43-B9717BB6FAA1}" srcOrd="2" destOrd="0" presId="urn:microsoft.com/office/officeart/2005/8/layout/orgChart1"/>
    <dgm:cxn modelId="{BC11FD64-D031-4DC2-9240-F97BA96BE728}" type="presParOf" srcId="{B24E0344-39BE-4458-A109-C745D9BE714E}" destId="{F95469FF-EA75-424A-82BA-62D451B54BD2}" srcOrd="4" destOrd="0" presId="urn:microsoft.com/office/officeart/2005/8/layout/orgChart1"/>
    <dgm:cxn modelId="{B5E12BFF-92A2-4ADD-8C20-A6B79AD48C18}" type="presParOf" srcId="{B24E0344-39BE-4458-A109-C745D9BE714E}" destId="{94986771-17F3-4F25-8A08-BBEC19F179AE}" srcOrd="5" destOrd="0" presId="urn:microsoft.com/office/officeart/2005/8/layout/orgChart1"/>
    <dgm:cxn modelId="{E0902BBD-B295-42B4-BF61-6DA30B9F2709}" type="presParOf" srcId="{94986771-17F3-4F25-8A08-BBEC19F179AE}" destId="{5AF28420-11D3-4A53-B6A6-D0886D51531E}" srcOrd="0" destOrd="0" presId="urn:microsoft.com/office/officeart/2005/8/layout/orgChart1"/>
    <dgm:cxn modelId="{4D5D076B-A2C7-477F-9FFF-5B3945711D7A}" type="presParOf" srcId="{5AF28420-11D3-4A53-B6A6-D0886D51531E}" destId="{1D928326-CFCC-43C4-9A83-07819D97A74C}" srcOrd="0" destOrd="0" presId="urn:microsoft.com/office/officeart/2005/8/layout/orgChart1"/>
    <dgm:cxn modelId="{DA61B726-44F0-43D6-AC59-60EAEECC847E}" type="presParOf" srcId="{5AF28420-11D3-4A53-B6A6-D0886D51531E}" destId="{4DB0A0F0-B57D-4E0F-82B8-1A3BD2320698}" srcOrd="1" destOrd="0" presId="urn:microsoft.com/office/officeart/2005/8/layout/orgChart1"/>
    <dgm:cxn modelId="{83F8D3DA-43F4-4CAD-8BCD-419021EAC34C}" type="presParOf" srcId="{94986771-17F3-4F25-8A08-BBEC19F179AE}" destId="{592DE6C6-56D9-473E-8CDD-F3BC0B0D4ED0}" srcOrd="1" destOrd="0" presId="urn:microsoft.com/office/officeart/2005/8/layout/orgChart1"/>
    <dgm:cxn modelId="{4B1BFF5D-4BFB-4A83-AB66-FDB465004B2B}" type="presParOf" srcId="{94986771-17F3-4F25-8A08-BBEC19F179AE}" destId="{AA1338D3-662F-42EC-B97F-66E2D41C2901}" srcOrd="2" destOrd="0" presId="urn:microsoft.com/office/officeart/2005/8/layout/orgChart1"/>
    <dgm:cxn modelId="{1DCE39AB-54D2-4707-9691-141262270580}" type="presParOf" srcId="{B24E0344-39BE-4458-A109-C745D9BE714E}" destId="{90139EED-3C81-461E-9366-22AF877FCF51}" srcOrd="6" destOrd="0" presId="urn:microsoft.com/office/officeart/2005/8/layout/orgChart1"/>
    <dgm:cxn modelId="{44D55F0E-687E-4A85-8374-1D17FCE721A3}" type="presParOf" srcId="{B24E0344-39BE-4458-A109-C745D9BE714E}" destId="{CAC28527-983B-4600-A01C-7580CEE61439}" srcOrd="7" destOrd="0" presId="urn:microsoft.com/office/officeart/2005/8/layout/orgChart1"/>
    <dgm:cxn modelId="{26E4EF0D-E0A1-44FB-9643-1365B33FD671}" type="presParOf" srcId="{CAC28527-983B-4600-A01C-7580CEE61439}" destId="{6855395C-FF9D-4729-BA7E-B57EE0554A6B}" srcOrd="0" destOrd="0" presId="urn:microsoft.com/office/officeart/2005/8/layout/orgChart1"/>
    <dgm:cxn modelId="{0EC4BDEA-6018-4380-9B21-4C490AAFA44F}" type="presParOf" srcId="{6855395C-FF9D-4729-BA7E-B57EE0554A6B}" destId="{38708E87-E4BB-4888-8136-11C3FC272A4E}" srcOrd="0" destOrd="0" presId="urn:microsoft.com/office/officeart/2005/8/layout/orgChart1"/>
    <dgm:cxn modelId="{809B7426-4044-402E-BF5C-13CB7F3419A0}" type="presParOf" srcId="{6855395C-FF9D-4729-BA7E-B57EE0554A6B}" destId="{E04A201F-8F0B-465A-91B2-53519C4A0647}" srcOrd="1" destOrd="0" presId="urn:microsoft.com/office/officeart/2005/8/layout/orgChart1"/>
    <dgm:cxn modelId="{0649352A-0650-4CCF-B234-68DDDCF3F28D}" type="presParOf" srcId="{CAC28527-983B-4600-A01C-7580CEE61439}" destId="{54417395-E6D2-42B7-9458-63E69860F2FB}" srcOrd="1" destOrd="0" presId="urn:microsoft.com/office/officeart/2005/8/layout/orgChart1"/>
    <dgm:cxn modelId="{75ED00E1-781B-4ABC-98FA-A9CB992C6868}" type="presParOf" srcId="{CAC28527-983B-4600-A01C-7580CEE61439}" destId="{0C793070-AD8C-4123-BF91-46091DF98F5E}" srcOrd="2" destOrd="0" presId="urn:microsoft.com/office/officeart/2005/8/layout/orgChart1"/>
    <dgm:cxn modelId="{C156142C-31C5-48FB-AE66-37714136D8CE}" type="presParOf" srcId="{B24E0344-39BE-4458-A109-C745D9BE714E}" destId="{8C6C60AD-175D-4B21-A101-CEFC39DF2608}" srcOrd="8" destOrd="0" presId="urn:microsoft.com/office/officeart/2005/8/layout/orgChart1"/>
    <dgm:cxn modelId="{103831EC-2625-4CD9-AF4E-82EB49FA0E4B}" type="presParOf" srcId="{B24E0344-39BE-4458-A109-C745D9BE714E}" destId="{AACDC90D-83F3-46B0-A92C-76661307D832}" srcOrd="9" destOrd="0" presId="urn:microsoft.com/office/officeart/2005/8/layout/orgChart1"/>
    <dgm:cxn modelId="{FFCA9762-87E1-41BE-922E-5391F2FC6796}" type="presParOf" srcId="{AACDC90D-83F3-46B0-A92C-76661307D832}" destId="{E89C9F29-0EF8-4C6F-BDDD-ED9E9762737E}" srcOrd="0" destOrd="0" presId="urn:microsoft.com/office/officeart/2005/8/layout/orgChart1"/>
    <dgm:cxn modelId="{2825F9EB-61DA-473C-8C3E-FC3736675177}" type="presParOf" srcId="{E89C9F29-0EF8-4C6F-BDDD-ED9E9762737E}" destId="{D010C0B6-416B-4D49-A2B3-3DD72ACA09EA}" srcOrd="0" destOrd="0" presId="urn:microsoft.com/office/officeart/2005/8/layout/orgChart1"/>
    <dgm:cxn modelId="{7177C642-2F70-4A95-91B9-DE261CD8E120}" type="presParOf" srcId="{E89C9F29-0EF8-4C6F-BDDD-ED9E9762737E}" destId="{FCC1DBC6-74D0-4E93-80B2-D6F48C350319}" srcOrd="1" destOrd="0" presId="urn:microsoft.com/office/officeart/2005/8/layout/orgChart1"/>
    <dgm:cxn modelId="{08397D76-5C17-4E03-86FE-7944167B90C7}" type="presParOf" srcId="{AACDC90D-83F3-46B0-A92C-76661307D832}" destId="{DAFC3236-F462-41E5-BC4E-5D2602285198}" srcOrd="1" destOrd="0" presId="urn:microsoft.com/office/officeart/2005/8/layout/orgChart1"/>
    <dgm:cxn modelId="{AF4556E0-9513-43AF-B44B-80D9F12CFE70}" type="presParOf" srcId="{AACDC90D-83F3-46B0-A92C-76661307D832}" destId="{DCCCCF2F-831C-4CF5-AAC1-4F26FB4223A8}" srcOrd="2" destOrd="0" presId="urn:microsoft.com/office/officeart/2005/8/layout/orgChart1"/>
    <dgm:cxn modelId="{C7EE203B-0D41-48A2-8D00-9C39EDA328BC}" type="presParOf" srcId="{B24E0344-39BE-4458-A109-C745D9BE714E}" destId="{E9E00C67-3DDD-451D-8CCB-FD7C8EA107BA}" srcOrd="10" destOrd="0" presId="urn:microsoft.com/office/officeart/2005/8/layout/orgChart1"/>
    <dgm:cxn modelId="{D5C906D3-91F3-4ECB-A9A2-5D91A0BD0597}" type="presParOf" srcId="{B24E0344-39BE-4458-A109-C745D9BE714E}" destId="{008A2588-86A5-47A4-8A65-011CCA6D484A}" srcOrd="11" destOrd="0" presId="urn:microsoft.com/office/officeart/2005/8/layout/orgChart1"/>
    <dgm:cxn modelId="{0AD4D7BB-DEA0-4B0A-9461-C4EA5A475E24}" type="presParOf" srcId="{008A2588-86A5-47A4-8A65-011CCA6D484A}" destId="{24BB9904-3C4C-4EFF-8159-21FDDD0EA26B}" srcOrd="0" destOrd="0" presId="urn:microsoft.com/office/officeart/2005/8/layout/orgChart1"/>
    <dgm:cxn modelId="{F2478150-395C-499F-A0CD-144B4D587354}" type="presParOf" srcId="{24BB9904-3C4C-4EFF-8159-21FDDD0EA26B}" destId="{93DD4E48-0F52-4FAB-94D8-3D87AC583A01}" srcOrd="0" destOrd="0" presId="urn:microsoft.com/office/officeart/2005/8/layout/orgChart1"/>
    <dgm:cxn modelId="{1504F3E8-F6F2-4908-BD28-05CE79C37714}" type="presParOf" srcId="{24BB9904-3C4C-4EFF-8159-21FDDD0EA26B}" destId="{E03E48C6-948A-4F8C-B4DE-EF3F52EA42E5}" srcOrd="1" destOrd="0" presId="urn:microsoft.com/office/officeart/2005/8/layout/orgChart1"/>
    <dgm:cxn modelId="{F59F494A-58F2-45BC-85AE-71F79FC9436D}" type="presParOf" srcId="{008A2588-86A5-47A4-8A65-011CCA6D484A}" destId="{24046DAA-BAD1-49F2-9F5C-7FD65B40EF20}" srcOrd="1" destOrd="0" presId="urn:microsoft.com/office/officeart/2005/8/layout/orgChart1"/>
    <dgm:cxn modelId="{53673870-4F75-4FEC-8787-EB2ADA0EE8F8}" type="presParOf" srcId="{008A2588-86A5-47A4-8A65-011CCA6D484A}" destId="{0A562A4E-7D35-47F4-9E06-ADE60A0AE7F5}" srcOrd="2" destOrd="0" presId="urn:microsoft.com/office/officeart/2005/8/layout/orgChart1"/>
    <dgm:cxn modelId="{0A2B1623-3350-4A3C-97F0-679C3D0F4B0F}" type="presParOf" srcId="{B24E0344-39BE-4458-A109-C745D9BE714E}" destId="{24BB97F4-D0F4-4480-85CC-5CC4FEC63447}" srcOrd="12" destOrd="0" presId="urn:microsoft.com/office/officeart/2005/8/layout/orgChart1"/>
    <dgm:cxn modelId="{396E267C-411A-4A5B-8D84-0254EA18CE27}" type="presParOf" srcId="{B24E0344-39BE-4458-A109-C745D9BE714E}" destId="{B4F1E2CD-41F2-46FA-99C8-205D99E7C8B5}" srcOrd="13" destOrd="0" presId="urn:microsoft.com/office/officeart/2005/8/layout/orgChart1"/>
    <dgm:cxn modelId="{3A15CA76-2EC5-4A79-91D8-9E6216D6CFB5}" type="presParOf" srcId="{B4F1E2CD-41F2-46FA-99C8-205D99E7C8B5}" destId="{C0A3771F-E739-459F-9384-33CF951B8A9F}" srcOrd="0" destOrd="0" presId="urn:microsoft.com/office/officeart/2005/8/layout/orgChart1"/>
    <dgm:cxn modelId="{1E6CFC06-DAE3-4013-8A1C-82E8B078692E}" type="presParOf" srcId="{C0A3771F-E739-459F-9384-33CF951B8A9F}" destId="{4DC7C4F3-8ECC-49DB-A432-D9F7C922B854}" srcOrd="0" destOrd="0" presId="urn:microsoft.com/office/officeart/2005/8/layout/orgChart1"/>
    <dgm:cxn modelId="{40949739-056C-4D28-AB0D-B7809340FBA9}" type="presParOf" srcId="{C0A3771F-E739-459F-9384-33CF951B8A9F}" destId="{8B353C42-3477-45D7-B724-38055B9123F1}" srcOrd="1" destOrd="0" presId="urn:microsoft.com/office/officeart/2005/8/layout/orgChart1"/>
    <dgm:cxn modelId="{2C8E9B78-5C0A-4C7F-B7C3-2D2D07054B93}" type="presParOf" srcId="{B4F1E2CD-41F2-46FA-99C8-205D99E7C8B5}" destId="{77F2B678-2076-4660-AEA8-184E075854B2}" srcOrd="1" destOrd="0" presId="urn:microsoft.com/office/officeart/2005/8/layout/orgChart1"/>
    <dgm:cxn modelId="{ECC39A9D-8270-49F8-89C6-25633FE70B69}" type="presParOf" srcId="{B4F1E2CD-41F2-46FA-99C8-205D99E7C8B5}" destId="{17CEC6BE-B4BF-458C-A58E-6463CA50767A}" srcOrd="2" destOrd="0" presId="urn:microsoft.com/office/officeart/2005/8/layout/orgChart1"/>
    <dgm:cxn modelId="{20084F2B-C9A2-4DF5-970D-B68893A79B4B}" type="presParOf" srcId="{6723BAC4-FB14-483C-AD1B-8D02ADA6CFA0}" destId="{64468961-9569-44BC-82F4-07ABADBACCB6}" srcOrd="2" destOrd="0" presId="urn:microsoft.com/office/officeart/2005/8/layout/orgChart1"/>
    <dgm:cxn modelId="{093D7994-53E2-452E-89AB-738137FBF0D9}" type="presParOf" srcId="{FB6B0F4C-D71F-4DE0-9ED7-6895CB7026DE}" destId="{5769B48B-135D-436E-82C4-54F78EAA3AB8}" srcOrd="2" destOrd="0" presId="urn:microsoft.com/office/officeart/2005/8/layout/orgChart1"/>
    <dgm:cxn modelId="{5874A8F4-2574-45C4-9EAD-B1E1D10A1851}" type="presParOf" srcId="{5769B48B-135D-436E-82C4-54F78EAA3AB8}" destId="{0264F7DB-6552-4F10-8F2A-B4E94FC49768}" srcOrd="0" destOrd="0" presId="urn:microsoft.com/office/officeart/2005/8/layout/orgChart1"/>
    <dgm:cxn modelId="{8ECB1DA7-A761-4788-B416-8718CBA15AF8}" type="presParOf" srcId="{5769B48B-135D-436E-82C4-54F78EAA3AB8}" destId="{A13440CE-B58D-485F-9E95-6D707DC4DAE7}" srcOrd="1" destOrd="0" presId="urn:microsoft.com/office/officeart/2005/8/layout/orgChart1"/>
    <dgm:cxn modelId="{74E41039-2ABA-43AF-B8B5-E8829E7D443C}" type="presParOf" srcId="{A13440CE-B58D-485F-9E95-6D707DC4DAE7}" destId="{8A5D79C4-65BB-4A4C-9492-48ED2509E3C6}" srcOrd="0" destOrd="0" presId="urn:microsoft.com/office/officeart/2005/8/layout/orgChart1"/>
    <dgm:cxn modelId="{C59558AC-7587-4116-B3D3-BB3978D3FB8B}" type="presParOf" srcId="{8A5D79C4-65BB-4A4C-9492-48ED2509E3C6}" destId="{86D4A56A-DFE8-4FF1-8A28-E99A60DA3164}" srcOrd="0" destOrd="0" presId="urn:microsoft.com/office/officeart/2005/8/layout/orgChart1"/>
    <dgm:cxn modelId="{CBB1F007-7D6C-47D7-977A-980F358013B3}" type="presParOf" srcId="{8A5D79C4-65BB-4A4C-9492-48ED2509E3C6}" destId="{514A45F4-DFA7-4DF8-B184-60A0DF6D4D71}" srcOrd="1" destOrd="0" presId="urn:microsoft.com/office/officeart/2005/8/layout/orgChart1"/>
    <dgm:cxn modelId="{9FA3EE43-5C96-4AA7-94CE-0C94BA22357B}" type="presParOf" srcId="{A13440CE-B58D-485F-9E95-6D707DC4DAE7}" destId="{46CAF234-4466-43BC-97DB-3144EEAAE127}" srcOrd="1" destOrd="0" presId="urn:microsoft.com/office/officeart/2005/8/layout/orgChart1"/>
    <dgm:cxn modelId="{5530BAEF-0E46-4A01-B322-AEC82E74352D}" type="presParOf" srcId="{A13440CE-B58D-485F-9E95-6D707DC4DAE7}" destId="{D7684CF9-FB59-4C1B-8EEE-E4018F89F07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64E978-A579-4500-A62D-527FBA643F1B}" type="doc">
      <dgm:prSet loTypeId="urn:microsoft.com/office/officeart/2005/8/layout/hierarchy4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8C39C8A-39D7-4EE2-97DF-B9DF931F6111}">
      <dgm:prSet phldrT="[Metin]"/>
      <dgm:spPr/>
      <dgm:t>
        <a:bodyPr/>
        <a:lstStyle/>
        <a:p>
          <a:r>
            <a:rPr lang="tr-TR" dirty="0" smtClean="0"/>
            <a:t>Misyon Şefi</a:t>
          </a:r>
          <a:endParaRPr lang="tr-TR" dirty="0"/>
        </a:p>
      </dgm:t>
    </dgm:pt>
    <dgm:pt modelId="{4AAFCC21-9764-4DB2-AC00-AFDB22AA91B9}" type="parTrans" cxnId="{0AB6A95C-0152-4649-8751-A8F42402A794}">
      <dgm:prSet/>
      <dgm:spPr/>
      <dgm:t>
        <a:bodyPr/>
        <a:lstStyle/>
        <a:p>
          <a:endParaRPr lang="tr-TR"/>
        </a:p>
      </dgm:t>
    </dgm:pt>
    <dgm:pt modelId="{FFE587AF-DAA6-414C-B8A6-55C290EACC58}" type="sibTrans" cxnId="{0AB6A95C-0152-4649-8751-A8F42402A794}">
      <dgm:prSet/>
      <dgm:spPr/>
      <dgm:t>
        <a:bodyPr/>
        <a:lstStyle/>
        <a:p>
          <a:endParaRPr lang="tr-TR"/>
        </a:p>
      </dgm:t>
    </dgm:pt>
    <dgm:pt modelId="{29C4483D-E058-4AB6-9256-64ED3A4CC7FC}">
      <dgm:prSet phldrT="[Metin]"/>
      <dgm:spPr/>
      <dgm:t>
        <a:bodyPr/>
        <a:lstStyle/>
        <a:p>
          <a:r>
            <a:rPr lang="tr-TR" dirty="0" smtClean="0"/>
            <a:t>Devlet Başkanı</a:t>
          </a:r>
        </a:p>
        <a:p>
          <a:r>
            <a:rPr lang="tr-TR" dirty="0" smtClean="0"/>
            <a:t>nezdinde akredite edilenler</a:t>
          </a:r>
          <a:endParaRPr lang="tr-TR" dirty="0"/>
        </a:p>
      </dgm:t>
    </dgm:pt>
    <dgm:pt modelId="{D1922B40-9E48-443D-90BC-5F098F311D5B}" type="parTrans" cxnId="{C964EA82-0E53-40C2-A015-9A8232E964CB}">
      <dgm:prSet/>
      <dgm:spPr/>
      <dgm:t>
        <a:bodyPr/>
        <a:lstStyle/>
        <a:p>
          <a:endParaRPr lang="tr-TR"/>
        </a:p>
      </dgm:t>
    </dgm:pt>
    <dgm:pt modelId="{72486470-2F06-481D-8CE5-3423814169E4}" type="sibTrans" cxnId="{C964EA82-0E53-40C2-A015-9A8232E964CB}">
      <dgm:prSet/>
      <dgm:spPr/>
      <dgm:t>
        <a:bodyPr/>
        <a:lstStyle/>
        <a:p>
          <a:endParaRPr lang="tr-TR"/>
        </a:p>
      </dgm:t>
    </dgm:pt>
    <dgm:pt modelId="{E79C5ECD-0C68-4A91-995A-B4C6E25C6957}">
      <dgm:prSet phldrT="[Metin]"/>
      <dgm:spPr/>
      <dgm:t>
        <a:bodyPr/>
        <a:lstStyle/>
        <a:p>
          <a:r>
            <a:rPr lang="tr-TR" dirty="0" smtClean="0"/>
            <a:t>Hükümet Başkanı</a:t>
          </a:r>
        </a:p>
        <a:p>
          <a:r>
            <a:rPr lang="tr-TR" dirty="0" smtClean="0"/>
            <a:t>nezdinde akredite edilenler</a:t>
          </a:r>
          <a:endParaRPr lang="tr-TR" dirty="0"/>
        </a:p>
      </dgm:t>
    </dgm:pt>
    <dgm:pt modelId="{0779AADA-7805-4E32-B726-8134F71D6044}" type="parTrans" cxnId="{210854CC-A4AB-4B42-BE7E-38730550F56B}">
      <dgm:prSet/>
      <dgm:spPr/>
      <dgm:t>
        <a:bodyPr/>
        <a:lstStyle/>
        <a:p>
          <a:endParaRPr lang="tr-TR"/>
        </a:p>
      </dgm:t>
    </dgm:pt>
    <dgm:pt modelId="{6BF5A979-78C4-40CD-AA03-BD95D27DF47B}" type="sibTrans" cxnId="{210854CC-A4AB-4B42-BE7E-38730550F56B}">
      <dgm:prSet/>
      <dgm:spPr/>
      <dgm:t>
        <a:bodyPr/>
        <a:lstStyle/>
        <a:p>
          <a:endParaRPr lang="tr-TR"/>
        </a:p>
      </dgm:t>
    </dgm:pt>
    <dgm:pt modelId="{56DA8B32-D670-4ABC-84BA-30302AF83CFE}">
      <dgm:prSet phldrT="[Metin]"/>
      <dgm:spPr/>
      <dgm:t>
        <a:bodyPr/>
        <a:lstStyle/>
        <a:p>
          <a:r>
            <a:rPr lang="tr-TR" dirty="0" smtClean="0"/>
            <a:t>Elçi</a:t>
          </a:r>
          <a:endParaRPr lang="tr-TR" dirty="0"/>
        </a:p>
      </dgm:t>
    </dgm:pt>
    <dgm:pt modelId="{3351B8E6-B812-4EED-BE31-A573AEE2E5B6}" type="parTrans" cxnId="{C7740178-C63E-4D4A-9B6A-C94F2ADD4BB8}">
      <dgm:prSet/>
      <dgm:spPr/>
      <dgm:t>
        <a:bodyPr/>
        <a:lstStyle/>
        <a:p>
          <a:endParaRPr lang="tr-TR"/>
        </a:p>
      </dgm:t>
    </dgm:pt>
    <dgm:pt modelId="{6D831D4A-788F-48BF-A63D-CEAEFAFA36DB}" type="sibTrans" cxnId="{C7740178-C63E-4D4A-9B6A-C94F2ADD4BB8}">
      <dgm:prSet/>
      <dgm:spPr/>
      <dgm:t>
        <a:bodyPr/>
        <a:lstStyle/>
        <a:p>
          <a:endParaRPr lang="tr-TR"/>
        </a:p>
      </dgm:t>
    </dgm:pt>
    <dgm:pt modelId="{7CA77504-3C01-4FE3-9D57-93BEABD00D73}">
      <dgm:prSet/>
      <dgm:spPr/>
      <dgm:t>
        <a:bodyPr/>
        <a:lstStyle/>
        <a:p>
          <a:r>
            <a:rPr lang="tr-TR" dirty="0" smtClean="0"/>
            <a:t>Dışişleri Bakanı nezdinde akredite edilenler</a:t>
          </a:r>
          <a:endParaRPr lang="tr-TR" dirty="0"/>
        </a:p>
      </dgm:t>
    </dgm:pt>
    <dgm:pt modelId="{8C5932C7-9F8E-40CC-B669-2D4BDC092EF9}" type="parTrans" cxnId="{69FD997A-BC77-402B-96E4-0E51E9C5FA1D}">
      <dgm:prSet/>
      <dgm:spPr/>
      <dgm:t>
        <a:bodyPr/>
        <a:lstStyle/>
        <a:p>
          <a:endParaRPr lang="tr-TR"/>
        </a:p>
      </dgm:t>
    </dgm:pt>
    <dgm:pt modelId="{460E6CAA-2CAE-4626-B796-9285B8B30F33}" type="sibTrans" cxnId="{69FD997A-BC77-402B-96E4-0E51E9C5FA1D}">
      <dgm:prSet/>
      <dgm:spPr/>
      <dgm:t>
        <a:bodyPr/>
        <a:lstStyle/>
        <a:p>
          <a:endParaRPr lang="tr-TR"/>
        </a:p>
      </dgm:t>
    </dgm:pt>
    <dgm:pt modelId="{5D58F559-4134-4AC8-9B64-08CD9D315C49}">
      <dgm:prSet/>
      <dgm:spPr/>
      <dgm:t>
        <a:bodyPr/>
        <a:lstStyle/>
        <a:p>
          <a:r>
            <a:rPr lang="tr-TR" dirty="0" smtClean="0"/>
            <a:t>Büyükelçi</a:t>
          </a:r>
          <a:endParaRPr lang="tr-TR" dirty="0"/>
        </a:p>
      </dgm:t>
    </dgm:pt>
    <dgm:pt modelId="{4D1288AD-58F6-43F4-A693-93E6C1D79196}" type="parTrans" cxnId="{FBE8BEE0-6992-4B44-A6C1-7E8A4F3894B1}">
      <dgm:prSet/>
      <dgm:spPr/>
      <dgm:t>
        <a:bodyPr/>
        <a:lstStyle/>
        <a:p>
          <a:endParaRPr lang="tr-TR"/>
        </a:p>
      </dgm:t>
    </dgm:pt>
    <dgm:pt modelId="{7C535892-E102-4558-B4CC-9A4957168CE7}" type="sibTrans" cxnId="{FBE8BEE0-6992-4B44-A6C1-7E8A4F3894B1}">
      <dgm:prSet/>
      <dgm:spPr/>
      <dgm:t>
        <a:bodyPr/>
        <a:lstStyle/>
        <a:p>
          <a:endParaRPr lang="tr-TR"/>
        </a:p>
      </dgm:t>
    </dgm:pt>
    <dgm:pt modelId="{47814981-4907-4D9C-B122-C072B3CB91BD}">
      <dgm:prSet/>
      <dgm:spPr/>
      <dgm:t>
        <a:bodyPr/>
        <a:lstStyle/>
        <a:p>
          <a:r>
            <a:rPr lang="tr-TR" dirty="0" smtClean="0"/>
            <a:t>Maslahatgüzar</a:t>
          </a:r>
        </a:p>
        <a:p>
          <a:r>
            <a:rPr lang="tr-TR" dirty="0" smtClean="0"/>
            <a:t>(İşgüder)</a:t>
          </a:r>
          <a:endParaRPr lang="tr-TR" dirty="0"/>
        </a:p>
      </dgm:t>
    </dgm:pt>
    <dgm:pt modelId="{78C8236C-C6E7-4B5D-9292-C1D6014843B7}" type="parTrans" cxnId="{8C25280D-A450-4F43-A088-E895AF836570}">
      <dgm:prSet/>
      <dgm:spPr/>
      <dgm:t>
        <a:bodyPr/>
        <a:lstStyle/>
        <a:p>
          <a:endParaRPr lang="tr-TR"/>
        </a:p>
      </dgm:t>
    </dgm:pt>
    <dgm:pt modelId="{030844A9-23E2-4D57-A150-92660D73F823}" type="sibTrans" cxnId="{8C25280D-A450-4F43-A088-E895AF836570}">
      <dgm:prSet/>
      <dgm:spPr/>
      <dgm:t>
        <a:bodyPr/>
        <a:lstStyle/>
        <a:p>
          <a:endParaRPr lang="tr-TR"/>
        </a:p>
      </dgm:t>
    </dgm:pt>
    <dgm:pt modelId="{9409482C-89BB-4E9C-A35C-D4D7974D2691}">
      <dgm:prSet/>
      <dgm:spPr/>
      <dgm:t>
        <a:bodyPr/>
        <a:lstStyle/>
        <a:p>
          <a:r>
            <a:rPr lang="tr-TR" dirty="0" smtClean="0"/>
            <a:t>Murahhas</a:t>
          </a:r>
          <a:endParaRPr lang="tr-TR" dirty="0"/>
        </a:p>
      </dgm:t>
    </dgm:pt>
    <dgm:pt modelId="{9F6284A2-4B1B-4C49-BA2D-B7DDCCFBFC1E}" type="parTrans" cxnId="{6D672DA1-E4D2-422D-A2CF-DA3B6E28FD19}">
      <dgm:prSet/>
      <dgm:spPr/>
      <dgm:t>
        <a:bodyPr/>
        <a:lstStyle/>
        <a:p>
          <a:endParaRPr lang="tr-TR"/>
        </a:p>
      </dgm:t>
    </dgm:pt>
    <dgm:pt modelId="{FEC7E7BD-E44D-4C33-B7DE-1BCC7B4330AE}" type="sibTrans" cxnId="{6D672DA1-E4D2-422D-A2CF-DA3B6E28FD19}">
      <dgm:prSet/>
      <dgm:spPr/>
      <dgm:t>
        <a:bodyPr/>
        <a:lstStyle/>
        <a:p>
          <a:endParaRPr lang="tr-TR"/>
        </a:p>
      </dgm:t>
    </dgm:pt>
    <dgm:pt modelId="{8827E59E-038E-4E7B-8806-68DE8A6110D4}">
      <dgm:prSet/>
      <dgm:spPr/>
      <dgm:t>
        <a:bodyPr/>
        <a:lstStyle/>
        <a:p>
          <a:r>
            <a:rPr lang="tr-TR" dirty="0" err="1" smtClean="0"/>
            <a:t>Enternons</a:t>
          </a:r>
          <a:endParaRPr lang="tr-TR" dirty="0"/>
        </a:p>
      </dgm:t>
    </dgm:pt>
    <dgm:pt modelId="{A5CB22AD-3F50-4B70-BDDC-24A8DCDE3638}" type="parTrans" cxnId="{4020CD96-F92A-4C07-A360-83034D82C0DA}">
      <dgm:prSet/>
      <dgm:spPr/>
      <dgm:t>
        <a:bodyPr/>
        <a:lstStyle/>
        <a:p>
          <a:endParaRPr lang="tr-TR"/>
        </a:p>
      </dgm:t>
    </dgm:pt>
    <dgm:pt modelId="{F6984D68-547C-4CAF-81FB-F5124DBD73F7}" type="sibTrans" cxnId="{4020CD96-F92A-4C07-A360-83034D82C0DA}">
      <dgm:prSet/>
      <dgm:spPr/>
      <dgm:t>
        <a:bodyPr/>
        <a:lstStyle/>
        <a:p>
          <a:endParaRPr lang="tr-TR"/>
        </a:p>
      </dgm:t>
    </dgm:pt>
    <dgm:pt modelId="{52D35411-5C48-4D8F-95BA-31E85ACC7B5A}">
      <dgm:prSet/>
      <dgm:spPr/>
      <dgm:t>
        <a:bodyPr/>
        <a:lstStyle/>
        <a:p>
          <a:r>
            <a:rPr lang="tr-TR" dirty="0" err="1" smtClean="0"/>
            <a:t>Nons</a:t>
          </a:r>
          <a:endParaRPr lang="tr-TR" dirty="0"/>
        </a:p>
      </dgm:t>
    </dgm:pt>
    <dgm:pt modelId="{E3A86B37-6FC9-431D-AA0F-026A35A9E2D0}" type="parTrans" cxnId="{24B68231-16CD-4422-935B-68E4DFD2E44C}">
      <dgm:prSet/>
      <dgm:spPr/>
      <dgm:t>
        <a:bodyPr/>
        <a:lstStyle/>
        <a:p>
          <a:endParaRPr lang="tr-TR"/>
        </a:p>
      </dgm:t>
    </dgm:pt>
    <dgm:pt modelId="{75DAB4EC-FB93-4757-8405-9EF5F0875E26}" type="sibTrans" cxnId="{24B68231-16CD-4422-935B-68E4DFD2E44C}">
      <dgm:prSet/>
      <dgm:spPr/>
      <dgm:t>
        <a:bodyPr/>
        <a:lstStyle/>
        <a:p>
          <a:endParaRPr lang="tr-TR"/>
        </a:p>
      </dgm:t>
    </dgm:pt>
    <dgm:pt modelId="{4AACF806-65DB-4D31-8DD1-30BABD0FCDE3}" type="pres">
      <dgm:prSet presAssocID="{FE64E978-A579-4500-A62D-527FBA643F1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F028C87-9C7C-4A35-8B1E-B140ACD0B873}" type="pres">
      <dgm:prSet presAssocID="{88C39C8A-39D7-4EE2-97DF-B9DF931F6111}" presName="vertOne" presStyleCnt="0"/>
      <dgm:spPr/>
    </dgm:pt>
    <dgm:pt modelId="{4C48827E-42FF-402F-B94F-D65316FC5AFE}" type="pres">
      <dgm:prSet presAssocID="{88C39C8A-39D7-4EE2-97DF-B9DF931F6111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85317D6-C26D-4715-8D53-8854F6A04562}" type="pres">
      <dgm:prSet presAssocID="{88C39C8A-39D7-4EE2-97DF-B9DF931F6111}" presName="parTransOne" presStyleCnt="0"/>
      <dgm:spPr/>
    </dgm:pt>
    <dgm:pt modelId="{9897D691-393A-4462-B3DF-3FEF15968E74}" type="pres">
      <dgm:prSet presAssocID="{88C39C8A-39D7-4EE2-97DF-B9DF931F6111}" presName="horzOne" presStyleCnt="0"/>
      <dgm:spPr/>
    </dgm:pt>
    <dgm:pt modelId="{A293B3FC-C81D-46FF-8D7F-5B70030D4108}" type="pres">
      <dgm:prSet presAssocID="{29C4483D-E058-4AB6-9256-64ED3A4CC7FC}" presName="vertTwo" presStyleCnt="0"/>
      <dgm:spPr/>
    </dgm:pt>
    <dgm:pt modelId="{6B42A389-C706-4727-98E7-C87B41AF60BC}" type="pres">
      <dgm:prSet presAssocID="{29C4483D-E058-4AB6-9256-64ED3A4CC7FC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6BD1A0D-02DB-49C7-B8E3-E562DCE5599E}" type="pres">
      <dgm:prSet presAssocID="{29C4483D-E058-4AB6-9256-64ED3A4CC7FC}" presName="parTransTwo" presStyleCnt="0"/>
      <dgm:spPr/>
    </dgm:pt>
    <dgm:pt modelId="{C133701E-CC3D-43C0-B5FF-8428065F50A0}" type="pres">
      <dgm:prSet presAssocID="{29C4483D-E058-4AB6-9256-64ED3A4CC7FC}" presName="horzTwo" presStyleCnt="0"/>
      <dgm:spPr/>
    </dgm:pt>
    <dgm:pt modelId="{429BEFAE-D946-4489-918F-4984CE54B026}" type="pres">
      <dgm:prSet presAssocID="{5D58F559-4134-4AC8-9B64-08CD9D315C49}" presName="vertThree" presStyleCnt="0"/>
      <dgm:spPr/>
    </dgm:pt>
    <dgm:pt modelId="{785793AF-DCBC-47F3-B6A9-C96D669778EA}" type="pres">
      <dgm:prSet presAssocID="{5D58F559-4134-4AC8-9B64-08CD9D315C49}" presName="txThree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57FB7E-6873-470F-8AF8-94452FDEC147}" type="pres">
      <dgm:prSet presAssocID="{5D58F559-4134-4AC8-9B64-08CD9D315C49}" presName="horzThree" presStyleCnt="0"/>
      <dgm:spPr/>
    </dgm:pt>
    <dgm:pt modelId="{34C39CC8-3ACF-45F9-9F03-F89C1D571EB8}" type="pres">
      <dgm:prSet presAssocID="{7C535892-E102-4558-B4CC-9A4957168CE7}" presName="sibSpaceThree" presStyleCnt="0"/>
      <dgm:spPr/>
    </dgm:pt>
    <dgm:pt modelId="{5F73C925-29B5-48B9-8EE8-2BE08F6395A5}" type="pres">
      <dgm:prSet presAssocID="{52D35411-5C48-4D8F-95BA-31E85ACC7B5A}" presName="vertThree" presStyleCnt="0"/>
      <dgm:spPr/>
    </dgm:pt>
    <dgm:pt modelId="{C1434C7A-7BD4-490F-B4A5-8FAC590D0639}" type="pres">
      <dgm:prSet presAssocID="{52D35411-5C48-4D8F-95BA-31E85ACC7B5A}" presName="txThree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874158B-9D9A-41F0-897C-3B283980B95B}" type="pres">
      <dgm:prSet presAssocID="{52D35411-5C48-4D8F-95BA-31E85ACC7B5A}" presName="horzThree" presStyleCnt="0"/>
      <dgm:spPr/>
    </dgm:pt>
    <dgm:pt modelId="{CBDEE111-81FC-49DD-9DD3-9B111A10EBCF}" type="pres">
      <dgm:prSet presAssocID="{72486470-2F06-481D-8CE5-3423814169E4}" presName="sibSpaceTwo" presStyleCnt="0"/>
      <dgm:spPr/>
    </dgm:pt>
    <dgm:pt modelId="{B51E0C01-AA77-4DA1-9217-4A6D0D19A4D1}" type="pres">
      <dgm:prSet presAssocID="{E79C5ECD-0C68-4A91-995A-B4C6E25C6957}" presName="vertTwo" presStyleCnt="0"/>
      <dgm:spPr/>
    </dgm:pt>
    <dgm:pt modelId="{80F78BDB-BB83-4068-8EE2-7D197EC21CB7}" type="pres">
      <dgm:prSet presAssocID="{E79C5ECD-0C68-4A91-995A-B4C6E25C6957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1281B0-7A07-4765-8369-1A92126BD6C0}" type="pres">
      <dgm:prSet presAssocID="{E79C5ECD-0C68-4A91-995A-B4C6E25C6957}" presName="parTransTwo" presStyleCnt="0"/>
      <dgm:spPr/>
    </dgm:pt>
    <dgm:pt modelId="{1ACFAE74-E939-4234-9DB2-0A24B5A2F34C}" type="pres">
      <dgm:prSet presAssocID="{E79C5ECD-0C68-4A91-995A-B4C6E25C6957}" presName="horzTwo" presStyleCnt="0"/>
      <dgm:spPr/>
    </dgm:pt>
    <dgm:pt modelId="{839ADDFE-C119-4C97-AF9B-9CBFAC661E64}" type="pres">
      <dgm:prSet presAssocID="{56DA8B32-D670-4ABC-84BA-30302AF83CFE}" presName="vertThree" presStyleCnt="0"/>
      <dgm:spPr/>
    </dgm:pt>
    <dgm:pt modelId="{4ADD03DC-6356-400A-B81E-B3523602EFEF}" type="pres">
      <dgm:prSet presAssocID="{56DA8B32-D670-4ABC-84BA-30302AF83CFE}" presName="txThre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E0B37FF-A9E3-421F-9BCE-52A0568A3C0B}" type="pres">
      <dgm:prSet presAssocID="{56DA8B32-D670-4ABC-84BA-30302AF83CFE}" presName="horzThree" presStyleCnt="0"/>
      <dgm:spPr/>
    </dgm:pt>
    <dgm:pt modelId="{0CEEA582-2BAB-465F-8FB8-E759D0899DD8}" type="pres">
      <dgm:prSet presAssocID="{6D831D4A-788F-48BF-A63D-CEAEFAFA36DB}" presName="sibSpaceThree" presStyleCnt="0"/>
      <dgm:spPr/>
    </dgm:pt>
    <dgm:pt modelId="{F3C45E56-4EA4-4731-A90E-22881A29849B}" type="pres">
      <dgm:prSet presAssocID="{9409482C-89BB-4E9C-A35C-D4D7974D2691}" presName="vertThree" presStyleCnt="0"/>
      <dgm:spPr/>
    </dgm:pt>
    <dgm:pt modelId="{F9AF8819-9524-4077-8B57-89B92E174712}" type="pres">
      <dgm:prSet presAssocID="{9409482C-89BB-4E9C-A35C-D4D7974D2691}" presName="txThree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6C33F4-86E1-4CEF-B0CA-E2314C331CF1}" type="pres">
      <dgm:prSet presAssocID="{9409482C-89BB-4E9C-A35C-D4D7974D2691}" presName="horzThree" presStyleCnt="0"/>
      <dgm:spPr/>
    </dgm:pt>
    <dgm:pt modelId="{6547AAF9-9F55-4962-8043-E05DE01EB9A1}" type="pres">
      <dgm:prSet presAssocID="{FEC7E7BD-E44D-4C33-B7DE-1BCC7B4330AE}" presName="sibSpaceThree" presStyleCnt="0"/>
      <dgm:spPr/>
    </dgm:pt>
    <dgm:pt modelId="{D0D24F2A-F508-48B6-AE31-12DB667C0D54}" type="pres">
      <dgm:prSet presAssocID="{8827E59E-038E-4E7B-8806-68DE8A6110D4}" presName="vertThree" presStyleCnt="0"/>
      <dgm:spPr/>
    </dgm:pt>
    <dgm:pt modelId="{C49C436A-D59F-41E0-B038-F83749647CB7}" type="pres">
      <dgm:prSet presAssocID="{8827E59E-038E-4E7B-8806-68DE8A6110D4}" presName="txThree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1FFC615-986F-4561-8383-0A9F1CB8929A}" type="pres">
      <dgm:prSet presAssocID="{8827E59E-038E-4E7B-8806-68DE8A6110D4}" presName="horzThree" presStyleCnt="0"/>
      <dgm:spPr/>
    </dgm:pt>
    <dgm:pt modelId="{764CE1F2-46D1-4307-99DC-C186EA19A72F}" type="pres">
      <dgm:prSet presAssocID="{6BF5A979-78C4-40CD-AA03-BD95D27DF47B}" presName="sibSpaceTwo" presStyleCnt="0"/>
      <dgm:spPr/>
    </dgm:pt>
    <dgm:pt modelId="{FC82A41D-775F-482D-AF7F-106EE766BB1F}" type="pres">
      <dgm:prSet presAssocID="{7CA77504-3C01-4FE3-9D57-93BEABD00D73}" presName="vertTwo" presStyleCnt="0"/>
      <dgm:spPr/>
    </dgm:pt>
    <dgm:pt modelId="{45E63BF0-4CB9-452D-9E78-D49B6BAAA376}" type="pres">
      <dgm:prSet presAssocID="{7CA77504-3C01-4FE3-9D57-93BEABD00D73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FF1B2FD-953C-4E7D-8F97-1330506BB7DC}" type="pres">
      <dgm:prSet presAssocID="{7CA77504-3C01-4FE3-9D57-93BEABD00D73}" presName="parTransTwo" presStyleCnt="0"/>
      <dgm:spPr/>
    </dgm:pt>
    <dgm:pt modelId="{992278FA-F104-4A6E-9DB9-58A710786E65}" type="pres">
      <dgm:prSet presAssocID="{7CA77504-3C01-4FE3-9D57-93BEABD00D73}" presName="horzTwo" presStyleCnt="0"/>
      <dgm:spPr/>
    </dgm:pt>
    <dgm:pt modelId="{1CDD2CF5-8F2B-416F-A332-78D5894F665B}" type="pres">
      <dgm:prSet presAssocID="{47814981-4907-4D9C-B122-C072B3CB91BD}" presName="vertThree" presStyleCnt="0"/>
      <dgm:spPr/>
    </dgm:pt>
    <dgm:pt modelId="{B00AB2DD-B095-4940-8C1C-2E941017CFB3}" type="pres">
      <dgm:prSet presAssocID="{47814981-4907-4D9C-B122-C072B3CB91BD}" presName="txThree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8B2754F-4F89-4D22-ACF4-6ACD6689B19E}" type="pres">
      <dgm:prSet presAssocID="{47814981-4907-4D9C-B122-C072B3CB91BD}" presName="horzThree" presStyleCnt="0"/>
      <dgm:spPr/>
    </dgm:pt>
  </dgm:ptLst>
  <dgm:cxnLst>
    <dgm:cxn modelId="{6A78227B-8A51-46D3-9E62-FAED67B31A69}" type="presOf" srcId="{E79C5ECD-0C68-4A91-995A-B4C6E25C6957}" destId="{80F78BDB-BB83-4068-8EE2-7D197EC21CB7}" srcOrd="0" destOrd="0" presId="urn:microsoft.com/office/officeart/2005/8/layout/hierarchy4"/>
    <dgm:cxn modelId="{A418AB41-CE10-4637-B011-A16EB9CAC9CD}" type="presOf" srcId="{47814981-4907-4D9C-B122-C072B3CB91BD}" destId="{B00AB2DD-B095-4940-8C1C-2E941017CFB3}" srcOrd="0" destOrd="0" presId="urn:microsoft.com/office/officeart/2005/8/layout/hierarchy4"/>
    <dgm:cxn modelId="{24B68231-16CD-4422-935B-68E4DFD2E44C}" srcId="{29C4483D-E058-4AB6-9256-64ED3A4CC7FC}" destId="{52D35411-5C48-4D8F-95BA-31E85ACC7B5A}" srcOrd="1" destOrd="0" parTransId="{E3A86B37-6FC9-431D-AA0F-026A35A9E2D0}" sibTransId="{75DAB4EC-FB93-4757-8405-9EF5F0875E26}"/>
    <dgm:cxn modelId="{8AB75B6B-DC43-4A05-9A5D-1BF2C50602CA}" type="presOf" srcId="{52D35411-5C48-4D8F-95BA-31E85ACC7B5A}" destId="{C1434C7A-7BD4-490F-B4A5-8FAC590D0639}" srcOrd="0" destOrd="0" presId="urn:microsoft.com/office/officeart/2005/8/layout/hierarchy4"/>
    <dgm:cxn modelId="{99ACBB73-57C3-4A87-AB8F-5345ED308C94}" type="presOf" srcId="{88C39C8A-39D7-4EE2-97DF-B9DF931F6111}" destId="{4C48827E-42FF-402F-B94F-D65316FC5AFE}" srcOrd="0" destOrd="0" presId="urn:microsoft.com/office/officeart/2005/8/layout/hierarchy4"/>
    <dgm:cxn modelId="{BC6D8A38-42A7-41E7-8AE2-1A588F6A9248}" type="presOf" srcId="{9409482C-89BB-4E9C-A35C-D4D7974D2691}" destId="{F9AF8819-9524-4077-8B57-89B92E174712}" srcOrd="0" destOrd="0" presId="urn:microsoft.com/office/officeart/2005/8/layout/hierarchy4"/>
    <dgm:cxn modelId="{4BB928EA-2DFE-4853-A7DC-6B1279AD8BF2}" type="presOf" srcId="{29C4483D-E058-4AB6-9256-64ED3A4CC7FC}" destId="{6B42A389-C706-4727-98E7-C87B41AF60BC}" srcOrd="0" destOrd="0" presId="urn:microsoft.com/office/officeart/2005/8/layout/hierarchy4"/>
    <dgm:cxn modelId="{FD6B14F6-E3DB-4183-98A4-E3234FB719E2}" type="presOf" srcId="{FE64E978-A579-4500-A62D-527FBA643F1B}" destId="{4AACF806-65DB-4D31-8DD1-30BABD0FCDE3}" srcOrd="0" destOrd="0" presId="urn:microsoft.com/office/officeart/2005/8/layout/hierarchy4"/>
    <dgm:cxn modelId="{69FD997A-BC77-402B-96E4-0E51E9C5FA1D}" srcId="{88C39C8A-39D7-4EE2-97DF-B9DF931F6111}" destId="{7CA77504-3C01-4FE3-9D57-93BEABD00D73}" srcOrd="2" destOrd="0" parTransId="{8C5932C7-9F8E-40CC-B669-2D4BDC092EF9}" sibTransId="{460E6CAA-2CAE-4626-B796-9285B8B30F33}"/>
    <dgm:cxn modelId="{15A96C2A-952F-4D04-87BC-3B84D167126D}" type="presOf" srcId="{8827E59E-038E-4E7B-8806-68DE8A6110D4}" destId="{C49C436A-D59F-41E0-B038-F83749647CB7}" srcOrd="0" destOrd="0" presId="urn:microsoft.com/office/officeart/2005/8/layout/hierarchy4"/>
    <dgm:cxn modelId="{F34A69B9-D2F1-42FB-836A-F9EE5A894BCD}" type="presOf" srcId="{5D58F559-4134-4AC8-9B64-08CD9D315C49}" destId="{785793AF-DCBC-47F3-B6A9-C96D669778EA}" srcOrd="0" destOrd="0" presId="urn:microsoft.com/office/officeart/2005/8/layout/hierarchy4"/>
    <dgm:cxn modelId="{0AB6A95C-0152-4649-8751-A8F42402A794}" srcId="{FE64E978-A579-4500-A62D-527FBA643F1B}" destId="{88C39C8A-39D7-4EE2-97DF-B9DF931F6111}" srcOrd="0" destOrd="0" parTransId="{4AAFCC21-9764-4DB2-AC00-AFDB22AA91B9}" sibTransId="{FFE587AF-DAA6-414C-B8A6-55C290EACC58}"/>
    <dgm:cxn modelId="{8C25280D-A450-4F43-A088-E895AF836570}" srcId="{7CA77504-3C01-4FE3-9D57-93BEABD00D73}" destId="{47814981-4907-4D9C-B122-C072B3CB91BD}" srcOrd="0" destOrd="0" parTransId="{78C8236C-C6E7-4B5D-9292-C1D6014843B7}" sibTransId="{030844A9-23E2-4D57-A150-92660D73F823}"/>
    <dgm:cxn modelId="{C964EA82-0E53-40C2-A015-9A8232E964CB}" srcId="{88C39C8A-39D7-4EE2-97DF-B9DF931F6111}" destId="{29C4483D-E058-4AB6-9256-64ED3A4CC7FC}" srcOrd="0" destOrd="0" parTransId="{D1922B40-9E48-443D-90BC-5F098F311D5B}" sibTransId="{72486470-2F06-481D-8CE5-3423814169E4}"/>
    <dgm:cxn modelId="{210854CC-A4AB-4B42-BE7E-38730550F56B}" srcId="{88C39C8A-39D7-4EE2-97DF-B9DF931F6111}" destId="{E79C5ECD-0C68-4A91-995A-B4C6E25C6957}" srcOrd="1" destOrd="0" parTransId="{0779AADA-7805-4E32-B726-8134F71D6044}" sibTransId="{6BF5A979-78C4-40CD-AA03-BD95D27DF47B}"/>
    <dgm:cxn modelId="{C7740178-C63E-4D4A-9B6A-C94F2ADD4BB8}" srcId="{E79C5ECD-0C68-4A91-995A-B4C6E25C6957}" destId="{56DA8B32-D670-4ABC-84BA-30302AF83CFE}" srcOrd="0" destOrd="0" parTransId="{3351B8E6-B812-4EED-BE31-A573AEE2E5B6}" sibTransId="{6D831D4A-788F-48BF-A63D-CEAEFAFA36DB}"/>
    <dgm:cxn modelId="{7E6BE241-9B7E-4C14-946D-4AB6EB9977D1}" type="presOf" srcId="{56DA8B32-D670-4ABC-84BA-30302AF83CFE}" destId="{4ADD03DC-6356-400A-B81E-B3523602EFEF}" srcOrd="0" destOrd="0" presId="urn:microsoft.com/office/officeart/2005/8/layout/hierarchy4"/>
    <dgm:cxn modelId="{A839AB31-F54A-4B65-ACFF-4FFFD68359EA}" type="presOf" srcId="{7CA77504-3C01-4FE3-9D57-93BEABD00D73}" destId="{45E63BF0-4CB9-452D-9E78-D49B6BAAA376}" srcOrd="0" destOrd="0" presId="urn:microsoft.com/office/officeart/2005/8/layout/hierarchy4"/>
    <dgm:cxn modelId="{6D672DA1-E4D2-422D-A2CF-DA3B6E28FD19}" srcId="{E79C5ECD-0C68-4A91-995A-B4C6E25C6957}" destId="{9409482C-89BB-4E9C-A35C-D4D7974D2691}" srcOrd="1" destOrd="0" parTransId="{9F6284A2-4B1B-4C49-BA2D-B7DDCCFBFC1E}" sibTransId="{FEC7E7BD-E44D-4C33-B7DE-1BCC7B4330AE}"/>
    <dgm:cxn modelId="{4020CD96-F92A-4C07-A360-83034D82C0DA}" srcId="{E79C5ECD-0C68-4A91-995A-B4C6E25C6957}" destId="{8827E59E-038E-4E7B-8806-68DE8A6110D4}" srcOrd="2" destOrd="0" parTransId="{A5CB22AD-3F50-4B70-BDDC-24A8DCDE3638}" sibTransId="{F6984D68-547C-4CAF-81FB-F5124DBD73F7}"/>
    <dgm:cxn modelId="{FBE8BEE0-6992-4B44-A6C1-7E8A4F3894B1}" srcId="{29C4483D-E058-4AB6-9256-64ED3A4CC7FC}" destId="{5D58F559-4134-4AC8-9B64-08CD9D315C49}" srcOrd="0" destOrd="0" parTransId="{4D1288AD-58F6-43F4-A693-93E6C1D79196}" sibTransId="{7C535892-E102-4558-B4CC-9A4957168CE7}"/>
    <dgm:cxn modelId="{7426610A-3877-441C-907F-AF481987816E}" type="presParOf" srcId="{4AACF806-65DB-4D31-8DD1-30BABD0FCDE3}" destId="{1F028C87-9C7C-4A35-8B1E-B140ACD0B873}" srcOrd="0" destOrd="0" presId="urn:microsoft.com/office/officeart/2005/8/layout/hierarchy4"/>
    <dgm:cxn modelId="{506CF1A7-2B10-4865-93DF-9E160076AB1D}" type="presParOf" srcId="{1F028C87-9C7C-4A35-8B1E-B140ACD0B873}" destId="{4C48827E-42FF-402F-B94F-D65316FC5AFE}" srcOrd="0" destOrd="0" presId="urn:microsoft.com/office/officeart/2005/8/layout/hierarchy4"/>
    <dgm:cxn modelId="{58E15E46-34C5-456F-A3B2-DB930B599D0A}" type="presParOf" srcId="{1F028C87-9C7C-4A35-8B1E-B140ACD0B873}" destId="{285317D6-C26D-4715-8D53-8854F6A04562}" srcOrd="1" destOrd="0" presId="urn:microsoft.com/office/officeart/2005/8/layout/hierarchy4"/>
    <dgm:cxn modelId="{E30D4532-60CF-43BA-B4DD-9C43885CC79F}" type="presParOf" srcId="{1F028C87-9C7C-4A35-8B1E-B140ACD0B873}" destId="{9897D691-393A-4462-B3DF-3FEF15968E74}" srcOrd="2" destOrd="0" presId="urn:microsoft.com/office/officeart/2005/8/layout/hierarchy4"/>
    <dgm:cxn modelId="{A1ACD6D7-79EF-48BC-BA00-F7812AA168E7}" type="presParOf" srcId="{9897D691-393A-4462-B3DF-3FEF15968E74}" destId="{A293B3FC-C81D-46FF-8D7F-5B70030D4108}" srcOrd="0" destOrd="0" presId="urn:microsoft.com/office/officeart/2005/8/layout/hierarchy4"/>
    <dgm:cxn modelId="{81BCBA4D-BAAC-4928-B127-B432DE781ABE}" type="presParOf" srcId="{A293B3FC-C81D-46FF-8D7F-5B70030D4108}" destId="{6B42A389-C706-4727-98E7-C87B41AF60BC}" srcOrd="0" destOrd="0" presId="urn:microsoft.com/office/officeart/2005/8/layout/hierarchy4"/>
    <dgm:cxn modelId="{4CAC0B77-16D8-4D2D-B419-F68ECCD8D801}" type="presParOf" srcId="{A293B3FC-C81D-46FF-8D7F-5B70030D4108}" destId="{26BD1A0D-02DB-49C7-B8E3-E562DCE5599E}" srcOrd="1" destOrd="0" presId="urn:microsoft.com/office/officeart/2005/8/layout/hierarchy4"/>
    <dgm:cxn modelId="{2E04CD7B-D8F7-45DD-8BAD-28A8EC72A7BF}" type="presParOf" srcId="{A293B3FC-C81D-46FF-8D7F-5B70030D4108}" destId="{C133701E-CC3D-43C0-B5FF-8428065F50A0}" srcOrd="2" destOrd="0" presId="urn:microsoft.com/office/officeart/2005/8/layout/hierarchy4"/>
    <dgm:cxn modelId="{2A1F3797-7A80-46D5-ADDB-C51431337965}" type="presParOf" srcId="{C133701E-CC3D-43C0-B5FF-8428065F50A0}" destId="{429BEFAE-D946-4489-918F-4984CE54B026}" srcOrd="0" destOrd="0" presId="urn:microsoft.com/office/officeart/2005/8/layout/hierarchy4"/>
    <dgm:cxn modelId="{7AE517B7-D6FF-416C-A709-C93F4F60D998}" type="presParOf" srcId="{429BEFAE-D946-4489-918F-4984CE54B026}" destId="{785793AF-DCBC-47F3-B6A9-C96D669778EA}" srcOrd="0" destOrd="0" presId="urn:microsoft.com/office/officeart/2005/8/layout/hierarchy4"/>
    <dgm:cxn modelId="{477F7D79-7A35-4418-9536-D327E73D6297}" type="presParOf" srcId="{429BEFAE-D946-4489-918F-4984CE54B026}" destId="{1257FB7E-6873-470F-8AF8-94452FDEC147}" srcOrd="1" destOrd="0" presId="urn:microsoft.com/office/officeart/2005/8/layout/hierarchy4"/>
    <dgm:cxn modelId="{C2D3AD3B-84AE-4776-B27D-A49C88B1C2B9}" type="presParOf" srcId="{C133701E-CC3D-43C0-B5FF-8428065F50A0}" destId="{34C39CC8-3ACF-45F9-9F03-F89C1D571EB8}" srcOrd="1" destOrd="0" presId="urn:microsoft.com/office/officeart/2005/8/layout/hierarchy4"/>
    <dgm:cxn modelId="{1BB17D96-8BE5-45B6-B9A6-2995D2655880}" type="presParOf" srcId="{C133701E-CC3D-43C0-B5FF-8428065F50A0}" destId="{5F73C925-29B5-48B9-8EE8-2BE08F6395A5}" srcOrd="2" destOrd="0" presId="urn:microsoft.com/office/officeart/2005/8/layout/hierarchy4"/>
    <dgm:cxn modelId="{742E2777-7745-401C-BD4A-7EF21954C19F}" type="presParOf" srcId="{5F73C925-29B5-48B9-8EE8-2BE08F6395A5}" destId="{C1434C7A-7BD4-490F-B4A5-8FAC590D0639}" srcOrd="0" destOrd="0" presId="urn:microsoft.com/office/officeart/2005/8/layout/hierarchy4"/>
    <dgm:cxn modelId="{7C60875D-8F04-4AA1-94BA-10C82CFF12BE}" type="presParOf" srcId="{5F73C925-29B5-48B9-8EE8-2BE08F6395A5}" destId="{6874158B-9D9A-41F0-897C-3B283980B95B}" srcOrd="1" destOrd="0" presId="urn:microsoft.com/office/officeart/2005/8/layout/hierarchy4"/>
    <dgm:cxn modelId="{514BA691-71C8-43AE-97F8-982D13475B3E}" type="presParOf" srcId="{9897D691-393A-4462-B3DF-3FEF15968E74}" destId="{CBDEE111-81FC-49DD-9DD3-9B111A10EBCF}" srcOrd="1" destOrd="0" presId="urn:microsoft.com/office/officeart/2005/8/layout/hierarchy4"/>
    <dgm:cxn modelId="{79853365-2C52-4D28-96D8-7580D0DCD66C}" type="presParOf" srcId="{9897D691-393A-4462-B3DF-3FEF15968E74}" destId="{B51E0C01-AA77-4DA1-9217-4A6D0D19A4D1}" srcOrd="2" destOrd="0" presId="urn:microsoft.com/office/officeart/2005/8/layout/hierarchy4"/>
    <dgm:cxn modelId="{F64DD82A-B981-4DC7-B319-33F27F202C4B}" type="presParOf" srcId="{B51E0C01-AA77-4DA1-9217-4A6D0D19A4D1}" destId="{80F78BDB-BB83-4068-8EE2-7D197EC21CB7}" srcOrd="0" destOrd="0" presId="urn:microsoft.com/office/officeart/2005/8/layout/hierarchy4"/>
    <dgm:cxn modelId="{967F57C1-A060-4573-AF0B-88893E46429D}" type="presParOf" srcId="{B51E0C01-AA77-4DA1-9217-4A6D0D19A4D1}" destId="{121281B0-7A07-4765-8369-1A92126BD6C0}" srcOrd="1" destOrd="0" presId="urn:microsoft.com/office/officeart/2005/8/layout/hierarchy4"/>
    <dgm:cxn modelId="{52D2084E-A8FD-4890-A8EC-0A5D0169168B}" type="presParOf" srcId="{B51E0C01-AA77-4DA1-9217-4A6D0D19A4D1}" destId="{1ACFAE74-E939-4234-9DB2-0A24B5A2F34C}" srcOrd="2" destOrd="0" presId="urn:microsoft.com/office/officeart/2005/8/layout/hierarchy4"/>
    <dgm:cxn modelId="{CCDC321E-5031-4AFE-9DE6-D6D2B7C3DCB7}" type="presParOf" srcId="{1ACFAE74-E939-4234-9DB2-0A24B5A2F34C}" destId="{839ADDFE-C119-4C97-AF9B-9CBFAC661E64}" srcOrd="0" destOrd="0" presId="urn:microsoft.com/office/officeart/2005/8/layout/hierarchy4"/>
    <dgm:cxn modelId="{CC1EB491-5667-4E65-8E5C-D06253D97C52}" type="presParOf" srcId="{839ADDFE-C119-4C97-AF9B-9CBFAC661E64}" destId="{4ADD03DC-6356-400A-B81E-B3523602EFEF}" srcOrd="0" destOrd="0" presId="urn:microsoft.com/office/officeart/2005/8/layout/hierarchy4"/>
    <dgm:cxn modelId="{6B2E22BD-EA7F-44F8-B3D7-FED6F222A6CD}" type="presParOf" srcId="{839ADDFE-C119-4C97-AF9B-9CBFAC661E64}" destId="{BE0B37FF-A9E3-421F-9BCE-52A0568A3C0B}" srcOrd="1" destOrd="0" presId="urn:microsoft.com/office/officeart/2005/8/layout/hierarchy4"/>
    <dgm:cxn modelId="{8C8FCF55-379B-4E25-A88F-206D3542A88B}" type="presParOf" srcId="{1ACFAE74-E939-4234-9DB2-0A24B5A2F34C}" destId="{0CEEA582-2BAB-465F-8FB8-E759D0899DD8}" srcOrd="1" destOrd="0" presId="urn:microsoft.com/office/officeart/2005/8/layout/hierarchy4"/>
    <dgm:cxn modelId="{D9A190FD-5A6A-493C-8004-4C636DAFF4A3}" type="presParOf" srcId="{1ACFAE74-E939-4234-9DB2-0A24B5A2F34C}" destId="{F3C45E56-4EA4-4731-A90E-22881A29849B}" srcOrd="2" destOrd="0" presId="urn:microsoft.com/office/officeart/2005/8/layout/hierarchy4"/>
    <dgm:cxn modelId="{1A8C2A3C-0728-4547-BE07-D71E1C160ED0}" type="presParOf" srcId="{F3C45E56-4EA4-4731-A90E-22881A29849B}" destId="{F9AF8819-9524-4077-8B57-89B92E174712}" srcOrd="0" destOrd="0" presId="urn:microsoft.com/office/officeart/2005/8/layout/hierarchy4"/>
    <dgm:cxn modelId="{F96C5470-7E56-43CD-8636-D5E3D1E06E67}" type="presParOf" srcId="{F3C45E56-4EA4-4731-A90E-22881A29849B}" destId="{B56C33F4-86E1-4CEF-B0CA-E2314C331CF1}" srcOrd="1" destOrd="0" presId="urn:microsoft.com/office/officeart/2005/8/layout/hierarchy4"/>
    <dgm:cxn modelId="{FF4923D8-1BC2-4ABF-AB64-3063602D9179}" type="presParOf" srcId="{1ACFAE74-E939-4234-9DB2-0A24B5A2F34C}" destId="{6547AAF9-9F55-4962-8043-E05DE01EB9A1}" srcOrd="3" destOrd="0" presId="urn:microsoft.com/office/officeart/2005/8/layout/hierarchy4"/>
    <dgm:cxn modelId="{39F41632-B6CA-4378-BD1D-DDD740FB1FD1}" type="presParOf" srcId="{1ACFAE74-E939-4234-9DB2-0A24B5A2F34C}" destId="{D0D24F2A-F508-48B6-AE31-12DB667C0D54}" srcOrd="4" destOrd="0" presId="urn:microsoft.com/office/officeart/2005/8/layout/hierarchy4"/>
    <dgm:cxn modelId="{C1484A52-4626-4E34-BD0B-4EE9BE72AB61}" type="presParOf" srcId="{D0D24F2A-F508-48B6-AE31-12DB667C0D54}" destId="{C49C436A-D59F-41E0-B038-F83749647CB7}" srcOrd="0" destOrd="0" presId="urn:microsoft.com/office/officeart/2005/8/layout/hierarchy4"/>
    <dgm:cxn modelId="{B8C0E37C-64A8-4F26-BFCE-A5DCD966C83C}" type="presParOf" srcId="{D0D24F2A-F508-48B6-AE31-12DB667C0D54}" destId="{D1FFC615-986F-4561-8383-0A9F1CB8929A}" srcOrd="1" destOrd="0" presId="urn:microsoft.com/office/officeart/2005/8/layout/hierarchy4"/>
    <dgm:cxn modelId="{8B34F584-8AF4-4292-A2B7-6600D2432ADE}" type="presParOf" srcId="{9897D691-393A-4462-B3DF-3FEF15968E74}" destId="{764CE1F2-46D1-4307-99DC-C186EA19A72F}" srcOrd="3" destOrd="0" presId="urn:microsoft.com/office/officeart/2005/8/layout/hierarchy4"/>
    <dgm:cxn modelId="{CB98C1FD-BDF2-4F9E-B7EF-282434AE4E24}" type="presParOf" srcId="{9897D691-393A-4462-B3DF-3FEF15968E74}" destId="{FC82A41D-775F-482D-AF7F-106EE766BB1F}" srcOrd="4" destOrd="0" presId="urn:microsoft.com/office/officeart/2005/8/layout/hierarchy4"/>
    <dgm:cxn modelId="{C06FE70C-A836-46CC-BB6C-CCAC6F0FF89D}" type="presParOf" srcId="{FC82A41D-775F-482D-AF7F-106EE766BB1F}" destId="{45E63BF0-4CB9-452D-9E78-D49B6BAAA376}" srcOrd="0" destOrd="0" presId="urn:microsoft.com/office/officeart/2005/8/layout/hierarchy4"/>
    <dgm:cxn modelId="{B57D883B-1470-400C-A722-44F71A895710}" type="presParOf" srcId="{FC82A41D-775F-482D-AF7F-106EE766BB1F}" destId="{2FF1B2FD-953C-4E7D-8F97-1330506BB7DC}" srcOrd="1" destOrd="0" presId="urn:microsoft.com/office/officeart/2005/8/layout/hierarchy4"/>
    <dgm:cxn modelId="{5E795387-BC08-4A89-AC75-39D3B904DBDE}" type="presParOf" srcId="{FC82A41D-775F-482D-AF7F-106EE766BB1F}" destId="{992278FA-F104-4A6E-9DB9-58A710786E65}" srcOrd="2" destOrd="0" presId="urn:microsoft.com/office/officeart/2005/8/layout/hierarchy4"/>
    <dgm:cxn modelId="{CAA59074-5064-4C6C-BD4F-A4367472CBA4}" type="presParOf" srcId="{992278FA-F104-4A6E-9DB9-58A710786E65}" destId="{1CDD2CF5-8F2B-416F-A332-78D5894F665B}" srcOrd="0" destOrd="0" presId="urn:microsoft.com/office/officeart/2005/8/layout/hierarchy4"/>
    <dgm:cxn modelId="{23205259-74F4-4E5E-A223-F6C79544567D}" type="presParOf" srcId="{1CDD2CF5-8F2B-416F-A332-78D5894F665B}" destId="{B00AB2DD-B095-4940-8C1C-2E941017CFB3}" srcOrd="0" destOrd="0" presId="urn:microsoft.com/office/officeart/2005/8/layout/hierarchy4"/>
    <dgm:cxn modelId="{E3DD2936-AAF6-493F-A355-198FAC143858}" type="presParOf" srcId="{1CDD2CF5-8F2B-416F-A332-78D5894F665B}" destId="{98B2754F-4F89-4D22-ACF4-6ACD6689B19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4B12AB-7694-4440-83E6-5E25EB459F7A}" type="doc">
      <dgm:prSet loTypeId="urn:microsoft.com/office/officeart/2005/8/layout/hChevron3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32BF5D3-0274-4466-A4D1-C93EC22CDE90}">
      <dgm:prSet phldrT="[Metin]"/>
      <dgm:spPr/>
      <dgm:t>
        <a:bodyPr anchor="ctr" anchorCtr="0"/>
        <a:lstStyle/>
        <a:p>
          <a:pPr algn="l"/>
          <a:r>
            <a:rPr lang="tr-TR" b="1" smtClean="0"/>
            <a:t>Agreman</a:t>
          </a:r>
          <a:endParaRPr lang="tr-TR" b="1" dirty="0"/>
        </a:p>
      </dgm:t>
    </dgm:pt>
    <dgm:pt modelId="{382666DB-FE23-49CB-95DE-8D5FC2DB25F5}" type="parTrans" cxnId="{27B06CD4-DC0E-4A8B-BF11-583A74CD5B00}">
      <dgm:prSet/>
      <dgm:spPr/>
      <dgm:t>
        <a:bodyPr/>
        <a:lstStyle/>
        <a:p>
          <a:endParaRPr lang="tr-TR"/>
        </a:p>
      </dgm:t>
    </dgm:pt>
    <dgm:pt modelId="{C47E47A4-DB47-4AC3-8698-2ACA33DACB0E}" type="sibTrans" cxnId="{27B06CD4-DC0E-4A8B-BF11-583A74CD5B00}">
      <dgm:prSet/>
      <dgm:spPr/>
      <dgm:t>
        <a:bodyPr/>
        <a:lstStyle/>
        <a:p>
          <a:endParaRPr lang="tr-TR"/>
        </a:p>
      </dgm:t>
    </dgm:pt>
    <dgm:pt modelId="{D11FC3E3-443D-4469-A408-7E14DE8AEF5A}">
      <dgm:prSet phldrT="[Metin]"/>
      <dgm:spPr/>
      <dgm:t>
        <a:bodyPr anchor="ctr" anchorCtr="0"/>
        <a:lstStyle/>
        <a:p>
          <a:pPr algn="l"/>
          <a:r>
            <a:rPr lang="tr-TR" dirty="0" smtClean="0">
              <a:solidFill>
                <a:schemeClr val="bg1"/>
              </a:solidFill>
            </a:rPr>
            <a:t>Misyon şefinin kimliğinin bildirilmesi</a:t>
          </a:r>
          <a:endParaRPr lang="tr-TR" dirty="0">
            <a:solidFill>
              <a:schemeClr val="bg1"/>
            </a:solidFill>
          </a:endParaRPr>
        </a:p>
      </dgm:t>
    </dgm:pt>
    <dgm:pt modelId="{7BB70B03-C9FE-4AFB-8D2B-156A997C11CD}" type="parTrans" cxnId="{BC0A4C45-ECD7-4A3E-A552-51933A8FFD71}">
      <dgm:prSet/>
      <dgm:spPr/>
      <dgm:t>
        <a:bodyPr/>
        <a:lstStyle/>
        <a:p>
          <a:endParaRPr lang="tr-TR"/>
        </a:p>
      </dgm:t>
    </dgm:pt>
    <dgm:pt modelId="{04B38F11-6C3A-46BF-9608-8FB28A09CDD9}" type="sibTrans" cxnId="{BC0A4C45-ECD7-4A3E-A552-51933A8FFD71}">
      <dgm:prSet/>
      <dgm:spPr/>
      <dgm:t>
        <a:bodyPr/>
        <a:lstStyle/>
        <a:p>
          <a:endParaRPr lang="tr-TR"/>
        </a:p>
      </dgm:t>
    </dgm:pt>
    <dgm:pt modelId="{0508F1A3-1C9D-4025-BAAA-1ED717ED7C28}">
      <dgm:prSet phldrT="[Metin]"/>
      <dgm:spPr/>
      <dgm:t>
        <a:bodyPr anchor="ctr" anchorCtr="0"/>
        <a:lstStyle/>
        <a:p>
          <a:pPr algn="l"/>
          <a:r>
            <a:rPr lang="tr-TR" dirty="0" smtClean="0">
              <a:solidFill>
                <a:schemeClr val="bg1"/>
              </a:solidFill>
            </a:rPr>
            <a:t>Kabul eden devletin rızası</a:t>
          </a:r>
          <a:endParaRPr lang="tr-TR" dirty="0">
            <a:solidFill>
              <a:schemeClr val="bg1"/>
            </a:solidFill>
          </a:endParaRPr>
        </a:p>
      </dgm:t>
    </dgm:pt>
    <dgm:pt modelId="{F0D77D15-FA1E-498F-9BDA-BC183A7BDF94}" type="parTrans" cxnId="{DF6780CB-F789-4B71-A2B6-8C168C6FF4FF}">
      <dgm:prSet/>
      <dgm:spPr/>
      <dgm:t>
        <a:bodyPr/>
        <a:lstStyle/>
        <a:p>
          <a:endParaRPr lang="tr-TR"/>
        </a:p>
      </dgm:t>
    </dgm:pt>
    <dgm:pt modelId="{9896361A-C00C-4BF7-9CAD-3D4644E7F82F}" type="sibTrans" cxnId="{DF6780CB-F789-4B71-A2B6-8C168C6FF4FF}">
      <dgm:prSet/>
      <dgm:spPr/>
      <dgm:t>
        <a:bodyPr/>
        <a:lstStyle/>
        <a:p>
          <a:endParaRPr lang="tr-TR"/>
        </a:p>
      </dgm:t>
    </dgm:pt>
    <dgm:pt modelId="{1AB47FE9-C448-45DE-B2AE-6AFBDC864D96}">
      <dgm:prSet phldrT="[Metin]"/>
      <dgm:spPr/>
      <dgm:t>
        <a:bodyPr anchor="ctr" anchorCtr="0"/>
        <a:lstStyle/>
        <a:p>
          <a:pPr algn="l"/>
          <a:r>
            <a:rPr lang="tr-TR" b="1" dirty="0" smtClean="0"/>
            <a:t>İtimatname</a:t>
          </a:r>
        </a:p>
        <a:p>
          <a:pPr algn="l"/>
          <a:r>
            <a:rPr lang="tr-TR" b="1" dirty="0" smtClean="0"/>
            <a:t>(Güven Mektubu)</a:t>
          </a:r>
          <a:endParaRPr lang="tr-TR" b="1" dirty="0"/>
        </a:p>
      </dgm:t>
    </dgm:pt>
    <dgm:pt modelId="{4D16A116-715F-4BF8-AA44-19F32F917B20}" type="parTrans" cxnId="{81B6A11F-B635-4C7A-86DB-70994111A295}">
      <dgm:prSet/>
      <dgm:spPr/>
      <dgm:t>
        <a:bodyPr/>
        <a:lstStyle/>
        <a:p>
          <a:endParaRPr lang="tr-TR"/>
        </a:p>
      </dgm:t>
    </dgm:pt>
    <dgm:pt modelId="{597E5283-E37F-46E2-9538-27F10B7E19E6}" type="sibTrans" cxnId="{81B6A11F-B635-4C7A-86DB-70994111A295}">
      <dgm:prSet/>
      <dgm:spPr/>
      <dgm:t>
        <a:bodyPr/>
        <a:lstStyle/>
        <a:p>
          <a:endParaRPr lang="tr-TR"/>
        </a:p>
      </dgm:t>
    </dgm:pt>
    <dgm:pt modelId="{6745AD33-3F7C-4CF4-B31D-C2993E3FF1F2}">
      <dgm:prSet phldrT="[Metin]"/>
      <dgm:spPr/>
      <dgm:t>
        <a:bodyPr anchor="ctr" anchorCtr="0"/>
        <a:lstStyle/>
        <a:p>
          <a:pPr algn="l"/>
          <a:r>
            <a:rPr lang="tr-TR" dirty="0" smtClean="0">
              <a:solidFill>
                <a:schemeClr val="bg1"/>
              </a:solidFill>
            </a:rPr>
            <a:t>Gönderen devletin Devlet Başkanı tarafından </a:t>
          </a:r>
          <a:endParaRPr lang="tr-TR" dirty="0">
            <a:solidFill>
              <a:schemeClr val="bg1"/>
            </a:solidFill>
          </a:endParaRPr>
        </a:p>
      </dgm:t>
    </dgm:pt>
    <dgm:pt modelId="{BC9A3CE1-B979-4573-BAE9-FA7DF3536E18}" type="parTrans" cxnId="{879A2110-465A-4E41-86D2-71D8F37413D2}">
      <dgm:prSet/>
      <dgm:spPr/>
      <dgm:t>
        <a:bodyPr/>
        <a:lstStyle/>
        <a:p>
          <a:endParaRPr lang="tr-TR"/>
        </a:p>
      </dgm:t>
    </dgm:pt>
    <dgm:pt modelId="{E8EF1CBB-9E01-45FC-AE88-21EC644B1554}" type="sibTrans" cxnId="{879A2110-465A-4E41-86D2-71D8F37413D2}">
      <dgm:prSet/>
      <dgm:spPr/>
      <dgm:t>
        <a:bodyPr/>
        <a:lstStyle/>
        <a:p>
          <a:endParaRPr lang="tr-TR"/>
        </a:p>
      </dgm:t>
    </dgm:pt>
    <dgm:pt modelId="{C4BFAD2E-BB73-4D83-9BD0-71B2E8214052}">
      <dgm:prSet phldrT="[Metin]"/>
      <dgm:spPr/>
      <dgm:t>
        <a:bodyPr anchor="ctr" anchorCtr="0"/>
        <a:lstStyle/>
        <a:p>
          <a:pPr algn="l"/>
          <a:r>
            <a:rPr lang="tr-TR" dirty="0" smtClean="0">
              <a:solidFill>
                <a:schemeClr val="bg1"/>
              </a:solidFill>
            </a:rPr>
            <a:t>Kabul eden devletin Devlet Başkanına hitaben yazılan mektup</a:t>
          </a:r>
          <a:endParaRPr lang="tr-TR" dirty="0">
            <a:solidFill>
              <a:schemeClr val="bg1"/>
            </a:solidFill>
          </a:endParaRPr>
        </a:p>
      </dgm:t>
    </dgm:pt>
    <dgm:pt modelId="{9C0A418A-CBF9-477A-B8E9-17334D9F3D53}" type="parTrans" cxnId="{50DEB405-BD0F-46BD-8A47-BFD004D8667B}">
      <dgm:prSet/>
      <dgm:spPr/>
      <dgm:t>
        <a:bodyPr/>
        <a:lstStyle/>
        <a:p>
          <a:endParaRPr lang="tr-TR"/>
        </a:p>
      </dgm:t>
    </dgm:pt>
    <dgm:pt modelId="{0FB29D66-52BD-4887-8851-22DC7E54ACE1}" type="sibTrans" cxnId="{50DEB405-BD0F-46BD-8A47-BFD004D8667B}">
      <dgm:prSet/>
      <dgm:spPr/>
      <dgm:t>
        <a:bodyPr/>
        <a:lstStyle/>
        <a:p>
          <a:endParaRPr lang="tr-TR"/>
        </a:p>
      </dgm:t>
    </dgm:pt>
    <dgm:pt modelId="{4A21B072-FE9D-49E5-8F40-52730CECA7CD}">
      <dgm:prSet/>
      <dgm:spPr/>
      <dgm:t>
        <a:bodyPr/>
        <a:lstStyle/>
        <a:p>
          <a:pPr algn="l"/>
          <a:r>
            <a:rPr lang="tr-TR" b="1" dirty="0" smtClean="0"/>
            <a:t>İtimatnamenin Kabul eden Devlet Başkanına Teslimi</a:t>
          </a:r>
          <a:endParaRPr lang="tr-TR" b="1" dirty="0"/>
        </a:p>
      </dgm:t>
    </dgm:pt>
    <dgm:pt modelId="{D7AF8336-9188-4A37-9002-3590CF63D757}" type="parTrans" cxnId="{0A196758-31B8-4AB5-9367-CAE7F07E59DB}">
      <dgm:prSet/>
      <dgm:spPr/>
      <dgm:t>
        <a:bodyPr/>
        <a:lstStyle/>
        <a:p>
          <a:endParaRPr lang="tr-TR"/>
        </a:p>
      </dgm:t>
    </dgm:pt>
    <dgm:pt modelId="{D48686C2-9787-404A-B63A-8330E0CAD2D9}" type="sibTrans" cxnId="{0A196758-31B8-4AB5-9367-CAE7F07E59DB}">
      <dgm:prSet/>
      <dgm:spPr/>
      <dgm:t>
        <a:bodyPr/>
        <a:lstStyle/>
        <a:p>
          <a:endParaRPr lang="tr-TR"/>
        </a:p>
      </dgm:t>
    </dgm:pt>
    <dgm:pt modelId="{619DB144-8A5F-4717-9F52-7E4427816D47}" type="pres">
      <dgm:prSet presAssocID="{624B12AB-7694-4440-83E6-5E25EB459F7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24FA3F8-2323-40EF-B55C-50F6AE662C9D}" type="pres">
      <dgm:prSet presAssocID="{C32BF5D3-0274-4466-A4D1-C93EC22CDE90}" presName="parAndChTx" presStyleLbl="node1" presStyleIdx="0" presStyleCnt="3" custScaleY="1272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A66B28-1E95-4149-939C-88E4003B72E9}" type="pres">
      <dgm:prSet presAssocID="{C47E47A4-DB47-4AC3-8698-2ACA33DACB0E}" presName="parAndChSpace" presStyleCnt="0"/>
      <dgm:spPr/>
    </dgm:pt>
    <dgm:pt modelId="{7C947A73-9E3B-4B62-9E1C-4AA2B337ADE6}" type="pres">
      <dgm:prSet presAssocID="{1AB47FE9-C448-45DE-B2AE-6AFBDC864D96}" presName="parAndChTx" presStyleLbl="node1" presStyleIdx="1" presStyleCnt="3" custScaleY="1272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B61E00-DBBF-4ED7-A15C-EC3FE1E53291}" type="pres">
      <dgm:prSet presAssocID="{597E5283-E37F-46E2-9538-27F10B7E19E6}" presName="parAndChSpace" presStyleCnt="0"/>
      <dgm:spPr/>
    </dgm:pt>
    <dgm:pt modelId="{10FE60AC-7DDE-4B10-8D19-579D500DB9AD}" type="pres">
      <dgm:prSet presAssocID="{4A21B072-FE9D-49E5-8F40-52730CECA7CD}" presName="parAndChTx" presStyleLbl="node1" presStyleIdx="2" presStyleCnt="3" custScaleY="12743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1B6A11F-B635-4C7A-86DB-70994111A295}" srcId="{624B12AB-7694-4440-83E6-5E25EB459F7A}" destId="{1AB47FE9-C448-45DE-B2AE-6AFBDC864D96}" srcOrd="1" destOrd="0" parTransId="{4D16A116-715F-4BF8-AA44-19F32F917B20}" sibTransId="{597E5283-E37F-46E2-9538-27F10B7E19E6}"/>
    <dgm:cxn modelId="{7991D621-5568-4A08-9A45-2AC27D3A80AD}" type="presOf" srcId="{624B12AB-7694-4440-83E6-5E25EB459F7A}" destId="{619DB144-8A5F-4717-9F52-7E4427816D47}" srcOrd="0" destOrd="0" presId="urn:microsoft.com/office/officeart/2005/8/layout/hChevron3"/>
    <dgm:cxn modelId="{E7BA9F0C-8F9B-4D09-A490-4F87BDADCDB4}" type="presOf" srcId="{D11FC3E3-443D-4469-A408-7E14DE8AEF5A}" destId="{B24FA3F8-2323-40EF-B55C-50F6AE662C9D}" srcOrd="0" destOrd="1" presId="urn:microsoft.com/office/officeart/2005/8/layout/hChevron3"/>
    <dgm:cxn modelId="{50DEB405-BD0F-46BD-8A47-BFD004D8667B}" srcId="{1AB47FE9-C448-45DE-B2AE-6AFBDC864D96}" destId="{C4BFAD2E-BB73-4D83-9BD0-71B2E8214052}" srcOrd="1" destOrd="0" parTransId="{9C0A418A-CBF9-477A-B8E9-17334D9F3D53}" sibTransId="{0FB29D66-52BD-4887-8851-22DC7E54ACE1}"/>
    <dgm:cxn modelId="{685BB788-9944-4D64-8084-396710383DF8}" type="presOf" srcId="{C4BFAD2E-BB73-4D83-9BD0-71B2E8214052}" destId="{7C947A73-9E3B-4B62-9E1C-4AA2B337ADE6}" srcOrd="0" destOrd="2" presId="urn:microsoft.com/office/officeart/2005/8/layout/hChevron3"/>
    <dgm:cxn modelId="{BC0A4C45-ECD7-4A3E-A552-51933A8FFD71}" srcId="{C32BF5D3-0274-4466-A4D1-C93EC22CDE90}" destId="{D11FC3E3-443D-4469-A408-7E14DE8AEF5A}" srcOrd="0" destOrd="0" parTransId="{7BB70B03-C9FE-4AFB-8D2B-156A997C11CD}" sibTransId="{04B38F11-6C3A-46BF-9608-8FB28A09CDD9}"/>
    <dgm:cxn modelId="{1303A39C-843E-4CA7-AC25-8D85961D03F1}" type="presOf" srcId="{0508F1A3-1C9D-4025-BAAA-1ED717ED7C28}" destId="{B24FA3F8-2323-40EF-B55C-50F6AE662C9D}" srcOrd="0" destOrd="2" presId="urn:microsoft.com/office/officeart/2005/8/layout/hChevron3"/>
    <dgm:cxn modelId="{B3A9AFD9-C746-47F6-8B67-6094303E159C}" type="presOf" srcId="{4A21B072-FE9D-49E5-8F40-52730CECA7CD}" destId="{10FE60AC-7DDE-4B10-8D19-579D500DB9AD}" srcOrd="0" destOrd="0" presId="urn:microsoft.com/office/officeart/2005/8/layout/hChevron3"/>
    <dgm:cxn modelId="{BADA283F-9467-4D47-BC99-71582E236ADF}" type="presOf" srcId="{C32BF5D3-0274-4466-A4D1-C93EC22CDE90}" destId="{B24FA3F8-2323-40EF-B55C-50F6AE662C9D}" srcOrd="0" destOrd="0" presId="urn:microsoft.com/office/officeart/2005/8/layout/hChevron3"/>
    <dgm:cxn modelId="{DF6780CB-F789-4B71-A2B6-8C168C6FF4FF}" srcId="{C32BF5D3-0274-4466-A4D1-C93EC22CDE90}" destId="{0508F1A3-1C9D-4025-BAAA-1ED717ED7C28}" srcOrd="1" destOrd="0" parTransId="{F0D77D15-FA1E-498F-9BDA-BC183A7BDF94}" sibTransId="{9896361A-C00C-4BF7-9CAD-3D4644E7F82F}"/>
    <dgm:cxn modelId="{879A2110-465A-4E41-86D2-71D8F37413D2}" srcId="{1AB47FE9-C448-45DE-B2AE-6AFBDC864D96}" destId="{6745AD33-3F7C-4CF4-B31D-C2993E3FF1F2}" srcOrd="0" destOrd="0" parTransId="{BC9A3CE1-B979-4573-BAE9-FA7DF3536E18}" sibTransId="{E8EF1CBB-9E01-45FC-AE88-21EC644B1554}"/>
    <dgm:cxn modelId="{0A196758-31B8-4AB5-9367-CAE7F07E59DB}" srcId="{624B12AB-7694-4440-83E6-5E25EB459F7A}" destId="{4A21B072-FE9D-49E5-8F40-52730CECA7CD}" srcOrd="2" destOrd="0" parTransId="{D7AF8336-9188-4A37-9002-3590CF63D757}" sibTransId="{D48686C2-9787-404A-B63A-8330E0CAD2D9}"/>
    <dgm:cxn modelId="{C46E8F8C-998A-4B88-8306-DBDA9A965863}" type="presOf" srcId="{1AB47FE9-C448-45DE-B2AE-6AFBDC864D96}" destId="{7C947A73-9E3B-4B62-9E1C-4AA2B337ADE6}" srcOrd="0" destOrd="0" presId="urn:microsoft.com/office/officeart/2005/8/layout/hChevron3"/>
    <dgm:cxn modelId="{E4B41124-1F67-4BAB-A765-C634BF8B5745}" type="presOf" srcId="{6745AD33-3F7C-4CF4-B31D-C2993E3FF1F2}" destId="{7C947A73-9E3B-4B62-9E1C-4AA2B337ADE6}" srcOrd="0" destOrd="1" presId="urn:microsoft.com/office/officeart/2005/8/layout/hChevron3"/>
    <dgm:cxn modelId="{27B06CD4-DC0E-4A8B-BF11-583A74CD5B00}" srcId="{624B12AB-7694-4440-83E6-5E25EB459F7A}" destId="{C32BF5D3-0274-4466-A4D1-C93EC22CDE90}" srcOrd="0" destOrd="0" parTransId="{382666DB-FE23-49CB-95DE-8D5FC2DB25F5}" sibTransId="{C47E47A4-DB47-4AC3-8698-2ACA33DACB0E}"/>
    <dgm:cxn modelId="{6D6D5DC3-F48E-420B-91A9-6F192E1318A4}" type="presParOf" srcId="{619DB144-8A5F-4717-9F52-7E4427816D47}" destId="{B24FA3F8-2323-40EF-B55C-50F6AE662C9D}" srcOrd="0" destOrd="0" presId="urn:microsoft.com/office/officeart/2005/8/layout/hChevron3"/>
    <dgm:cxn modelId="{CEF34B02-A186-474F-A95D-D6AF45D1A6B3}" type="presParOf" srcId="{619DB144-8A5F-4717-9F52-7E4427816D47}" destId="{A8A66B28-1E95-4149-939C-88E4003B72E9}" srcOrd="1" destOrd="0" presId="urn:microsoft.com/office/officeart/2005/8/layout/hChevron3"/>
    <dgm:cxn modelId="{83E55D35-B1DF-4C84-9B7E-B66EE1AE3BCD}" type="presParOf" srcId="{619DB144-8A5F-4717-9F52-7E4427816D47}" destId="{7C947A73-9E3B-4B62-9E1C-4AA2B337ADE6}" srcOrd="2" destOrd="0" presId="urn:microsoft.com/office/officeart/2005/8/layout/hChevron3"/>
    <dgm:cxn modelId="{6EB853B7-88EB-47FF-9307-552656EA0D75}" type="presParOf" srcId="{619DB144-8A5F-4717-9F52-7E4427816D47}" destId="{A6B61E00-DBBF-4ED7-A15C-EC3FE1E53291}" srcOrd="3" destOrd="0" presId="urn:microsoft.com/office/officeart/2005/8/layout/hChevron3"/>
    <dgm:cxn modelId="{F09744B6-8A82-4D7B-A4B5-0B0DB884A89B}" type="presParOf" srcId="{619DB144-8A5F-4717-9F52-7E4427816D47}" destId="{10FE60AC-7DDE-4B10-8D19-579D500DB9AD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998EEA-4D36-457A-BE5E-64B77341EE64}" type="doc">
      <dgm:prSet loTypeId="urn:microsoft.com/office/officeart/2005/8/layout/cycle6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91FF1B4-E4EA-4219-BED7-3A57CEA0F47D}">
      <dgm:prSet phldrT="[Metin]"/>
      <dgm:spPr/>
      <dgm:t>
        <a:bodyPr/>
        <a:lstStyle/>
        <a:p>
          <a:r>
            <a:rPr lang="tr-TR" b="1" dirty="0" smtClean="0"/>
            <a:t>Doktorlar</a:t>
          </a:r>
          <a:endParaRPr lang="tr-TR" b="1" dirty="0"/>
        </a:p>
      </dgm:t>
    </dgm:pt>
    <dgm:pt modelId="{AEF827CB-306E-4DFD-95F6-690585492F8E}" type="parTrans" cxnId="{D2E1204F-97D3-4855-B17D-01180F6CBA9C}">
      <dgm:prSet/>
      <dgm:spPr/>
      <dgm:t>
        <a:bodyPr/>
        <a:lstStyle/>
        <a:p>
          <a:endParaRPr lang="tr-TR" b="1"/>
        </a:p>
      </dgm:t>
    </dgm:pt>
    <dgm:pt modelId="{8D61AD6F-F01D-4A5A-A59B-391B19C9E9CC}" type="sibTrans" cxnId="{D2E1204F-97D3-4855-B17D-01180F6CBA9C}">
      <dgm:prSet/>
      <dgm:spPr>
        <a:ln w="19050" cap="rnd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 b="1"/>
        </a:p>
      </dgm:t>
    </dgm:pt>
    <dgm:pt modelId="{0A6E6571-3373-4D10-A9A3-AE09A560439A}">
      <dgm:prSet/>
      <dgm:spPr/>
      <dgm:t>
        <a:bodyPr/>
        <a:lstStyle/>
        <a:p>
          <a:r>
            <a:rPr lang="tr-TR" b="1" dirty="0" smtClean="0"/>
            <a:t>Sekreterler</a:t>
          </a:r>
          <a:endParaRPr lang="tr-TR" b="1" dirty="0"/>
        </a:p>
      </dgm:t>
    </dgm:pt>
    <dgm:pt modelId="{666320A6-9EAF-4F2D-BB8A-389131D8A422}" type="parTrans" cxnId="{92902F24-F962-4DDB-BFB0-274A0B669A77}">
      <dgm:prSet/>
      <dgm:spPr/>
      <dgm:t>
        <a:bodyPr/>
        <a:lstStyle/>
        <a:p>
          <a:endParaRPr lang="tr-TR" b="1"/>
        </a:p>
      </dgm:t>
    </dgm:pt>
    <dgm:pt modelId="{E0E2F5FF-1586-4625-B464-73B761903175}" type="sibTrans" cxnId="{92902F24-F962-4DDB-BFB0-274A0B669A77}">
      <dgm:prSet/>
      <dgm:spPr>
        <a:ln w="19050" cap="rnd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 b="1"/>
        </a:p>
      </dgm:t>
    </dgm:pt>
    <dgm:pt modelId="{0EAA27F1-3C04-42D9-8B63-4090D25D94AA}">
      <dgm:prSet/>
      <dgm:spPr/>
      <dgm:t>
        <a:bodyPr/>
        <a:lstStyle/>
        <a:p>
          <a:r>
            <a:rPr lang="tr-TR" b="1" dirty="0" smtClean="0"/>
            <a:t>Telsiz operatörleri</a:t>
          </a:r>
          <a:endParaRPr lang="tr-TR" b="1" dirty="0"/>
        </a:p>
      </dgm:t>
    </dgm:pt>
    <dgm:pt modelId="{A86B4BF2-F4D0-4259-846C-C58299BBEB69}" type="parTrans" cxnId="{1650F4FC-1ADC-426A-BB77-329DF518966A}">
      <dgm:prSet/>
      <dgm:spPr/>
      <dgm:t>
        <a:bodyPr/>
        <a:lstStyle/>
        <a:p>
          <a:endParaRPr lang="tr-TR" b="1"/>
        </a:p>
      </dgm:t>
    </dgm:pt>
    <dgm:pt modelId="{0550C16B-367D-406B-A5D9-25B6B3AB33FA}" type="sibTrans" cxnId="{1650F4FC-1ADC-426A-BB77-329DF518966A}">
      <dgm:prSet/>
      <dgm:spPr>
        <a:ln w="19050" cap="rnd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 b="1"/>
        </a:p>
      </dgm:t>
    </dgm:pt>
    <dgm:pt modelId="{78702CAF-26A7-4CB2-A889-1527CE1ECAD8}">
      <dgm:prSet/>
      <dgm:spPr/>
      <dgm:t>
        <a:bodyPr/>
        <a:lstStyle/>
        <a:p>
          <a:r>
            <a:rPr lang="tr-TR" b="1" dirty="0" smtClean="0"/>
            <a:t>Ulaştırma teknisyenleri</a:t>
          </a:r>
          <a:endParaRPr lang="tr-TR" b="1" dirty="0"/>
        </a:p>
      </dgm:t>
    </dgm:pt>
    <dgm:pt modelId="{96366EC0-71E1-43DD-8B06-B51DCC898800}" type="parTrans" cxnId="{0063FB69-7B48-47AC-9972-40A7BF046130}">
      <dgm:prSet/>
      <dgm:spPr/>
      <dgm:t>
        <a:bodyPr/>
        <a:lstStyle/>
        <a:p>
          <a:endParaRPr lang="tr-TR" b="1"/>
        </a:p>
      </dgm:t>
    </dgm:pt>
    <dgm:pt modelId="{6B0D687F-D951-4F31-B9C0-A5F41C5E2B95}" type="sibTrans" cxnId="{0063FB69-7B48-47AC-9972-40A7BF046130}">
      <dgm:prSet/>
      <dgm:spPr>
        <a:ln w="19050" cap="rnd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 b="1"/>
        </a:p>
      </dgm:t>
    </dgm:pt>
    <dgm:pt modelId="{9EADE8B0-2785-4E5C-A81E-D8BB3F440B8A}">
      <dgm:prSet/>
      <dgm:spPr/>
      <dgm:t>
        <a:bodyPr/>
        <a:lstStyle/>
        <a:p>
          <a:r>
            <a:rPr lang="tr-TR" b="1" dirty="0" smtClean="0"/>
            <a:t>Koruma görevlileri</a:t>
          </a:r>
          <a:endParaRPr lang="tr-TR" b="1" dirty="0"/>
        </a:p>
      </dgm:t>
    </dgm:pt>
    <dgm:pt modelId="{98470795-3489-405C-A596-C2A9E16EE5EC}" type="parTrans" cxnId="{99EBF3DD-B9BC-4151-A055-981DAA3B84CE}">
      <dgm:prSet/>
      <dgm:spPr/>
      <dgm:t>
        <a:bodyPr/>
        <a:lstStyle/>
        <a:p>
          <a:endParaRPr lang="tr-TR" b="1"/>
        </a:p>
      </dgm:t>
    </dgm:pt>
    <dgm:pt modelId="{61FA98EF-E000-45FD-BDCC-7B372D48C475}" type="sibTrans" cxnId="{99EBF3DD-B9BC-4151-A055-981DAA3B84CE}">
      <dgm:prSet/>
      <dgm:spPr>
        <a:ln w="19050" cap="rnd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 b="1"/>
        </a:p>
      </dgm:t>
    </dgm:pt>
    <dgm:pt modelId="{53C4FBCA-B8D0-46A5-9A90-F15AF91A280D}">
      <dgm:prSet/>
      <dgm:spPr/>
      <dgm:t>
        <a:bodyPr/>
        <a:lstStyle/>
        <a:p>
          <a:r>
            <a:rPr lang="tr-TR" b="1" dirty="0" smtClean="0"/>
            <a:t>İdari memurlar</a:t>
          </a:r>
        </a:p>
      </dgm:t>
    </dgm:pt>
    <dgm:pt modelId="{D330A68E-DB15-46AA-B243-52865E943179}" type="parTrans" cxnId="{D5154CD4-7A53-4E27-B919-E8E955B31678}">
      <dgm:prSet/>
      <dgm:spPr/>
      <dgm:t>
        <a:bodyPr/>
        <a:lstStyle/>
        <a:p>
          <a:endParaRPr lang="tr-TR" b="1"/>
        </a:p>
      </dgm:t>
    </dgm:pt>
    <dgm:pt modelId="{50AA3DC1-6DF8-49AE-9A2C-432A09F6909D}" type="sibTrans" cxnId="{D5154CD4-7A53-4E27-B919-E8E955B31678}">
      <dgm:prSet/>
      <dgm:spPr>
        <a:ln w="19050" cap="rnd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 b="1"/>
        </a:p>
      </dgm:t>
    </dgm:pt>
    <dgm:pt modelId="{2DC55F1B-5FE8-471B-A542-3500B60A5338}">
      <dgm:prSet/>
      <dgm:spPr/>
      <dgm:t>
        <a:bodyPr/>
        <a:lstStyle/>
        <a:p>
          <a:r>
            <a:rPr lang="tr-TR" b="1" dirty="0" smtClean="0"/>
            <a:t>Hizmet pasaportu taşıyan memurlar</a:t>
          </a:r>
          <a:endParaRPr lang="tr-TR" b="1" dirty="0"/>
        </a:p>
      </dgm:t>
    </dgm:pt>
    <dgm:pt modelId="{8DEB67E0-F4A1-497C-8481-4EB240A01989}" type="parTrans" cxnId="{6B4811BA-1B67-4664-BF6D-D902003164B1}">
      <dgm:prSet/>
      <dgm:spPr/>
      <dgm:t>
        <a:bodyPr/>
        <a:lstStyle/>
        <a:p>
          <a:endParaRPr lang="tr-TR"/>
        </a:p>
      </dgm:t>
    </dgm:pt>
    <dgm:pt modelId="{2C319602-9475-4BB3-8070-D9D5F6C7EF2C}" type="sibTrans" cxnId="{6B4811BA-1B67-4664-BF6D-D902003164B1}">
      <dgm:prSet/>
      <dgm:spPr>
        <a:ln w="19050" cap="rnd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56C3A1DB-1B73-4F51-B731-45DF11D3C7B0}">
      <dgm:prSet/>
      <dgm:spPr/>
      <dgm:t>
        <a:bodyPr/>
        <a:lstStyle/>
        <a:p>
          <a:r>
            <a:rPr lang="tr-TR" b="1" dirty="0" smtClean="0"/>
            <a:t>Din adamları</a:t>
          </a:r>
        </a:p>
      </dgm:t>
    </dgm:pt>
    <dgm:pt modelId="{5668FE89-0EAF-4EFA-91DC-2B6021148614}" type="parTrans" cxnId="{8B2AAC45-6E9D-4D0B-AF92-7E5FF298F920}">
      <dgm:prSet/>
      <dgm:spPr/>
      <dgm:t>
        <a:bodyPr/>
        <a:lstStyle/>
        <a:p>
          <a:endParaRPr lang="tr-TR"/>
        </a:p>
      </dgm:t>
    </dgm:pt>
    <dgm:pt modelId="{BC2A52CE-2845-42E9-BEFE-02824A343579}" type="sibTrans" cxnId="{8B2AAC45-6E9D-4D0B-AF92-7E5FF298F920}">
      <dgm:prSet/>
      <dgm:spPr>
        <a:ln w="19050" cap="rnd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59710535-FA61-4AD9-A40C-DF3620EA53A8}" type="pres">
      <dgm:prSet presAssocID="{27998EEA-4D36-457A-BE5E-64B77341EE6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A8C52B3-AC49-4252-8E0E-A51A9DF8D4F2}" type="pres">
      <dgm:prSet presAssocID="{0A6E6571-3373-4D10-A9A3-AE09A560439A}" presName="node" presStyleLbl="node1" presStyleIdx="0" presStyleCnt="8" custScaleX="133362" custScaleY="1227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56170F-B1A5-4F90-9285-DED106CFADEE}" type="pres">
      <dgm:prSet presAssocID="{0A6E6571-3373-4D10-A9A3-AE09A560439A}" presName="spNode" presStyleCnt="0"/>
      <dgm:spPr/>
    </dgm:pt>
    <dgm:pt modelId="{6B0CB243-E5FD-48F9-8A5F-DBE5E3610609}" type="pres">
      <dgm:prSet presAssocID="{E0E2F5FF-1586-4625-B464-73B761903175}" presName="sibTrans" presStyleLbl="sibTrans1D1" presStyleIdx="0" presStyleCnt="8"/>
      <dgm:spPr/>
      <dgm:t>
        <a:bodyPr/>
        <a:lstStyle/>
        <a:p>
          <a:endParaRPr lang="tr-TR"/>
        </a:p>
      </dgm:t>
    </dgm:pt>
    <dgm:pt modelId="{907954F7-2802-4A64-BEBE-58615A403CA4}" type="pres">
      <dgm:prSet presAssocID="{0EAA27F1-3C04-42D9-8B63-4090D25D94AA}" presName="node" presStyleLbl="node1" presStyleIdx="1" presStyleCnt="8" custScaleX="133362" custScaleY="1227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F63F9B-432B-4377-BC3A-12C74575FD1C}" type="pres">
      <dgm:prSet presAssocID="{0EAA27F1-3C04-42D9-8B63-4090D25D94AA}" presName="spNode" presStyleCnt="0"/>
      <dgm:spPr/>
    </dgm:pt>
    <dgm:pt modelId="{A2088A06-24CA-4841-B662-03A5A94EC78D}" type="pres">
      <dgm:prSet presAssocID="{0550C16B-367D-406B-A5D9-25B6B3AB33FA}" presName="sibTrans" presStyleLbl="sibTrans1D1" presStyleIdx="1" presStyleCnt="8"/>
      <dgm:spPr/>
      <dgm:t>
        <a:bodyPr/>
        <a:lstStyle/>
        <a:p>
          <a:endParaRPr lang="tr-TR"/>
        </a:p>
      </dgm:t>
    </dgm:pt>
    <dgm:pt modelId="{B8521CE4-2121-4C81-B1C4-7F9CD1F4CC6B}" type="pres">
      <dgm:prSet presAssocID="{9EADE8B0-2785-4E5C-A81E-D8BB3F440B8A}" presName="node" presStyleLbl="node1" presStyleIdx="2" presStyleCnt="8" custScaleX="133362" custScaleY="1227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D80ABA-1A74-45F9-95D0-69F2135CF8BE}" type="pres">
      <dgm:prSet presAssocID="{9EADE8B0-2785-4E5C-A81E-D8BB3F440B8A}" presName="spNode" presStyleCnt="0"/>
      <dgm:spPr/>
    </dgm:pt>
    <dgm:pt modelId="{46497BDE-761D-484D-B62D-040A92E8A971}" type="pres">
      <dgm:prSet presAssocID="{61FA98EF-E000-45FD-BDCC-7B372D48C475}" presName="sibTrans" presStyleLbl="sibTrans1D1" presStyleIdx="2" presStyleCnt="8"/>
      <dgm:spPr/>
      <dgm:t>
        <a:bodyPr/>
        <a:lstStyle/>
        <a:p>
          <a:endParaRPr lang="tr-TR"/>
        </a:p>
      </dgm:t>
    </dgm:pt>
    <dgm:pt modelId="{514E03EF-9A19-4573-866D-053B5851664D}" type="pres">
      <dgm:prSet presAssocID="{53C4FBCA-B8D0-46A5-9A90-F15AF91A280D}" presName="node" presStyleLbl="node1" presStyleIdx="3" presStyleCnt="8" custScaleX="133362" custScaleY="1227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097CF5-E14B-474D-AB62-ED0B0FA3C321}" type="pres">
      <dgm:prSet presAssocID="{53C4FBCA-B8D0-46A5-9A90-F15AF91A280D}" presName="spNode" presStyleCnt="0"/>
      <dgm:spPr/>
    </dgm:pt>
    <dgm:pt modelId="{214DD521-FDF8-42A2-A5B6-35C1348EA2DE}" type="pres">
      <dgm:prSet presAssocID="{50AA3DC1-6DF8-49AE-9A2C-432A09F6909D}" presName="sibTrans" presStyleLbl="sibTrans1D1" presStyleIdx="3" presStyleCnt="8"/>
      <dgm:spPr/>
      <dgm:t>
        <a:bodyPr/>
        <a:lstStyle/>
        <a:p>
          <a:endParaRPr lang="tr-TR"/>
        </a:p>
      </dgm:t>
    </dgm:pt>
    <dgm:pt modelId="{92D23FA1-D216-4BCA-8B95-0D520DEB224E}" type="pres">
      <dgm:prSet presAssocID="{56C3A1DB-1B73-4F51-B731-45DF11D3C7B0}" presName="node" presStyleLbl="node1" presStyleIdx="4" presStyleCnt="8" custScaleX="133362" custScaleY="1227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71F2B56-F961-4677-B83B-223F1832FCAB}" type="pres">
      <dgm:prSet presAssocID="{56C3A1DB-1B73-4F51-B731-45DF11D3C7B0}" presName="spNode" presStyleCnt="0"/>
      <dgm:spPr/>
    </dgm:pt>
    <dgm:pt modelId="{662C41CE-620A-436D-8E7B-177D93DD4A28}" type="pres">
      <dgm:prSet presAssocID="{BC2A52CE-2845-42E9-BEFE-02824A343579}" presName="sibTrans" presStyleLbl="sibTrans1D1" presStyleIdx="4" presStyleCnt="8"/>
      <dgm:spPr/>
      <dgm:t>
        <a:bodyPr/>
        <a:lstStyle/>
        <a:p>
          <a:endParaRPr lang="tr-TR"/>
        </a:p>
      </dgm:t>
    </dgm:pt>
    <dgm:pt modelId="{D7229D10-81C2-4A64-BE49-D2FF567DCD2F}" type="pres">
      <dgm:prSet presAssocID="{391FF1B4-E4EA-4219-BED7-3A57CEA0F47D}" presName="node" presStyleLbl="node1" presStyleIdx="5" presStyleCnt="8" custScaleX="133362" custScaleY="1227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4ADFD0-AA1D-46A3-B5D5-1421FE4728B8}" type="pres">
      <dgm:prSet presAssocID="{391FF1B4-E4EA-4219-BED7-3A57CEA0F47D}" presName="spNode" presStyleCnt="0"/>
      <dgm:spPr/>
    </dgm:pt>
    <dgm:pt modelId="{9FA3177D-56D8-47E6-B681-B117095439E9}" type="pres">
      <dgm:prSet presAssocID="{8D61AD6F-F01D-4A5A-A59B-391B19C9E9CC}" presName="sibTrans" presStyleLbl="sibTrans1D1" presStyleIdx="5" presStyleCnt="8"/>
      <dgm:spPr/>
      <dgm:t>
        <a:bodyPr/>
        <a:lstStyle/>
        <a:p>
          <a:endParaRPr lang="tr-TR"/>
        </a:p>
      </dgm:t>
    </dgm:pt>
    <dgm:pt modelId="{4D6E8E82-D9AF-4BFB-9D77-681E080CD063}" type="pres">
      <dgm:prSet presAssocID="{78702CAF-26A7-4CB2-A889-1527CE1ECAD8}" presName="node" presStyleLbl="node1" presStyleIdx="6" presStyleCnt="8" custScaleX="133362" custScaleY="1227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C23613-DD55-4A85-AD3A-49F579C113C4}" type="pres">
      <dgm:prSet presAssocID="{78702CAF-26A7-4CB2-A889-1527CE1ECAD8}" presName="spNode" presStyleCnt="0"/>
      <dgm:spPr/>
    </dgm:pt>
    <dgm:pt modelId="{BE0FBC4D-1C38-4192-BA35-3FD29AFBD24E}" type="pres">
      <dgm:prSet presAssocID="{6B0D687F-D951-4F31-B9C0-A5F41C5E2B95}" presName="sibTrans" presStyleLbl="sibTrans1D1" presStyleIdx="6" presStyleCnt="8"/>
      <dgm:spPr/>
      <dgm:t>
        <a:bodyPr/>
        <a:lstStyle/>
        <a:p>
          <a:endParaRPr lang="tr-TR"/>
        </a:p>
      </dgm:t>
    </dgm:pt>
    <dgm:pt modelId="{B4D77BF8-3411-4766-A797-DC93EFB86A31}" type="pres">
      <dgm:prSet presAssocID="{2DC55F1B-5FE8-471B-A542-3500B60A5338}" presName="node" presStyleLbl="node1" presStyleIdx="7" presStyleCnt="8" custScaleX="133362" custScaleY="1227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B92F875-07C6-4924-8A28-01AA8C691B64}" type="pres">
      <dgm:prSet presAssocID="{2DC55F1B-5FE8-471B-A542-3500B60A5338}" presName="spNode" presStyleCnt="0"/>
      <dgm:spPr/>
    </dgm:pt>
    <dgm:pt modelId="{96132BF6-3422-4C04-B7D4-9E6F0580CF8E}" type="pres">
      <dgm:prSet presAssocID="{2C319602-9475-4BB3-8070-D9D5F6C7EF2C}" presName="sibTrans" presStyleLbl="sibTrans1D1" presStyleIdx="7" presStyleCnt="8"/>
      <dgm:spPr/>
      <dgm:t>
        <a:bodyPr/>
        <a:lstStyle/>
        <a:p>
          <a:endParaRPr lang="tr-TR"/>
        </a:p>
      </dgm:t>
    </dgm:pt>
  </dgm:ptLst>
  <dgm:cxnLst>
    <dgm:cxn modelId="{D569BD2B-B991-4034-8880-533206D65617}" type="presOf" srcId="{8D61AD6F-F01D-4A5A-A59B-391B19C9E9CC}" destId="{9FA3177D-56D8-47E6-B681-B117095439E9}" srcOrd="0" destOrd="0" presId="urn:microsoft.com/office/officeart/2005/8/layout/cycle6"/>
    <dgm:cxn modelId="{0063FB69-7B48-47AC-9972-40A7BF046130}" srcId="{27998EEA-4D36-457A-BE5E-64B77341EE64}" destId="{78702CAF-26A7-4CB2-A889-1527CE1ECAD8}" srcOrd="6" destOrd="0" parTransId="{96366EC0-71E1-43DD-8B06-B51DCC898800}" sibTransId="{6B0D687F-D951-4F31-B9C0-A5F41C5E2B95}"/>
    <dgm:cxn modelId="{D5154CD4-7A53-4E27-B919-E8E955B31678}" srcId="{27998EEA-4D36-457A-BE5E-64B77341EE64}" destId="{53C4FBCA-B8D0-46A5-9A90-F15AF91A280D}" srcOrd="3" destOrd="0" parTransId="{D330A68E-DB15-46AA-B243-52865E943179}" sibTransId="{50AA3DC1-6DF8-49AE-9A2C-432A09F6909D}"/>
    <dgm:cxn modelId="{BDEBC063-BF2C-4EF8-869B-449A31DAF19A}" type="presOf" srcId="{53C4FBCA-B8D0-46A5-9A90-F15AF91A280D}" destId="{514E03EF-9A19-4573-866D-053B5851664D}" srcOrd="0" destOrd="0" presId="urn:microsoft.com/office/officeart/2005/8/layout/cycle6"/>
    <dgm:cxn modelId="{99EBF3DD-B9BC-4151-A055-981DAA3B84CE}" srcId="{27998EEA-4D36-457A-BE5E-64B77341EE64}" destId="{9EADE8B0-2785-4E5C-A81E-D8BB3F440B8A}" srcOrd="2" destOrd="0" parTransId="{98470795-3489-405C-A596-C2A9E16EE5EC}" sibTransId="{61FA98EF-E000-45FD-BDCC-7B372D48C475}"/>
    <dgm:cxn modelId="{D2E1204F-97D3-4855-B17D-01180F6CBA9C}" srcId="{27998EEA-4D36-457A-BE5E-64B77341EE64}" destId="{391FF1B4-E4EA-4219-BED7-3A57CEA0F47D}" srcOrd="5" destOrd="0" parTransId="{AEF827CB-306E-4DFD-95F6-690585492F8E}" sibTransId="{8D61AD6F-F01D-4A5A-A59B-391B19C9E9CC}"/>
    <dgm:cxn modelId="{E3E8F225-12C0-415C-A322-A130D148EC47}" type="presOf" srcId="{BC2A52CE-2845-42E9-BEFE-02824A343579}" destId="{662C41CE-620A-436D-8E7B-177D93DD4A28}" srcOrd="0" destOrd="0" presId="urn:microsoft.com/office/officeart/2005/8/layout/cycle6"/>
    <dgm:cxn modelId="{165E7584-5555-4BA6-B06C-D59A7A182DAB}" type="presOf" srcId="{6B0D687F-D951-4F31-B9C0-A5F41C5E2B95}" destId="{BE0FBC4D-1C38-4192-BA35-3FD29AFBD24E}" srcOrd="0" destOrd="0" presId="urn:microsoft.com/office/officeart/2005/8/layout/cycle6"/>
    <dgm:cxn modelId="{1F9E3092-11DD-4C17-B0A6-371D237ECA1E}" type="presOf" srcId="{391FF1B4-E4EA-4219-BED7-3A57CEA0F47D}" destId="{D7229D10-81C2-4A64-BE49-D2FF567DCD2F}" srcOrd="0" destOrd="0" presId="urn:microsoft.com/office/officeart/2005/8/layout/cycle6"/>
    <dgm:cxn modelId="{534F462E-3C32-4F88-836E-87C93AEE50F5}" type="presOf" srcId="{50AA3DC1-6DF8-49AE-9A2C-432A09F6909D}" destId="{214DD521-FDF8-42A2-A5B6-35C1348EA2DE}" srcOrd="0" destOrd="0" presId="urn:microsoft.com/office/officeart/2005/8/layout/cycle6"/>
    <dgm:cxn modelId="{1650F4FC-1ADC-426A-BB77-329DF518966A}" srcId="{27998EEA-4D36-457A-BE5E-64B77341EE64}" destId="{0EAA27F1-3C04-42D9-8B63-4090D25D94AA}" srcOrd="1" destOrd="0" parTransId="{A86B4BF2-F4D0-4259-846C-C58299BBEB69}" sibTransId="{0550C16B-367D-406B-A5D9-25B6B3AB33FA}"/>
    <dgm:cxn modelId="{92902F24-F962-4DDB-BFB0-274A0B669A77}" srcId="{27998EEA-4D36-457A-BE5E-64B77341EE64}" destId="{0A6E6571-3373-4D10-A9A3-AE09A560439A}" srcOrd="0" destOrd="0" parTransId="{666320A6-9EAF-4F2D-BB8A-389131D8A422}" sibTransId="{E0E2F5FF-1586-4625-B464-73B761903175}"/>
    <dgm:cxn modelId="{6B4811BA-1B67-4664-BF6D-D902003164B1}" srcId="{27998EEA-4D36-457A-BE5E-64B77341EE64}" destId="{2DC55F1B-5FE8-471B-A542-3500B60A5338}" srcOrd="7" destOrd="0" parTransId="{8DEB67E0-F4A1-497C-8481-4EB240A01989}" sibTransId="{2C319602-9475-4BB3-8070-D9D5F6C7EF2C}"/>
    <dgm:cxn modelId="{E77035C3-D83E-456D-A945-11CBA9D5B969}" type="presOf" srcId="{27998EEA-4D36-457A-BE5E-64B77341EE64}" destId="{59710535-FA61-4AD9-A40C-DF3620EA53A8}" srcOrd="0" destOrd="0" presId="urn:microsoft.com/office/officeart/2005/8/layout/cycle6"/>
    <dgm:cxn modelId="{DF779A50-F190-4421-93A2-A04E21A6190F}" type="presOf" srcId="{2C319602-9475-4BB3-8070-D9D5F6C7EF2C}" destId="{96132BF6-3422-4C04-B7D4-9E6F0580CF8E}" srcOrd="0" destOrd="0" presId="urn:microsoft.com/office/officeart/2005/8/layout/cycle6"/>
    <dgm:cxn modelId="{4D84BDB1-D69C-4392-AF05-E93B57EF1C62}" type="presOf" srcId="{2DC55F1B-5FE8-471B-A542-3500B60A5338}" destId="{B4D77BF8-3411-4766-A797-DC93EFB86A31}" srcOrd="0" destOrd="0" presId="urn:microsoft.com/office/officeart/2005/8/layout/cycle6"/>
    <dgm:cxn modelId="{8B2AAC45-6E9D-4D0B-AF92-7E5FF298F920}" srcId="{27998EEA-4D36-457A-BE5E-64B77341EE64}" destId="{56C3A1DB-1B73-4F51-B731-45DF11D3C7B0}" srcOrd="4" destOrd="0" parTransId="{5668FE89-0EAF-4EFA-91DC-2B6021148614}" sibTransId="{BC2A52CE-2845-42E9-BEFE-02824A343579}"/>
    <dgm:cxn modelId="{5AECC899-ED59-46CA-9B6E-B768030851A6}" type="presOf" srcId="{0EAA27F1-3C04-42D9-8B63-4090D25D94AA}" destId="{907954F7-2802-4A64-BEBE-58615A403CA4}" srcOrd="0" destOrd="0" presId="urn:microsoft.com/office/officeart/2005/8/layout/cycle6"/>
    <dgm:cxn modelId="{A6168967-900C-43F2-BCD5-67800CB9785F}" type="presOf" srcId="{E0E2F5FF-1586-4625-B464-73B761903175}" destId="{6B0CB243-E5FD-48F9-8A5F-DBE5E3610609}" srcOrd="0" destOrd="0" presId="urn:microsoft.com/office/officeart/2005/8/layout/cycle6"/>
    <dgm:cxn modelId="{99983DAB-CB55-4510-9F06-67668E70F9E9}" type="presOf" srcId="{61FA98EF-E000-45FD-BDCC-7B372D48C475}" destId="{46497BDE-761D-484D-B62D-040A92E8A971}" srcOrd="0" destOrd="0" presId="urn:microsoft.com/office/officeart/2005/8/layout/cycle6"/>
    <dgm:cxn modelId="{9B072571-8C4D-414A-B2C8-ABEF17394AF2}" type="presOf" srcId="{78702CAF-26A7-4CB2-A889-1527CE1ECAD8}" destId="{4D6E8E82-D9AF-4BFB-9D77-681E080CD063}" srcOrd="0" destOrd="0" presId="urn:microsoft.com/office/officeart/2005/8/layout/cycle6"/>
    <dgm:cxn modelId="{9D184860-C74D-488A-A4C2-F4C72C65EA80}" type="presOf" srcId="{0550C16B-367D-406B-A5D9-25B6B3AB33FA}" destId="{A2088A06-24CA-4841-B662-03A5A94EC78D}" srcOrd="0" destOrd="0" presId="urn:microsoft.com/office/officeart/2005/8/layout/cycle6"/>
    <dgm:cxn modelId="{C92B07DF-9B22-4C92-A49D-173808270A8C}" type="presOf" srcId="{9EADE8B0-2785-4E5C-A81E-D8BB3F440B8A}" destId="{B8521CE4-2121-4C81-B1C4-7F9CD1F4CC6B}" srcOrd="0" destOrd="0" presId="urn:microsoft.com/office/officeart/2005/8/layout/cycle6"/>
    <dgm:cxn modelId="{1E537C16-DB52-4A84-9B5B-606F3673C781}" type="presOf" srcId="{56C3A1DB-1B73-4F51-B731-45DF11D3C7B0}" destId="{92D23FA1-D216-4BCA-8B95-0D520DEB224E}" srcOrd="0" destOrd="0" presId="urn:microsoft.com/office/officeart/2005/8/layout/cycle6"/>
    <dgm:cxn modelId="{7E4CE587-02EB-482B-A322-505001D54EC4}" type="presOf" srcId="{0A6E6571-3373-4D10-A9A3-AE09A560439A}" destId="{EA8C52B3-AC49-4252-8E0E-A51A9DF8D4F2}" srcOrd="0" destOrd="0" presId="urn:microsoft.com/office/officeart/2005/8/layout/cycle6"/>
    <dgm:cxn modelId="{ED8AD029-0740-4518-88CB-85377CE574F2}" type="presParOf" srcId="{59710535-FA61-4AD9-A40C-DF3620EA53A8}" destId="{EA8C52B3-AC49-4252-8E0E-A51A9DF8D4F2}" srcOrd="0" destOrd="0" presId="urn:microsoft.com/office/officeart/2005/8/layout/cycle6"/>
    <dgm:cxn modelId="{490A0715-2551-4ED8-8A14-A0C15E1B2F60}" type="presParOf" srcId="{59710535-FA61-4AD9-A40C-DF3620EA53A8}" destId="{A356170F-B1A5-4F90-9285-DED106CFADEE}" srcOrd="1" destOrd="0" presId="urn:microsoft.com/office/officeart/2005/8/layout/cycle6"/>
    <dgm:cxn modelId="{74E14DD1-0AF2-44D5-84CB-B3D5632E8FE0}" type="presParOf" srcId="{59710535-FA61-4AD9-A40C-DF3620EA53A8}" destId="{6B0CB243-E5FD-48F9-8A5F-DBE5E3610609}" srcOrd="2" destOrd="0" presId="urn:microsoft.com/office/officeart/2005/8/layout/cycle6"/>
    <dgm:cxn modelId="{6E58F2DB-FFF6-4A2E-82CC-81EA6B32D979}" type="presParOf" srcId="{59710535-FA61-4AD9-A40C-DF3620EA53A8}" destId="{907954F7-2802-4A64-BEBE-58615A403CA4}" srcOrd="3" destOrd="0" presId="urn:microsoft.com/office/officeart/2005/8/layout/cycle6"/>
    <dgm:cxn modelId="{401E20DC-2C73-4CF4-BF8A-07DE42868235}" type="presParOf" srcId="{59710535-FA61-4AD9-A40C-DF3620EA53A8}" destId="{5EF63F9B-432B-4377-BC3A-12C74575FD1C}" srcOrd="4" destOrd="0" presId="urn:microsoft.com/office/officeart/2005/8/layout/cycle6"/>
    <dgm:cxn modelId="{D851855A-BE35-4267-9BF2-670E14515E40}" type="presParOf" srcId="{59710535-FA61-4AD9-A40C-DF3620EA53A8}" destId="{A2088A06-24CA-4841-B662-03A5A94EC78D}" srcOrd="5" destOrd="0" presId="urn:microsoft.com/office/officeart/2005/8/layout/cycle6"/>
    <dgm:cxn modelId="{E5B9F9C2-34DC-4A3D-A94C-D09A036DD3D4}" type="presParOf" srcId="{59710535-FA61-4AD9-A40C-DF3620EA53A8}" destId="{B8521CE4-2121-4C81-B1C4-7F9CD1F4CC6B}" srcOrd="6" destOrd="0" presId="urn:microsoft.com/office/officeart/2005/8/layout/cycle6"/>
    <dgm:cxn modelId="{A1877457-16C4-4E97-9381-D049A2361361}" type="presParOf" srcId="{59710535-FA61-4AD9-A40C-DF3620EA53A8}" destId="{A5D80ABA-1A74-45F9-95D0-69F2135CF8BE}" srcOrd="7" destOrd="0" presId="urn:microsoft.com/office/officeart/2005/8/layout/cycle6"/>
    <dgm:cxn modelId="{FFDA5242-548B-47A0-9C85-F545FBF442CE}" type="presParOf" srcId="{59710535-FA61-4AD9-A40C-DF3620EA53A8}" destId="{46497BDE-761D-484D-B62D-040A92E8A971}" srcOrd="8" destOrd="0" presId="urn:microsoft.com/office/officeart/2005/8/layout/cycle6"/>
    <dgm:cxn modelId="{D3AA63B6-8B83-43FD-98FA-FDD4A41D4FD4}" type="presParOf" srcId="{59710535-FA61-4AD9-A40C-DF3620EA53A8}" destId="{514E03EF-9A19-4573-866D-053B5851664D}" srcOrd="9" destOrd="0" presId="urn:microsoft.com/office/officeart/2005/8/layout/cycle6"/>
    <dgm:cxn modelId="{AF2387D9-463B-486D-8989-12BFB66D4F3C}" type="presParOf" srcId="{59710535-FA61-4AD9-A40C-DF3620EA53A8}" destId="{16097CF5-E14B-474D-AB62-ED0B0FA3C321}" srcOrd="10" destOrd="0" presId="urn:microsoft.com/office/officeart/2005/8/layout/cycle6"/>
    <dgm:cxn modelId="{93B90B9E-51F5-44F1-8E1F-6EC6C1436752}" type="presParOf" srcId="{59710535-FA61-4AD9-A40C-DF3620EA53A8}" destId="{214DD521-FDF8-42A2-A5B6-35C1348EA2DE}" srcOrd="11" destOrd="0" presId="urn:microsoft.com/office/officeart/2005/8/layout/cycle6"/>
    <dgm:cxn modelId="{9B05A9D2-7A75-492C-A4B8-7B811F72BE74}" type="presParOf" srcId="{59710535-FA61-4AD9-A40C-DF3620EA53A8}" destId="{92D23FA1-D216-4BCA-8B95-0D520DEB224E}" srcOrd="12" destOrd="0" presId="urn:microsoft.com/office/officeart/2005/8/layout/cycle6"/>
    <dgm:cxn modelId="{1681A78F-3F52-484C-BF59-6A875BFA4E90}" type="presParOf" srcId="{59710535-FA61-4AD9-A40C-DF3620EA53A8}" destId="{F71F2B56-F961-4677-B83B-223F1832FCAB}" srcOrd="13" destOrd="0" presId="urn:microsoft.com/office/officeart/2005/8/layout/cycle6"/>
    <dgm:cxn modelId="{8DDA4FF2-21CE-426B-ABA4-B6C5AB6E03C3}" type="presParOf" srcId="{59710535-FA61-4AD9-A40C-DF3620EA53A8}" destId="{662C41CE-620A-436D-8E7B-177D93DD4A28}" srcOrd="14" destOrd="0" presId="urn:microsoft.com/office/officeart/2005/8/layout/cycle6"/>
    <dgm:cxn modelId="{09B5702E-C590-43D6-9BA8-BCBC471F8F7E}" type="presParOf" srcId="{59710535-FA61-4AD9-A40C-DF3620EA53A8}" destId="{D7229D10-81C2-4A64-BE49-D2FF567DCD2F}" srcOrd="15" destOrd="0" presId="urn:microsoft.com/office/officeart/2005/8/layout/cycle6"/>
    <dgm:cxn modelId="{EC5620F1-268A-4DAB-A77E-5307E1126437}" type="presParOf" srcId="{59710535-FA61-4AD9-A40C-DF3620EA53A8}" destId="{AF4ADFD0-AA1D-46A3-B5D5-1421FE4728B8}" srcOrd="16" destOrd="0" presId="urn:microsoft.com/office/officeart/2005/8/layout/cycle6"/>
    <dgm:cxn modelId="{4D043CD2-22DB-4AA9-B3CA-798ED7A1AF02}" type="presParOf" srcId="{59710535-FA61-4AD9-A40C-DF3620EA53A8}" destId="{9FA3177D-56D8-47E6-B681-B117095439E9}" srcOrd="17" destOrd="0" presId="urn:microsoft.com/office/officeart/2005/8/layout/cycle6"/>
    <dgm:cxn modelId="{94F556B1-4F5A-4412-A144-3050EC22F370}" type="presParOf" srcId="{59710535-FA61-4AD9-A40C-DF3620EA53A8}" destId="{4D6E8E82-D9AF-4BFB-9D77-681E080CD063}" srcOrd="18" destOrd="0" presId="urn:microsoft.com/office/officeart/2005/8/layout/cycle6"/>
    <dgm:cxn modelId="{D6F99C26-037E-45CE-83DA-9AB2C9F0F885}" type="presParOf" srcId="{59710535-FA61-4AD9-A40C-DF3620EA53A8}" destId="{93C23613-DD55-4A85-AD3A-49F579C113C4}" srcOrd="19" destOrd="0" presId="urn:microsoft.com/office/officeart/2005/8/layout/cycle6"/>
    <dgm:cxn modelId="{F3482283-3C2A-4FE3-BFCB-F1AC77F08872}" type="presParOf" srcId="{59710535-FA61-4AD9-A40C-DF3620EA53A8}" destId="{BE0FBC4D-1C38-4192-BA35-3FD29AFBD24E}" srcOrd="20" destOrd="0" presId="urn:microsoft.com/office/officeart/2005/8/layout/cycle6"/>
    <dgm:cxn modelId="{04EA33B9-701E-47A6-95F1-10E49788A289}" type="presParOf" srcId="{59710535-FA61-4AD9-A40C-DF3620EA53A8}" destId="{B4D77BF8-3411-4766-A797-DC93EFB86A31}" srcOrd="21" destOrd="0" presId="urn:microsoft.com/office/officeart/2005/8/layout/cycle6"/>
    <dgm:cxn modelId="{66E199A8-5EEE-4ED7-8C85-60AF1B737CE3}" type="presParOf" srcId="{59710535-FA61-4AD9-A40C-DF3620EA53A8}" destId="{4B92F875-07C6-4924-8A28-01AA8C691B64}" srcOrd="22" destOrd="0" presId="urn:microsoft.com/office/officeart/2005/8/layout/cycle6"/>
    <dgm:cxn modelId="{799BEFA9-C006-4BDE-9D1E-7B3D6E5BF003}" type="presParOf" srcId="{59710535-FA61-4AD9-A40C-DF3620EA53A8}" destId="{96132BF6-3422-4C04-B7D4-9E6F0580CF8E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D57251-DF63-4A35-9F6E-7F9CB6B60938}" type="doc">
      <dgm:prSet loTypeId="urn:microsoft.com/office/officeart/2005/8/layout/default#1" loCatId="list" qsTypeId="urn:microsoft.com/office/officeart/2005/8/quickstyle/simple4" qsCatId="simple" csTypeId="urn:microsoft.com/office/officeart/2005/8/colors/accent1_2" csCatId="accent1" phldr="1"/>
      <dgm:spPr/>
    </dgm:pt>
    <dgm:pt modelId="{AA4732FD-08CC-450F-9AEA-5574785AE725}">
      <dgm:prSet phldrT="[Metin]" custT="1"/>
      <dgm:spPr/>
      <dgm:t>
        <a:bodyPr/>
        <a:lstStyle/>
        <a:p>
          <a:r>
            <a:rPr lang="tr-TR" sz="2400" dirty="0" smtClean="0"/>
            <a:t>Aşçı</a:t>
          </a:r>
          <a:endParaRPr lang="tr-TR" sz="2400" dirty="0"/>
        </a:p>
      </dgm:t>
    </dgm:pt>
    <dgm:pt modelId="{339E8BB1-7E69-4A01-9237-446C9B0DB17E}" type="parTrans" cxnId="{77F8D6DF-80F7-4774-8CCA-D33ED2F889F3}">
      <dgm:prSet/>
      <dgm:spPr/>
      <dgm:t>
        <a:bodyPr/>
        <a:lstStyle/>
        <a:p>
          <a:endParaRPr lang="tr-TR"/>
        </a:p>
      </dgm:t>
    </dgm:pt>
    <dgm:pt modelId="{F0CD8016-D2BF-4B5A-99C1-FB17CF8FFAA4}" type="sibTrans" cxnId="{77F8D6DF-80F7-4774-8CCA-D33ED2F889F3}">
      <dgm:prSet/>
      <dgm:spPr/>
      <dgm:t>
        <a:bodyPr/>
        <a:lstStyle/>
        <a:p>
          <a:endParaRPr lang="tr-TR"/>
        </a:p>
      </dgm:t>
    </dgm:pt>
    <dgm:pt modelId="{DD4C7CFD-B286-47CE-9C0A-367C94B09F28}">
      <dgm:prSet phldrT="[Metin]" custT="1"/>
      <dgm:spPr/>
      <dgm:t>
        <a:bodyPr/>
        <a:lstStyle/>
        <a:p>
          <a:r>
            <a:rPr lang="tr-TR" sz="2400" dirty="0" smtClean="0"/>
            <a:t>Hizmetçi</a:t>
          </a:r>
          <a:endParaRPr lang="tr-TR" sz="2400" dirty="0"/>
        </a:p>
      </dgm:t>
    </dgm:pt>
    <dgm:pt modelId="{054CD579-9208-4DAF-BB49-0B90A21436D5}" type="parTrans" cxnId="{22A383DC-40D8-4E8E-BC97-69FFC6303190}">
      <dgm:prSet/>
      <dgm:spPr/>
      <dgm:t>
        <a:bodyPr/>
        <a:lstStyle/>
        <a:p>
          <a:endParaRPr lang="tr-TR"/>
        </a:p>
      </dgm:t>
    </dgm:pt>
    <dgm:pt modelId="{5FF370AC-3B2B-454F-AE5F-3A98B025E57E}" type="sibTrans" cxnId="{22A383DC-40D8-4E8E-BC97-69FFC6303190}">
      <dgm:prSet/>
      <dgm:spPr/>
      <dgm:t>
        <a:bodyPr/>
        <a:lstStyle/>
        <a:p>
          <a:endParaRPr lang="tr-TR"/>
        </a:p>
      </dgm:t>
    </dgm:pt>
    <dgm:pt modelId="{90B5F91D-EAD8-4A1D-BEC8-559A902D9F00}">
      <dgm:prSet phldrT="[Metin]" custT="1"/>
      <dgm:spPr/>
      <dgm:t>
        <a:bodyPr/>
        <a:lstStyle/>
        <a:p>
          <a:r>
            <a:rPr lang="tr-TR" sz="2400" dirty="0" smtClean="0"/>
            <a:t>Bekçi</a:t>
          </a:r>
          <a:endParaRPr lang="tr-TR" sz="2400" dirty="0"/>
        </a:p>
      </dgm:t>
    </dgm:pt>
    <dgm:pt modelId="{50525FD6-D1C1-452F-AFFA-7BA7C16AE49C}" type="parTrans" cxnId="{AACC5926-1817-4C86-BFAE-88D0AC1538BF}">
      <dgm:prSet/>
      <dgm:spPr/>
      <dgm:t>
        <a:bodyPr/>
        <a:lstStyle/>
        <a:p>
          <a:endParaRPr lang="tr-TR"/>
        </a:p>
      </dgm:t>
    </dgm:pt>
    <dgm:pt modelId="{665233E9-B85E-4925-9DCA-E46063A2B763}" type="sibTrans" cxnId="{AACC5926-1817-4C86-BFAE-88D0AC1538BF}">
      <dgm:prSet/>
      <dgm:spPr/>
      <dgm:t>
        <a:bodyPr/>
        <a:lstStyle/>
        <a:p>
          <a:endParaRPr lang="tr-TR"/>
        </a:p>
      </dgm:t>
    </dgm:pt>
    <dgm:pt modelId="{2A40D7E7-5A4E-4F53-90D8-AB1F4BC56D97}">
      <dgm:prSet custT="1"/>
      <dgm:spPr/>
      <dgm:t>
        <a:bodyPr/>
        <a:lstStyle/>
        <a:p>
          <a:r>
            <a:rPr lang="tr-TR" sz="2400" dirty="0" smtClean="0"/>
            <a:t>Bahçıvan</a:t>
          </a:r>
          <a:endParaRPr lang="tr-TR" sz="2400" dirty="0"/>
        </a:p>
      </dgm:t>
    </dgm:pt>
    <dgm:pt modelId="{6673F605-AED8-4103-9E6F-1D9DAD507D39}" type="parTrans" cxnId="{A60CF970-38E3-44AA-AA06-5D3423045754}">
      <dgm:prSet/>
      <dgm:spPr/>
      <dgm:t>
        <a:bodyPr/>
        <a:lstStyle/>
        <a:p>
          <a:endParaRPr lang="tr-TR"/>
        </a:p>
      </dgm:t>
    </dgm:pt>
    <dgm:pt modelId="{C241C5D1-130B-4E73-B13A-96C2A31B848C}" type="sibTrans" cxnId="{A60CF970-38E3-44AA-AA06-5D3423045754}">
      <dgm:prSet/>
      <dgm:spPr/>
      <dgm:t>
        <a:bodyPr/>
        <a:lstStyle/>
        <a:p>
          <a:endParaRPr lang="tr-TR"/>
        </a:p>
      </dgm:t>
    </dgm:pt>
    <dgm:pt modelId="{08D7763C-5165-403D-905B-A77B79CB90EF}">
      <dgm:prSet custT="1"/>
      <dgm:spPr/>
      <dgm:t>
        <a:bodyPr/>
        <a:lstStyle/>
        <a:p>
          <a:r>
            <a:rPr lang="tr-TR" sz="2400" dirty="0" smtClean="0"/>
            <a:t>Kavas</a:t>
          </a:r>
          <a:endParaRPr lang="tr-TR" sz="2400" dirty="0"/>
        </a:p>
      </dgm:t>
    </dgm:pt>
    <dgm:pt modelId="{AD497CBC-DCD2-483C-9F20-015A9BE6460A}" type="parTrans" cxnId="{2408B2CF-C94C-4775-832E-C51F54AF05B2}">
      <dgm:prSet/>
      <dgm:spPr/>
      <dgm:t>
        <a:bodyPr/>
        <a:lstStyle/>
        <a:p>
          <a:endParaRPr lang="tr-TR"/>
        </a:p>
      </dgm:t>
    </dgm:pt>
    <dgm:pt modelId="{6EEB5C00-26AA-4308-9051-FF7F43218CB6}" type="sibTrans" cxnId="{2408B2CF-C94C-4775-832E-C51F54AF05B2}">
      <dgm:prSet/>
      <dgm:spPr/>
      <dgm:t>
        <a:bodyPr/>
        <a:lstStyle/>
        <a:p>
          <a:endParaRPr lang="tr-TR"/>
        </a:p>
      </dgm:t>
    </dgm:pt>
    <dgm:pt modelId="{22D2DC4A-E91C-486E-A7B5-F7776B137E36}">
      <dgm:prSet custT="1"/>
      <dgm:spPr/>
      <dgm:t>
        <a:bodyPr/>
        <a:lstStyle/>
        <a:p>
          <a:r>
            <a:rPr lang="tr-TR" sz="2400" dirty="0" smtClean="0"/>
            <a:t>Şoför</a:t>
          </a:r>
          <a:endParaRPr lang="tr-TR" sz="2400" dirty="0"/>
        </a:p>
      </dgm:t>
    </dgm:pt>
    <dgm:pt modelId="{77A87278-950E-4B30-93F9-2A599E2CF89C}" type="parTrans" cxnId="{3EF5C5E3-2A2A-4654-9ADF-8C52B8F98418}">
      <dgm:prSet/>
      <dgm:spPr/>
      <dgm:t>
        <a:bodyPr/>
        <a:lstStyle/>
        <a:p>
          <a:endParaRPr lang="tr-TR"/>
        </a:p>
      </dgm:t>
    </dgm:pt>
    <dgm:pt modelId="{6ED9DF5A-D1BA-4819-AB11-9073A9D5B0FA}" type="sibTrans" cxnId="{3EF5C5E3-2A2A-4654-9ADF-8C52B8F98418}">
      <dgm:prSet/>
      <dgm:spPr/>
      <dgm:t>
        <a:bodyPr/>
        <a:lstStyle/>
        <a:p>
          <a:endParaRPr lang="tr-TR"/>
        </a:p>
      </dgm:t>
    </dgm:pt>
    <dgm:pt modelId="{8F4BE0AA-5F4A-41DB-85C1-F07AEE902076}" type="pres">
      <dgm:prSet presAssocID="{47D57251-DF63-4A35-9F6E-7F9CB6B60938}" presName="diagram" presStyleCnt="0">
        <dgm:presLayoutVars>
          <dgm:dir/>
          <dgm:resizeHandles val="exact"/>
        </dgm:presLayoutVars>
      </dgm:prSet>
      <dgm:spPr/>
    </dgm:pt>
    <dgm:pt modelId="{1F9B3B22-5616-4FF4-B442-0BFEE3F36AAC}" type="pres">
      <dgm:prSet presAssocID="{AA4732FD-08CC-450F-9AEA-5574785AE725}" presName="node" presStyleLbl="node1" presStyleIdx="0" presStyleCnt="6" custScaleX="25501" custScaleY="18958" custLinFactNeighborY="9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E2EE20-02B5-4495-99C2-F0451494FB41}" type="pres">
      <dgm:prSet presAssocID="{F0CD8016-D2BF-4B5A-99C1-FB17CF8FFAA4}" presName="sibTrans" presStyleCnt="0"/>
      <dgm:spPr/>
    </dgm:pt>
    <dgm:pt modelId="{6F2C5811-7D1F-4732-B9F0-BD890C93E0DB}" type="pres">
      <dgm:prSet presAssocID="{2A40D7E7-5A4E-4F53-90D8-AB1F4BC56D97}" presName="node" presStyleLbl="node1" presStyleIdx="1" presStyleCnt="6" custScaleX="25501" custScaleY="18958" custLinFactNeighborY="9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C92EC4-4D2F-469D-8229-F0CEDB281EFB}" type="pres">
      <dgm:prSet presAssocID="{C241C5D1-130B-4E73-B13A-96C2A31B848C}" presName="sibTrans" presStyleCnt="0"/>
      <dgm:spPr/>
    </dgm:pt>
    <dgm:pt modelId="{21EAEEF0-0B8D-4F48-A6E9-7A4E90913E3E}" type="pres">
      <dgm:prSet presAssocID="{22D2DC4A-E91C-486E-A7B5-F7776B137E36}" presName="node" presStyleLbl="node1" presStyleIdx="2" presStyleCnt="6" custScaleX="25501" custScaleY="18958" custLinFactNeighborY="9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EAD18DC-FA71-48A2-B5FB-7B7F8A1073F6}" type="pres">
      <dgm:prSet presAssocID="{6ED9DF5A-D1BA-4819-AB11-9073A9D5B0FA}" presName="sibTrans" presStyleCnt="0"/>
      <dgm:spPr/>
    </dgm:pt>
    <dgm:pt modelId="{EF9FF0D5-F19D-44BF-9C95-83D3774362F2}" type="pres">
      <dgm:prSet presAssocID="{08D7763C-5165-403D-905B-A77B79CB90EF}" presName="node" presStyleLbl="node1" presStyleIdx="3" presStyleCnt="6" custScaleX="25501" custScaleY="18958" custLinFactNeighborY="9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3D7AC76-69A4-4D3B-9B1F-2E18239B0432}" type="pres">
      <dgm:prSet presAssocID="{6EEB5C00-26AA-4308-9051-FF7F43218CB6}" presName="sibTrans" presStyleCnt="0"/>
      <dgm:spPr/>
    </dgm:pt>
    <dgm:pt modelId="{F781BD14-907C-4527-B14E-5FEAA1D67EBF}" type="pres">
      <dgm:prSet presAssocID="{DD4C7CFD-B286-47CE-9C0A-367C94B09F28}" presName="node" presStyleLbl="node1" presStyleIdx="4" presStyleCnt="6" custScaleX="25501" custScaleY="18958" custLinFactNeighborY="9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D8232A-82DA-4C40-B68B-BEB33F00ADAE}" type="pres">
      <dgm:prSet presAssocID="{5FF370AC-3B2B-454F-AE5F-3A98B025E57E}" presName="sibTrans" presStyleCnt="0"/>
      <dgm:spPr/>
    </dgm:pt>
    <dgm:pt modelId="{EB4BA513-E6AE-4C05-93E9-0CF37EE2A825}" type="pres">
      <dgm:prSet presAssocID="{90B5F91D-EAD8-4A1D-BEC8-559A902D9F00}" presName="node" presStyleLbl="node1" presStyleIdx="5" presStyleCnt="6" custScaleX="25501" custScaleY="18958" custLinFactNeighborY="9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FB36120-A750-4987-A471-9AFF762D0E8E}" type="presOf" srcId="{47D57251-DF63-4A35-9F6E-7F9CB6B60938}" destId="{8F4BE0AA-5F4A-41DB-85C1-F07AEE902076}" srcOrd="0" destOrd="0" presId="urn:microsoft.com/office/officeart/2005/8/layout/default#1"/>
    <dgm:cxn modelId="{F6E164BF-665D-4620-B880-FFEB7BEDF0CB}" type="presOf" srcId="{22D2DC4A-E91C-486E-A7B5-F7776B137E36}" destId="{21EAEEF0-0B8D-4F48-A6E9-7A4E90913E3E}" srcOrd="0" destOrd="0" presId="urn:microsoft.com/office/officeart/2005/8/layout/default#1"/>
    <dgm:cxn modelId="{3EF5C5E3-2A2A-4654-9ADF-8C52B8F98418}" srcId="{47D57251-DF63-4A35-9F6E-7F9CB6B60938}" destId="{22D2DC4A-E91C-486E-A7B5-F7776B137E36}" srcOrd="2" destOrd="0" parTransId="{77A87278-950E-4B30-93F9-2A599E2CF89C}" sibTransId="{6ED9DF5A-D1BA-4819-AB11-9073A9D5B0FA}"/>
    <dgm:cxn modelId="{82AF3C08-0DB9-4379-AAB9-BD7E9CBCAFE8}" type="presOf" srcId="{08D7763C-5165-403D-905B-A77B79CB90EF}" destId="{EF9FF0D5-F19D-44BF-9C95-83D3774362F2}" srcOrd="0" destOrd="0" presId="urn:microsoft.com/office/officeart/2005/8/layout/default#1"/>
    <dgm:cxn modelId="{440D6E46-27CA-433F-A5CC-530A9B7792D8}" type="presOf" srcId="{90B5F91D-EAD8-4A1D-BEC8-559A902D9F00}" destId="{EB4BA513-E6AE-4C05-93E9-0CF37EE2A825}" srcOrd="0" destOrd="0" presId="urn:microsoft.com/office/officeart/2005/8/layout/default#1"/>
    <dgm:cxn modelId="{77F8D6DF-80F7-4774-8CCA-D33ED2F889F3}" srcId="{47D57251-DF63-4A35-9F6E-7F9CB6B60938}" destId="{AA4732FD-08CC-450F-9AEA-5574785AE725}" srcOrd="0" destOrd="0" parTransId="{339E8BB1-7E69-4A01-9237-446C9B0DB17E}" sibTransId="{F0CD8016-D2BF-4B5A-99C1-FB17CF8FFAA4}"/>
    <dgm:cxn modelId="{22A383DC-40D8-4E8E-BC97-69FFC6303190}" srcId="{47D57251-DF63-4A35-9F6E-7F9CB6B60938}" destId="{DD4C7CFD-B286-47CE-9C0A-367C94B09F28}" srcOrd="4" destOrd="0" parTransId="{054CD579-9208-4DAF-BB49-0B90A21436D5}" sibTransId="{5FF370AC-3B2B-454F-AE5F-3A98B025E57E}"/>
    <dgm:cxn modelId="{20475CA5-1A21-44D0-A410-E0E1C0B5B7B8}" type="presOf" srcId="{AA4732FD-08CC-450F-9AEA-5574785AE725}" destId="{1F9B3B22-5616-4FF4-B442-0BFEE3F36AAC}" srcOrd="0" destOrd="0" presId="urn:microsoft.com/office/officeart/2005/8/layout/default#1"/>
    <dgm:cxn modelId="{2408B2CF-C94C-4775-832E-C51F54AF05B2}" srcId="{47D57251-DF63-4A35-9F6E-7F9CB6B60938}" destId="{08D7763C-5165-403D-905B-A77B79CB90EF}" srcOrd="3" destOrd="0" parTransId="{AD497CBC-DCD2-483C-9F20-015A9BE6460A}" sibTransId="{6EEB5C00-26AA-4308-9051-FF7F43218CB6}"/>
    <dgm:cxn modelId="{AACC5926-1817-4C86-BFAE-88D0AC1538BF}" srcId="{47D57251-DF63-4A35-9F6E-7F9CB6B60938}" destId="{90B5F91D-EAD8-4A1D-BEC8-559A902D9F00}" srcOrd="5" destOrd="0" parTransId="{50525FD6-D1C1-452F-AFFA-7BA7C16AE49C}" sibTransId="{665233E9-B85E-4925-9DCA-E46063A2B763}"/>
    <dgm:cxn modelId="{A86A7E81-F475-4DEB-8821-797FA9DE7F84}" type="presOf" srcId="{2A40D7E7-5A4E-4F53-90D8-AB1F4BC56D97}" destId="{6F2C5811-7D1F-4732-B9F0-BD890C93E0DB}" srcOrd="0" destOrd="0" presId="urn:microsoft.com/office/officeart/2005/8/layout/default#1"/>
    <dgm:cxn modelId="{D8C6BEFD-39CE-44FE-84B7-89C6EDBD672B}" type="presOf" srcId="{DD4C7CFD-B286-47CE-9C0A-367C94B09F28}" destId="{F781BD14-907C-4527-B14E-5FEAA1D67EBF}" srcOrd="0" destOrd="0" presId="urn:microsoft.com/office/officeart/2005/8/layout/default#1"/>
    <dgm:cxn modelId="{A60CF970-38E3-44AA-AA06-5D3423045754}" srcId="{47D57251-DF63-4A35-9F6E-7F9CB6B60938}" destId="{2A40D7E7-5A4E-4F53-90D8-AB1F4BC56D97}" srcOrd="1" destOrd="0" parTransId="{6673F605-AED8-4103-9E6F-1D9DAD507D39}" sibTransId="{C241C5D1-130B-4E73-B13A-96C2A31B848C}"/>
    <dgm:cxn modelId="{D0627335-65D2-425C-B6FA-A82BF21F0138}" type="presParOf" srcId="{8F4BE0AA-5F4A-41DB-85C1-F07AEE902076}" destId="{1F9B3B22-5616-4FF4-B442-0BFEE3F36AAC}" srcOrd="0" destOrd="0" presId="urn:microsoft.com/office/officeart/2005/8/layout/default#1"/>
    <dgm:cxn modelId="{5ACC974F-5C36-49C2-9174-CA887E24CA67}" type="presParOf" srcId="{8F4BE0AA-5F4A-41DB-85C1-F07AEE902076}" destId="{D7E2EE20-02B5-4495-99C2-F0451494FB41}" srcOrd="1" destOrd="0" presId="urn:microsoft.com/office/officeart/2005/8/layout/default#1"/>
    <dgm:cxn modelId="{4846C16A-344A-4FB8-940F-E1A0D10F91A0}" type="presParOf" srcId="{8F4BE0AA-5F4A-41DB-85C1-F07AEE902076}" destId="{6F2C5811-7D1F-4732-B9F0-BD890C93E0DB}" srcOrd="2" destOrd="0" presId="urn:microsoft.com/office/officeart/2005/8/layout/default#1"/>
    <dgm:cxn modelId="{F239B95C-3D5E-4BA8-8458-7D10C32E2F3F}" type="presParOf" srcId="{8F4BE0AA-5F4A-41DB-85C1-F07AEE902076}" destId="{6EC92EC4-4D2F-469D-8229-F0CEDB281EFB}" srcOrd="3" destOrd="0" presId="urn:microsoft.com/office/officeart/2005/8/layout/default#1"/>
    <dgm:cxn modelId="{5FAE5A89-08E5-400C-BEF7-380324831335}" type="presParOf" srcId="{8F4BE0AA-5F4A-41DB-85C1-F07AEE902076}" destId="{21EAEEF0-0B8D-4F48-A6E9-7A4E90913E3E}" srcOrd="4" destOrd="0" presId="urn:microsoft.com/office/officeart/2005/8/layout/default#1"/>
    <dgm:cxn modelId="{EEA90A6D-195A-49A1-9595-8C5681EBD18E}" type="presParOf" srcId="{8F4BE0AA-5F4A-41DB-85C1-F07AEE902076}" destId="{AEAD18DC-FA71-48A2-B5FB-7B7F8A1073F6}" srcOrd="5" destOrd="0" presId="urn:microsoft.com/office/officeart/2005/8/layout/default#1"/>
    <dgm:cxn modelId="{DA397F8E-59FE-4926-8348-26E386425782}" type="presParOf" srcId="{8F4BE0AA-5F4A-41DB-85C1-F07AEE902076}" destId="{EF9FF0D5-F19D-44BF-9C95-83D3774362F2}" srcOrd="6" destOrd="0" presId="urn:microsoft.com/office/officeart/2005/8/layout/default#1"/>
    <dgm:cxn modelId="{25772F43-E2A6-49DE-8680-11F8574335CB}" type="presParOf" srcId="{8F4BE0AA-5F4A-41DB-85C1-F07AEE902076}" destId="{73D7AC76-69A4-4D3B-9B1F-2E18239B0432}" srcOrd="7" destOrd="0" presId="urn:microsoft.com/office/officeart/2005/8/layout/default#1"/>
    <dgm:cxn modelId="{6E8DDBDA-4C4F-4D20-AA4E-AEBC64E69E34}" type="presParOf" srcId="{8F4BE0AA-5F4A-41DB-85C1-F07AEE902076}" destId="{F781BD14-907C-4527-B14E-5FEAA1D67EBF}" srcOrd="8" destOrd="0" presId="urn:microsoft.com/office/officeart/2005/8/layout/default#1"/>
    <dgm:cxn modelId="{59B2FCF9-A096-413E-B038-CFFA12CC62EC}" type="presParOf" srcId="{8F4BE0AA-5F4A-41DB-85C1-F07AEE902076}" destId="{F9D8232A-82DA-4C40-B68B-BEB33F00ADAE}" srcOrd="9" destOrd="0" presId="urn:microsoft.com/office/officeart/2005/8/layout/default#1"/>
    <dgm:cxn modelId="{AA1A9A15-7617-401C-B667-61D29D1B5B99}" type="presParOf" srcId="{8F4BE0AA-5F4A-41DB-85C1-F07AEE902076}" destId="{EB4BA513-E6AE-4C05-93E9-0CF37EE2A825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64F7DB-6552-4F10-8F2A-B4E94FC49768}">
      <dsp:nvSpPr>
        <dsp:cNvPr id="0" name=""/>
        <dsp:cNvSpPr/>
      </dsp:nvSpPr>
      <dsp:spPr>
        <a:xfrm>
          <a:off x="4062607" y="673859"/>
          <a:ext cx="282281" cy="650168"/>
        </a:xfrm>
        <a:custGeom>
          <a:avLst/>
          <a:gdLst/>
          <a:ahLst/>
          <a:cxnLst/>
          <a:rect l="0" t="0" r="0" b="0"/>
          <a:pathLst>
            <a:path>
              <a:moveTo>
                <a:pt x="282281" y="0"/>
              </a:moveTo>
              <a:lnTo>
                <a:pt x="282281" y="650168"/>
              </a:lnTo>
              <a:lnTo>
                <a:pt x="0" y="650168"/>
              </a:lnTo>
            </a:path>
          </a:pathLst>
        </a:custGeom>
        <a:noFill/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B97F4-D0F4-4480-85CC-5CC4FEC63447}">
      <dsp:nvSpPr>
        <dsp:cNvPr id="0" name=""/>
        <dsp:cNvSpPr/>
      </dsp:nvSpPr>
      <dsp:spPr>
        <a:xfrm>
          <a:off x="3557969" y="2442598"/>
          <a:ext cx="356718" cy="2187452"/>
        </a:xfrm>
        <a:custGeom>
          <a:avLst/>
          <a:gdLst/>
          <a:ahLst/>
          <a:cxnLst/>
          <a:rect l="0" t="0" r="0" b="0"/>
          <a:pathLst>
            <a:path>
              <a:moveTo>
                <a:pt x="356718" y="0"/>
              </a:moveTo>
              <a:lnTo>
                <a:pt x="356718" y="2187452"/>
              </a:lnTo>
              <a:lnTo>
                <a:pt x="0" y="218745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  <a:headEnd type="oval"/>
          <a:tailEnd type="oval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E00C67-3DDD-451D-8CCB-FD7C8EA107BA}">
      <dsp:nvSpPr>
        <dsp:cNvPr id="0" name=""/>
        <dsp:cNvSpPr/>
      </dsp:nvSpPr>
      <dsp:spPr>
        <a:xfrm>
          <a:off x="2924500" y="2442598"/>
          <a:ext cx="990186" cy="1190401"/>
        </a:xfrm>
        <a:custGeom>
          <a:avLst/>
          <a:gdLst/>
          <a:ahLst/>
          <a:cxnLst/>
          <a:rect l="0" t="0" r="0" b="0"/>
          <a:pathLst>
            <a:path>
              <a:moveTo>
                <a:pt x="990186" y="0"/>
              </a:moveTo>
              <a:lnTo>
                <a:pt x="990186" y="1190401"/>
              </a:lnTo>
              <a:lnTo>
                <a:pt x="0" y="1190401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  <a:headEnd type="oval"/>
          <a:tailEnd type="oval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6C60AD-175D-4B21-A101-CEFC39DF2608}">
      <dsp:nvSpPr>
        <dsp:cNvPr id="0" name=""/>
        <dsp:cNvSpPr/>
      </dsp:nvSpPr>
      <dsp:spPr>
        <a:xfrm>
          <a:off x="3914687" y="2442598"/>
          <a:ext cx="775277" cy="2460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0491"/>
              </a:lnTo>
              <a:lnTo>
                <a:pt x="775277" y="2460491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  <a:headEnd type="oval"/>
          <a:tailEnd type="oval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139EED-3C81-461E-9366-22AF877FCF51}">
      <dsp:nvSpPr>
        <dsp:cNvPr id="0" name=""/>
        <dsp:cNvSpPr/>
      </dsp:nvSpPr>
      <dsp:spPr>
        <a:xfrm>
          <a:off x="3914687" y="2442598"/>
          <a:ext cx="1273805" cy="1954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4963"/>
              </a:lnTo>
              <a:lnTo>
                <a:pt x="1273805" y="1954963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  <a:headEnd type="oval"/>
          <a:tailEnd type="oval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5469FF-EA75-424A-82BA-62D451B54BD2}">
      <dsp:nvSpPr>
        <dsp:cNvPr id="0" name=""/>
        <dsp:cNvSpPr/>
      </dsp:nvSpPr>
      <dsp:spPr>
        <a:xfrm>
          <a:off x="3914687" y="2442598"/>
          <a:ext cx="1701110" cy="14494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9435"/>
              </a:lnTo>
              <a:lnTo>
                <a:pt x="1701110" y="1449435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  <a:headEnd type="oval"/>
          <a:tailEnd type="oval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C8547D-AC06-4437-8CE5-E02628D7164D}">
      <dsp:nvSpPr>
        <dsp:cNvPr id="0" name=""/>
        <dsp:cNvSpPr/>
      </dsp:nvSpPr>
      <dsp:spPr>
        <a:xfrm>
          <a:off x="3914687" y="2442598"/>
          <a:ext cx="1281297" cy="943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3907"/>
              </a:lnTo>
              <a:lnTo>
                <a:pt x="1281297" y="943907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  <a:headEnd type="oval"/>
          <a:tailEnd type="oval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DB7B88-6B5B-4BC7-9929-EF964CC8987C}">
      <dsp:nvSpPr>
        <dsp:cNvPr id="0" name=""/>
        <dsp:cNvSpPr/>
      </dsp:nvSpPr>
      <dsp:spPr>
        <a:xfrm>
          <a:off x="3914687" y="2442598"/>
          <a:ext cx="775269" cy="438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8378"/>
              </a:lnTo>
              <a:lnTo>
                <a:pt x="775269" y="438378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  <a:headEnd type="oval"/>
          <a:tailEnd type="oval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72E2D9-6D07-4666-BAAB-AD7645F4ADC2}">
      <dsp:nvSpPr>
        <dsp:cNvPr id="0" name=""/>
        <dsp:cNvSpPr/>
      </dsp:nvSpPr>
      <dsp:spPr>
        <a:xfrm>
          <a:off x="4299168" y="673859"/>
          <a:ext cx="91440" cy="11983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98349"/>
              </a:lnTo>
            </a:path>
          </a:pathLst>
        </a:custGeom>
        <a:noFill/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DB6E69-C1B5-4E4E-8FFD-62533241278C}">
      <dsp:nvSpPr>
        <dsp:cNvPr id="0" name=""/>
        <dsp:cNvSpPr/>
      </dsp:nvSpPr>
      <dsp:spPr>
        <a:xfrm>
          <a:off x="3689790" y="2967"/>
          <a:ext cx="1310196" cy="6708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DİPLOMATİK KADRO</a:t>
          </a:r>
          <a:endParaRPr lang="tr-TR" sz="1200" b="1" kern="1200" dirty="0"/>
        </a:p>
      </dsp:txBody>
      <dsp:txXfrm>
        <a:off x="3689790" y="2967"/>
        <a:ext cx="1310196" cy="670891"/>
      </dsp:txXfrm>
    </dsp:sp>
    <dsp:sp modelId="{4A2C2715-83DD-4601-BB61-617320ECE2D3}">
      <dsp:nvSpPr>
        <dsp:cNvPr id="0" name=""/>
        <dsp:cNvSpPr/>
      </dsp:nvSpPr>
      <dsp:spPr>
        <a:xfrm>
          <a:off x="3807136" y="1872208"/>
          <a:ext cx="1075503" cy="5703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Diplomatik Ajanlar</a:t>
          </a:r>
          <a:endParaRPr lang="tr-TR" sz="1200" b="1" kern="1200" dirty="0"/>
        </a:p>
      </dsp:txBody>
      <dsp:txXfrm>
        <a:off x="3807136" y="1872208"/>
        <a:ext cx="1075503" cy="570389"/>
      </dsp:txXfrm>
    </dsp:sp>
    <dsp:sp modelId="{62B41E03-A9F1-446A-B5BB-E0C9859C2449}">
      <dsp:nvSpPr>
        <dsp:cNvPr id="0" name=""/>
        <dsp:cNvSpPr/>
      </dsp:nvSpPr>
      <dsp:spPr>
        <a:xfrm>
          <a:off x="4689957" y="2669812"/>
          <a:ext cx="933324" cy="4223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Büyükelçi</a:t>
          </a:r>
          <a:endParaRPr lang="tr-TR" sz="1200" kern="1200" dirty="0"/>
        </a:p>
      </dsp:txBody>
      <dsp:txXfrm>
        <a:off x="4689957" y="2669812"/>
        <a:ext cx="933324" cy="422329"/>
      </dsp:txXfrm>
    </dsp:sp>
    <dsp:sp modelId="{D37F74B2-E38C-49E4-852B-1E0FDCAF033D}">
      <dsp:nvSpPr>
        <dsp:cNvPr id="0" name=""/>
        <dsp:cNvSpPr/>
      </dsp:nvSpPr>
      <dsp:spPr>
        <a:xfrm>
          <a:off x="5195984" y="3175340"/>
          <a:ext cx="933324" cy="4223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Elçi</a:t>
          </a:r>
          <a:endParaRPr lang="tr-TR" sz="1200" kern="1200" dirty="0"/>
        </a:p>
      </dsp:txBody>
      <dsp:txXfrm>
        <a:off x="5195984" y="3175340"/>
        <a:ext cx="933324" cy="422329"/>
      </dsp:txXfrm>
    </dsp:sp>
    <dsp:sp modelId="{1D928326-CFCC-43C4-9A83-07819D97A74C}">
      <dsp:nvSpPr>
        <dsp:cNvPr id="0" name=""/>
        <dsp:cNvSpPr/>
      </dsp:nvSpPr>
      <dsp:spPr>
        <a:xfrm>
          <a:off x="5615798" y="3680868"/>
          <a:ext cx="933324" cy="4223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Müsteşar</a:t>
          </a:r>
          <a:endParaRPr lang="tr-TR" sz="1200" kern="1200" dirty="0"/>
        </a:p>
      </dsp:txBody>
      <dsp:txXfrm>
        <a:off x="5615798" y="3680868"/>
        <a:ext cx="933324" cy="422329"/>
      </dsp:txXfrm>
    </dsp:sp>
    <dsp:sp modelId="{38708E87-E4BB-4888-8136-11C3FC272A4E}">
      <dsp:nvSpPr>
        <dsp:cNvPr id="0" name=""/>
        <dsp:cNvSpPr/>
      </dsp:nvSpPr>
      <dsp:spPr>
        <a:xfrm>
          <a:off x="5188492" y="4186397"/>
          <a:ext cx="933324" cy="4223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Başkatip</a:t>
          </a:r>
          <a:endParaRPr lang="tr-TR" sz="1200" kern="1200" dirty="0"/>
        </a:p>
      </dsp:txBody>
      <dsp:txXfrm>
        <a:off x="5188492" y="4186397"/>
        <a:ext cx="933324" cy="422329"/>
      </dsp:txXfrm>
    </dsp:sp>
    <dsp:sp modelId="{D010C0B6-416B-4D49-A2B3-3DD72ACA09EA}">
      <dsp:nvSpPr>
        <dsp:cNvPr id="0" name=""/>
        <dsp:cNvSpPr/>
      </dsp:nvSpPr>
      <dsp:spPr>
        <a:xfrm>
          <a:off x="4689965" y="4691925"/>
          <a:ext cx="933324" cy="4223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İkinci Katip</a:t>
          </a:r>
          <a:endParaRPr lang="tr-TR" sz="1200" kern="1200" dirty="0"/>
        </a:p>
      </dsp:txBody>
      <dsp:txXfrm>
        <a:off x="4689965" y="4691925"/>
        <a:ext cx="933324" cy="422329"/>
      </dsp:txXfrm>
    </dsp:sp>
    <dsp:sp modelId="{93DD4E48-0F52-4FAB-94D8-3D87AC583A01}">
      <dsp:nvSpPr>
        <dsp:cNvPr id="0" name=""/>
        <dsp:cNvSpPr/>
      </dsp:nvSpPr>
      <dsp:spPr>
        <a:xfrm>
          <a:off x="1991175" y="3421834"/>
          <a:ext cx="933324" cy="4223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Ataşe</a:t>
          </a:r>
          <a:endParaRPr lang="tr-TR" sz="1200" kern="1200" dirty="0"/>
        </a:p>
      </dsp:txBody>
      <dsp:txXfrm>
        <a:off x="1991175" y="3421834"/>
        <a:ext cx="933324" cy="422329"/>
      </dsp:txXfrm>
    </dsp:sp>
    <dsp:sp modelId="{4DC7C4F3-8ECC-49DB-A432-D9F7C922B854}">
      <dsp:nvSpPr>
        <dsp:cNvPr id="0" name=""/>
        <dsp:cNvSpPr/>
      </dsp:nvSpPr>
      <dsp:spPr>
        <a:xfrm>
          <a:off x="2624644" y="4418886"/>
          <a:ext cx="933324" cy="4223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Maslahatgüzar</a:t>
          </a:r>
          <a:endParaRPr lang="tr-TR" sz="1200" kern="1200" dirty="0"/>
        </a:p>
      </dsp:txBody>
      <dsp:txXfrm>
        <a:off x="2624644" y="4418886"/>
        <a:ext cx="933324" cy="422329"/>
      </dsp:txXfrm>
    </dsp:sp>
    <dsp:sp modelId="{86D4A56A-DFE8-4FF1-8A28-E99A60DA3164}">
      <dsp:nvSpPr>
        <dsp:cNvPr id="0" name=""/>
        <dsp:cNvSpPr/>
      </dsp:nvSpPr>
      <dsp:spPr>
        <a:xfrm>
          <a:off x="2979579" y="1063879"/>
          <a:ext cx="1083027" cy="5202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Misyon Şefi</a:t>
          </a:r>
          <a:endParaRPr lang="tr-TR" sz="1200" b="1" kern="1200" dirty="0"/>
        </a:p>
      </dsp:txBody>
      <dsp:txXfrm>
        <a:off x="2979579" y="1063879"/>
        <a:ext cx="1083027" cy="5202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48827E-42FF-402F-B94F-D65316FC5AFE}">
      <dsp:nvSpPr>
        <dsp:cNvPr id="0" name=""/>
        <dsp:cNvSpPr/>
      </dsp:nvSpPr>
      <dsp:spPr>
        <a:xfrm>
          <a:off x="4996" y="2691"/>
          <a:ext cx="8342935" cy="1413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100" kern="1200" dirty="0" smtClean="0"/>
            <a:t>Misyon Şefi</a:t>
          </a:r>
          <a:endParaRPr lang="tr-TR" sz="6100" kern="1200" dirty="0"/>
        </a:p>
      </dsp:txBody>
      <dsp:txXfrm>
        <a:off x="46388" y="44083"/>
        <a:ext cx="8260151" cy="1330443"/>
      </dsp:txXfrm>
    </dsp:sp>
    <dsp:sp modelId="{6B42A389-C706-4727-98E7-C87B41AF60BC}">
      <dsp:nvSpPr>
        <dsp:cNvPr id="0" name=""/>
        <dsp:cNvSpPr/>
      </dsp:nvSpPr>
      <dsp:spPr>
        <a:xfrm>
          <a:off x="4996" y="1561638"/>
          <a:ext cx="2706748" cy="1413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Devlet Başkanı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nezdinde akredite edilenler</a:t>
          </a:r>
          <a:endParaRPr lang="tr-TR" sz="1700" kern="1200" dirty="0"/>
        </a:p>
      </dsp:txBody>
      <dsp:txXfrm>
        <a:off x="46388" y="1603030"/>
        <a:ext cx="2623964" cy="1330443"/>
      </dsp:txXfrm>
    </dsp:sp>
    <dsp:sp modelId="{785793AF-DCBC-47F3-B6A9-C96D669778EA}">
      <dsp:nvSpPr>
        <dsp:cNvPr id="0" name=""/>
        <dsp:cNvSpPr/>
      </dsp:nvSpPr>
      <dsp:spPr>
        <a:xfrm>
          <a:off x="4996" y="3120585"/>
          <a:ext cx="1325537" cy="1413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Büyükelçi</a:t>
          </a:r>
          <a:endParaRPr lang="tr-TR" sz="1400" kern="1200" dirty="0"/>
        </a:p>
      </dsp:txBody>
      <dsp:txXfrm>
        <a:off x="43820" y="3159409"/>
        <a:ext cx="1247889" cy="1335579"/>
      </dsp:txXfrm>
    </dsp:sp>
    <dsp:sp modelId="{C1434C7A-7BD4-490F-B4A5-8FAC590D0639}">
      <dsp:nvSpPr>
        <dsp:cNvPr id="0" name=""/>
        <dsp:cNvSpPr/>
      </dsp:nvSpPr>
      <dsp:spPr>
        <a:xfrm>
          <a:off x="1386206" y="3120585"/>
          <a:ext cx="1325537" cy="1413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err="1" smtClean="0"/>
            <a:t>Nons</a:t>
          </a:r>
          <a:endParaRPr lang="tr-TR" sz="1400" kern="1200" dirty="0"/>
        </a:p>
      </dsp:txBody>
      <dsp:txXfrm>
        <a:off x="1425030" y="3159409"/>
        <a:ext cx="1247889" cy="1335579"/>
      </dsp:txXfrm>
    </dsp:sp>
    <dsp:sp modelId="{80F78BDB-BB83-4068-8EE2-7D197EC21CB7}">
      <dsp:nvSpPr>
        <dsp:cNvPr id="0" name=""/>
        <dsp:cNvSpPr/>
      </dsp:nvSpPr>
      <dsp:spPr>
        <a:xfrm>
          <a:off x="2823089" y="1561638"/>
          <a:ext cx="4087958" cy="1413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Hükümet Başkanı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nezdinde akredite edilenler</a:t>
          </a:r>
          <a:endParaRPr lang="tr-TR" sz="1700" kern="1200" dirty="0"/>
        </a:p>
      </dsp:txBody>
      <dsp:txXfrm>
        <a:off x="2864481" y="1603030"/>
        <a:ext cx="4005174" cy="1330443"/>
      </dsp:txXfrm>
    </dsp:sp>
    <dsp:sp modelId="{4ADD03DC-6356-400A-B81E-B3523602EFEF}">
      <dsp:nvSpPr>
        <dsp:cNvPr id="0" name=""/>
        <dsp:cNvSpPr/>
      </dsp:nvSpPr>
      <dsp:spPr>
        <a:xfrm>
          <a:off x="2823089" y="3120585"/>
          <a:ext cx="1325537" cy="1413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Elçi</a:t>
          </a:r>
          <a:endParaRPr lang="tr-TR" sz="1400" kern="1200" dirty="0"/>
        </a:p>
      </dsp:txBody>
      <dsp:txXfrm>
        <a:off x="2861913" y="3159409"/>
        <a:ext cx="1247889" cy="1335579"/>
      </dsp:txXfrm>
    </dsp:sp>
    <dsp:sp modelId="{F9AF8819-9524-4077-8B57-89B92E174712}">
      <dsp:nvSpPr>
        <dsp:cNvPr id="0" name=""/>
        <dsp:cNvSpPr/>
      </dsp:nvSpPr>
      <dsp:spPr>
        <a:xfrm>
          <a:off x="4204300" y="3120585"/>
          <a:ext cx="1325537" cy="1413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Murahhas</a:t>
          </a:r>
          <a:endParaRPr lang="tr-TR" sz="1400" kern="1200" dirty="0"/>
        </a:p>
      </dsp:txBody>
      <dsp:txXfrm>
        <a:off x="4243124" y="3159409"/>
        <a:ext cx="1247889" cy="1335579"/>
      </dsp:txXfrm>
    </dsp:sp>
    <dsp:sp modelId="{C49C436A-D59F-41E0-B038-F83749647CB7}">
      <dsp:nvSpPr>
        <dsp:cNvPr id="0" name=""/>
        <dsp:cNvSpPr/>
      </dsp:nvSpPr>
      <dsp:spPr>
        <a:xfrm>
          <a:off x="5585510" y="3120585"/>
          <a:ext cx="1325537" cy="1413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err="1" smtClean="0"/>
            <a:t>Enternons</a:t>
          </a:r>
          <a:endParaRPr lang="tr-TR" sz="1400" kern="1200" dirty="0"/>
        </a:p>
      </dsp:txBody>
      <dsp:txXfrm>
        <a:off x="5624334" y="3159409"/>
        <a:ext cx="1247889" cy="1335579"/>
      </dsp:txXfrm>
    </dsp:sp>
    <dsp:sp modelId="{45E63BF0-4CB9-452D-9E78-D49B6BAAA376}">
      <dsp:nvSpPr>
        <dsp:cNvPr id="0" name=""/>
        <dsp:cNvSpPr/>
      </dsp:nvSpPr>
      <dsp:spPr>
        <a:xfrm>
          <a:off x="7022393" y="1561638"/>
          <a:ext cx="1325537" cy="1413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Dışişleri Bakanı nezdinde akredite edilenler</a:t>
          </a:r>
          <a:endParaRPr lang="tr-TR" sz="1700" kern="1200" dirty="0"/>
        </a:p>
      </dsp:txBody>
      <dsp:txXfrm>
        <a:off x="7061217" y="1600462"/>
        <a:ext cx="1247889" cy="1335579"/>
      </dsp:txXfrm>
    </dsp:sp>
    <dsp:sp modelId="{B00AB2DD-B095-4940-8C1C-2E941017CFB3}">
      <dsp:nvSpPr>
        <dsp:cNvPr id="0" name=""/>
        <dsp:cNvSpPr/>
      </dsp:nvSpPr>
      <dsp:spPr>
        <a:xfrm>
          <a:off x="7022393" y="3120585"/>
          <a:ext cx="1325537" cy="1413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Maslahatgüzar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(İşgüder)</a:t>
          </a:r>
          <a:endParaRPr lang="tr-TR" sz="1400" kern="1200" dirty="0"/>
        </a:p>
      </dsp:txBody>
      <dsp:txXfrm>
        <a:off x="7061217" y="3159409"/>
        <a:ext cx="1247889" cy="13355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FA3F8-2323-40EF-B55C-50F6AE662C9D}">
      <dsp:nvSpPr>
        <dsp:cNvPr id="0" name=""/>
        <dsp:cNvSpPr/>
      </dsp:nvSpPr>
      <dsp:spPr>
        <a:xfrm>
          <a:off x="3069" y="1009675"/>
          <a:ext cx="2684091" cy="2733177"/>
        </a:xfrm>
        <a:prstGeom prst="homePlate">
          <a:avLst>
            <a:gd name="adj" fmla="val 2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4689" tIns="35560" rIns="378755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smtClean="0"/>
            <a:t>Agreman</a:t>
          </a:r>
          <a:endParaRPr lang="tr-TR" sz="14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100" kern="1200" dirty="0" smtClean="0">
              <a:solidFill>
                <a:schemeClr val="bg1"/>
              </a:solidFill>
            </a:rPr>
            <a:t>Misyon şefinin kimliğinin bildirilmesi</a:t>
          </a:r>
          <a:endParaRPr lang="tr-TR" sz="1100" kern="1200" dirty="0">
            <a:solidFill>
              <a:schemeClr val="bg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100" kern="1200" dirty="0" smtClean="0">
              <a:solidFill>
                <a:schemeClr val="bg1"/>
              </a:solidFill>
            </a:rPr>
            <a:t>Kabul eden devletin rızası</a:t>
          </a:r>
          <a:endParaRPr lang="tr-TR" sz="1100" kern="1200" dirty="0">
            <a:solidFill>
              <a:schemeClr val="bg1"/>
            </a:solidFill>
          </a:endParaRPr>
        </a:p>
      </dsp:txBody>
      <dsp:txXfrm>
        <a:off x="3069" y="1009675"/>
        <a:ext cx="2348580" cy="2733177"/>
      </dsp:txXfrm>
    </dsp:sp>
    <dsp:sp modelId="{7C947A73-9E3B-4B62-9E1C-4AA2B337ADE6}">
      <dsp:nvSpPr>
        <dsp:cNvPr id="0" name=""/>
        <dsp:cNvSpPr/>
      </dsp:nvSpPr>
      <dsp:spPr>
        <a:xfrm>
          <a:off x="2150342" y="1009675"/>
          <a:ext cx="2684091" cy="2733177"/>
        </a:xfrm>
        <a:prstGeom prst="chevron">
          <a:avLst>
            <a:gd name="adj" fmla="val 2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4689" tIns="35560" rIns="94689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İtimatname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(Güven Mektubu)</a:t>
          </a:r>
          <a:endParaRPr lang="tr-TR" sz="14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100" kern="1200" dirty="0" smtClean="0">
              <a:solidFill>
                <a:schemeClr val="bg1"/>
              </a:solidFill>
            </a:rPr>
            <a:t>Gönderen devletin Devlet Başkanı tarafından </a:t>
          </a:r>
          <a:endParaRPr lang="tr-TR" sz="1100" kern="1200" dirty="0">
            <a:solidFill>
              <a:schemeClr val="bg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100" kern="1200" dirty="0" smtClean="0">
              <a:solidFill>
                <a:schemeClr val="bg1"/>
              </a:solidFill>
            </a:rPr>
            <a:t>Kabul eden devletin Devlet Başkanına hitaben yazılan mektup</a:t>
          </a:r>
          <a:endParaRPr lang="tr-TR" sz="1100" kern="1200" dirty="0">
            <a:solidFill>
              <a:schemeClr val="bg1"/>
            </a:solidFill>
          </a:endParaRPr>
        </a:p>
      </dsp:txBody>
      <dsp:txXfrm>
        <a:off x="2821365" y="1009675"/>
        <a:ext cx="1342045" cy="2733177"/>
      </dsp:txXfrm>
    </dsp:sp>
    <dsp:sp modelId="{10FE60AC-7DDE-4B10-8D19-579D500DB9AD}">
      <dsp:nvSpPr>
        <dsp:cNvPr id="0" name=""/>
        <dsp:cNvSpPr/>
      </dsp:nvSpPr>
      <dsp:spPr>
        <a:xfrm>
          <a:off x="4297615" y="1008118"/>
          <a:ext cx="2684091" cy="2736291"/>
        </a:xfrm>
        <a:prstGeom prst="chevron">
          <a:avLst>
            <a:gd name="adj" fmla="val 2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4689" tIns="35560" rIns="94689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İtimatnamenin Kabul eden Devlet Başkanına Teslimi</a:t>
          </a:r>
          <a:endParaRPr lang="tr-TR" sz="1400" b="1" kern="1200" dirty="0"/>
        </a:p>
      </dsp:txBody>
      <dsp:txXfrm>
        <a:off x="4968638" y="1008118"/>
        <a:ext cx="1342045" cy="27362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C52B3-AC49-4252-8E0E-A51A9DF8D4F2}">
      <dsp:nvSpPr>
        <dsp:cNvPr id="0" name=""/>
        <dsp:cNvSpPr/>
      </dsp:nvSpPr>
      <dsp:spPr>
        <a:xfrm>
          <a:off x="2857485" y="-73803"/>
          <a:ext cx="1341812" cy="8026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Sekreterler</a:t>
          </a:r>
          <a:endParaRPr lang="tr-TR" sz="1200" b="1" kern="1200" dirty="0"/>
        </a:p>
      </dsp:txBody>
      <dsp:txXfrm>
        <a:off x="2896668" y="-34620"/>
        <a:ext cx="1263446" cy="724292"/>
      </dsp:txXfrm>
    </dsp:sp>
    <dsp:sp modelId="{6B0CB243-E5FD-48F9-8A5F-DBE5E3610609}">
      <dsp:nvSpPr>
        <dsp:cNvPr id="0" name=""/>
        <dsp:cNvSpPr/>
      </dsp:nvSpPr>
      <dsp:spPr>
        <a:xfrm>
          <a:off x="1255741" y="327525"/>
          <a:ext cx="4545301" cy="4545301"/>
        </a:xfrm>
        <a:custGeom>
          <a:avLst/>
          <a:gdLst/>
          <a:ahLst/>
          <a:cxnLst/>
          <a:rect l="0" t="0" r="0" b="0"/>
          <a:pathLst>
            <a:path>
              <a:moveTo>
                <a:pt x="2947619" y="102545"/>
              </a:moveTo>
              <a:arcTo wR="2272650" hR="2272650" stAng="17236637" swAng="631429"/>
            </a:path>
          </a:pathLst>
        </a:custGeom>
        <a:noFill/>
        <a:ln w="19050" cap="rnd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7954F7-2802-4A64-BEBE-58615A403CA4}">
      <dsp:nvSpPr>
        <dsp:cNvPr id="0" name=""/>
        <dsp:cNvSpPr/>
      </dsp:nvSpPr>
      <dsp:spPr>
        <a:xfrm>
          <a:off x="4464492" y="591839"/>
          <a:ext cx="1341812" cy="8026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Telsiz operatörleri</a:t>
          </a:r>
          <a:endParaRPr lang="tr-TR" sz="1200" b="1" kern="1200" dirty="0"/>
        </a:p>
      </dsp:txBody>
      <dsp:txXfrm>
        <a:off x="4503675" y="631022"/>
        <a:ext cx="1263446" cy="724292"/>
      </dsp:txXfrm>
    </dsp:sp>
    <dsp:sp modelId="{A2088A06-24CA-4841-B662-03A5A94EC78D}">
      <dsp:nvSpPr>
        <dsp:cNvPr id="0" name=""/>
        <dsp:cNvSpPr/>
      </dsp:nvSpPr>
      <dsp:spPr>
        <a:xfrm>
          <a:off x="1255741" y="327525"/>
          <a:ext cx="4545301" cy="4545301"/>
        </a:xfrm>
        <a:custGeom>
          <a:avLst/>
          <a:gdLst/>
          <a:ahLst/>
          <a:cxnLst/>
          <a:rect l="0" t="0" r="0" b="0"/>
          <a:pathLst>
            <a:path>
              <a:moveTo>
                <a:pt x="4203679" y="1074290"/>
              </a:moveTo>
              <a:arcTo wR="2272650" hR="2272650" stAng="19690623" swAng="1286060"/>
            </a:path>
          </a:pathLst>
        </a:custGeom>
        <a:noFill/>
        <a:ln w="19050" cap="rnd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21CE4-2121-4C81-B1C4-7F9CD1F4CC6B}">
      <dsp:nvSpPr>
        <dsp:cNvPr id="0" name=""/>
        <dsp:cNvSpPr/>
      </dsp:nvSpPr>
      <dsp:spPr>
        <a:xfrm>
          <a:off x="5130136" y="2198846"/>
          <a:ext cx="1341812" cy="8026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Koruma görevlileri</a:t>
          </a:r>
          <a:endParaRPr lang="tr-TR" sz="1200" b="1" kern="1200" dirty="0"/>
        </a:p>
      </dsp:txBody>
      <dsp:txXfrm>
        <a:off x="5169319" y="2238029"/>
        <a:ext cx="1263446" cy="724292"/>
      </dsp:txXfrm>
    </dsp:sp>
    <dsp:sp modelId="{46497BDE-761D-484D-B62D-040A92E8A971}">
      <dsp:nvSpPr>
        <dsp:cNvPr id="0" name=""/>
        <dsp:cNvSpPr/>
      </dsp:nvSpPr>
      <dsp:spPr>
        <a:xfrm>
          <a:off x="1255741" y="327525"/>
          <a:ext cx="4545301" cy="4545301"/>
        </a:xfrm>
        <a:custGeom>
          <a:avLst/>
          <a:gdLst/>
          <a:ahLst/>
          <a:cxnLst/>
          <a:rect l="0" t="0" r="0" b="0"/>
          <a:pathLst>
            <a:path>
              <a:moveTo>
                <a:pt x="4508046" y="2682463"/>
              </a:moveTo>
              <a:arcTo wR="2272650" hR="2272650" stAng="623317" swAng="1286060"/>
            </a:path>
          </a:pathLst>
        </a:custGeom>
        <a:noFill/>
        <a:ln w="19050" cap="rnd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4E03EF-9A19-4573-866D-053B5851664D}">
      <dsp:nvSpPr>
        <dsp:cNvPr id="0" name=""/>
        <dsp:cNvSpPr/>
      </dsp:nvSpPr>
      <dsp:spPr>
        <a:xfrm>
          <a:off x="4464492" y="3805853"/>
          <a:ext cx="1341812" cy="8026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İdari </a:t>
          </a:r>
          <a:r>
            <a:rPr lang="tr-TR" sz="1200" b="1" kern="1200" dirty="0" smtClean="0"/>
            <a:t>memurlar</a:t>
          </a:r>
          <a:endParaRPr lang="tr-TR" sz="1200" b="1" kern="1200" dirty="0" smtClean="0"/>
        </a:p>
      </dsp:txBody>
      <dsp:txXfrm>
        <a:off x="4503675" y="3845036"/>
        <a:ext cx="1263446" cy="724292"/>
      </dsp:txXfrm>
    </dsp:sp>
    <dsp:sp modelId="{214DD521-FDF8-42A2-A5B6-35C1348EA2DE}">
      <dsp:nvSpPr>
        <dsp:cNvPr id="0" name=""/>
        <dsp:cNvSpPr/>
      </dsp:nvSpPr>
      <dsp:spPr>
        <a:xfrm>
          <a:off x="1255741" y="327525"/>
          <a:ext cx="4545301" cy="4545301"/>
        </a:xfrm>
        <a:custGeom>
          <a:avLst/>
          <a:gdLst/>
          <a:ahLst/>
          <a:cxnLst/>
          <a:rect l="0" t="0" r="0" b="0"/>
          <a:pathLst>
            <a:path>
              <a:moveTo>
                <a:pt x="3332623" y="4282973"/>
              </a:moveTo>
              <a:arcTo wR="2272650" hR="2272650" stAng="3731934" swAng="631429"/>
            </a:path>
          </a:pathLst>
        </a:custGeom>
        <a:noFill/>
        <a:ln w="19050" cap="rnd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D23FA1-D216-4BCA-8B95-0D520DEB224E}">
      <dsp:nvSpPr>
        <dsp:cNvPr id="0" name=""/>
        <dsp:cNvSpPr/>
      </dsp:nvSpPr>
      <dsp:spPr>
        <a:xfrm>
          <a:off x="2857485" y="4471497"/>
          <a:ext cx="1341812" cy="8026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Din adamları</a:t>
          </a:r>
          <a:endParaRPr lang="tr-TR" sz="1200" b="1" kern="1200" dirty="0" smtClean="0"/>
        </a:p>
      </dsp:txBody>
      <dsp:txXfrm>
        <a:off x="2896668" y="4510680"/>
        <a:ext cx="1263446" cy="724292"/>
      </dsp:txXfrm>
    </dsp:sp>
    <dsp:sp modelId="{662C41CE-620A-436D-8E7B-177D93DD4A28}">
      <dsp:nvSpPr>
        <dsp:cNvPr id="0" name=""/>
        <dsp:cNvSpPr/>
      </dsp:nvSpPr>
      <dsp:spPr>
        <a:xfrm>
          <a:off x="1255741" y="327525"/>
          <a:ext cx="4545301" cy="4545301"/>
        </a:xfrm>
        <a:custGeom>
          <a:avLst/>
          <a:gdLst/>
          <a:ahLst/>
          <a:cxnLst/>
          <a:rect l="0" t="0" r="0" b="0"/>
          <a:pathLst>
            <a:path>
              <a:moveTo>
                <a:pt x="1597682" y="4442756"/>
              </a:moveTo>
              <a:arcTo wR="2272650" hR="2272650" stAng="6436637" swAng="631429"/>
            </a:path>
          </a:pathLst>
        </a:custGeom>
        <a:noFill/>
        <a:ln w="19050" cap="rnd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229D10-81C2-4A64-BE49-D2FF567DCD2F}">
      <dsp:nvSpPr>
        <dsp:cNvPr id="0" name=""/>
        <dsp:cNvSpPr/>
      </dsp:nvSpPr>
      <dsp:spPr>
        <a:xfrm>
          <a:off x="1250479" y="3805853"/>
          <a:ext cx="1341812" cy="8026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Doktorlar</a:t>
          </a:r>
          <a:endParaRPr lang="tr-TR" sz="1200" b="1" kern="1200" dirty="0"/>
        </a:p>
      </dsp:txBody>
      <dsp:txXfrm>
        <a:off x="1289662" y="3845036"/>
        <a:ext cx="1263446" cy="724292"/>
      </dsp:txXfrm>
    </dsp:sp>
    <dsp:sp modelId="{9FA3177D-56D8-47E6-B681-B117095439E9}">
      <dsp:nvSpPr>
        <dsp:cNvPr id="0" name=""/>
        <dsp:cNvSpPr/>
      </dsp:nvSpPr>
      <dsp:spPr>
        <a:xfrm>
          <a:off x="1255741" y="327525"/>
          <a:ext cx="4545301" cy="4545301"/>
        </a:xfrm>
        <a:custGeom>
          <a:avLst/>
          <a:gdLst/>
          <a:ahLst/>
          <a:cxnLst/>
          <a:rect l="0" t="0" r="0" b="0"/>
          <a:pathLst>
            <a:path>
              <a:moveTo>
                <a:pt x="341621" y="3471010"/>
              </a:moveTo>
              <a:arcTo wR="2272650" hR="2272650" stAng="8890623" swAng="1286060"/>
            </a:path>
          </a:pathLst>
        </a:custGeom>
        <a:noFill/>
        <a:ln w="19050" cap="rnd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6E8E82-D9AF-4BFB-9D77-681E080CD063}">
      <dsp:nvSpPr>
        <dsp:cNvPr id="0" name=""/>
        <dsp:cNvSpPr/>
      </dsp:nvSpPr>
      <dsp:spPr>
        <a:xfrm>
          <a:off x="584835" y="2198846"/>
          <a:ext cx="1341812" cy="8026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Ulaştırma teknisyenleri</a:t>
          </a:r>
          <a:endParaRPr lang="tr-TR" sz="1200" b="1" kern="1200" dirty="0"/>
        </a:p>
      </dsp:txBody>
      <dsp:txXfrm>
        <a:off x="624018" y="2238029"/>
        <a:ext cx="1263446" cy="724292"/>
      </dsp:txXfrm>
    </dsp:sp>
    <dsp:sp modelId="{BE0FBC4D-1C38-4192-BA35-3FD29AFBD24E}">
      <dsp:nvSpPr>
        <dsp:cNvPr id="0" name=""/>
        <dsp:cNvSpPr/>
      </dsp:nvSpPr>
      <dsp:spPr>
        <a:xfrm>
          <a:off x="1255741" y="327525"/>
          <a:ext cx="4545301" cy="4545301"/>
        </a:xfrm>
        <a:custGeom>
          <a:avLst/>
          <a:gdLst/>
          <a:ahLst/>
          <a:cxnLst/>
          <a:rect l="0" t="0" r="0" b="0"/>
          <a:pathLst>
            <a:path>
              <a:moveTo>
                <a:pt x="37254" y="1862837"/>
              </a:moveTo>
              <a:arcTo wR="2272650" hR="2272650" stAng="11423317" swAng="1286060"/>
            </a:path>
          </a:pathLst>
        </a:custGeom>
        <a:noFill/>
        <a:ln w="19050" cap="rnd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D77BF8-3411-4766-A797-DC93EFB86A31}">
      <dsp:nvSpPr>
        <dsp:cNvPr id="0" name=""/>
        <dsp:cNvSpPr/>
      </dsp:nvSpPr>
      <dsp:spPr>
        <a:xfrm>
          <a:off x="1250479" y="591839"/>
          <a:ext cx="1341812" cy="8026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Hizmet pasaportu taşıyan memurlar</a:t>
          </a:r>
          <a:endParaRPr lang="tr-TR" sz="1200" b="1" kern="1200" dirty="0"/>
        </a:p>
      </dsp:txBody>
      <dsp:txXfrm>
        <a:off x="1289662" y="631022"/>
        <a:ext cx="1263446" cy="724292"/>
      </dsp:txXfrm>
    </dsp:sp>
    <dsp:sp modelId="{96132BF6-3422-4C04-B7D4-9E6F0580CF8E}">
      <dsp:nvSpPr>
        <dsp:cNvPr id="0" name=""/>
        <dsp:cNvSpPr/>
      </dsp:nvSpPr>
      <dsp:spPr>
        <a:xfrm>
          <a:off x="1255741" y="327525"/>
          <a:ext cx="4545301" cy="4545301"/>
        </a:xfrm>
        <a:custGeom>
          <a:avLst/>
          <a:gdLst/>
          <a:ahLst/>
          <a:cxnLst/>
          <a:rect l="0" t="0" r="0" b="0"/>
          <a:pathLst>
            <a:path>
              <a:moveTo>
                <a:pt x="1212678" y="262327"/>
              </a:moveTo>
              <a:arcTo wR="2272650" hR="2272650" stAng="14531934" swAng="631429"/>
            </a:path>
          </a:pathLst>
        </a:custGeom>
        <a:noFill/>
        <a:ln w="19050" cap="rnd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B3B22-5616-4FF4-B442-0BFEE3F36AAC}">
      <dsp:nvSpPr>
        <dsp:cNvPr id="0" name=""/>
        <dsp:cNvSpPr/>
      </dsp:nvSpPr>
      <dsp:spPr>
        <a:xfrm>
          <a:off x="143894" y="964729"/>
          <a:ext cx="2098630" cy="9361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Aşçı</a:t>
          </a:r>
          <a:endParaRPr lang="tr-TR" sz="2400" kern="1200" dirty="0"/>
        </a:p>
      </dsp:txBody>
      <dsp:txXfrm>
        <a:off x="143894" y="964729"/>
        <a:ext cx="2098630" cy="936100"/>
      </dsp:txXfrm>
    </dsp:sp>
    <dsp:sp modelId="{6F2C5811-7D1F-4732-B9F0-BD890C93E0DB}">
      <dsp:nvSpPr>
        <dsp:cNvPr id="0" name=""/>
        <dsp:cNvSpPr/>
      </dsp:nvSpPr>
      <dsp:spPr>
        <a:xfrm>
          <a:off x="3065484" y="964729"/>
          <a:ext cx="2098630" cy="9361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Bahçıvan</a:t>
          </a:r>
          <a:endParaRPr lang="tr-TR" sz="2400" kern="1200" dirty="0"/>
        </a:p>
      </dsp:txBody>
      <dsp:txXfrm>
        <a:off x="3065484" y="964729"/>
        <a:ext cx="2098630" cy="936100"/>
      </dsp:txXfrm>
    </dsp:sp>
    <dsp:sp modelId="{21EAEEF0-0B8D-4F48-A6E9-7A4E90913E3E}">
      <dsp:nvSpPr>
        <dsp:cNvPr id="0" name=""/>
        <dsp:cNvSpPr/>
      </dsp:nvSpPr>
      <dsp:spPr>
        <a:xfrm>
          <a:off x="5987075" y="964729"/>
          <a:ext cx="2098630" cy="9361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Şoför</a:t>
          </a:r>
          <a:endParaRPr lang="tr-TR" sz="2400" kern="1200" dirty="0"/>
        </a:p>
      </dsp:txBody>
      <dsp:txXfrm>
        <a:off x="5987075" y="964729"/>
        <a:ext cx="2098630" cy="936100"/>
      </dsp:txXfrm>
    </dsp:sp>
    <dsp:sp modelId="{EF9FF0D5-F19D-44BF-9C95-83D3774362F2}">
      <dsp:nvSpPr>
        <dsp:cNvPr id="0" name=""/>
        <dsp:cNvSpPr/>
      </dsp:nvSpPr>
      <dsp:spPr>
        <a:xfrm>
          <a:off x="143894" y="2723789"/>
          <a:ext cx="2098630" cy="9361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Kavas</a:t>
          </a:r>
          <a:endParaRPr lang="tr-TR" sz="2400" kern="1200" dirty="0"/>
        </a:p>
      </dsp:txBody>
      <dsp:txXfrm>
        <a:off x="143894" y="2723789"/>
        <a:ext cx="2098630" cy="936100"/>
      </dsp:txXfrm>
    </dsp:sp>
    <dsp:sp modelId="{F781BD14-907C-4527-B14E-5FEAA1D67EBF}">
      <dsp:nvSpPr>
        <dsp:cNvPr id="0" name=""/>
        <dsp:cNvSpPr/>
      </dsp:nvSpPr>
      <dsp:spPr>
        <a:xfrm>
          <a:off x="3065484" y="2723789"/>
          <a:ext cx="2098630" cy="9361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Hizmetçi</a:t>
          </a:r>
          <a:endParaRPr lang="tr-TR" sz="2400" kern="1200" dirty="0"/>
        </a:p>
      </dsp:txBody>
      <dsp:txXfrm>
        <a:off x="3065484" y="2723789"/>
        <a:ext cx="2098630" cy="936100"/>
      </dsp:txXfrm>
    </dsp:sp>
    <dsp:sp modelId="{EB4BA513-E6AE-4C05-93E9-0CF37EE2A825}">
      <dsp:nvSpPr>
        <dsp:cNvPr id="0" name=""/>
        <dsp:cNvSpPr/>
      </dsp:nvSpPr>
      <dsp:spPr>
        <a:xfrm>
          <a:off x="5987075" y="2723789"/>
          <a:ext cx="2098630" cy="9361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Bekçi</a:t>
          </a:r>
          <a:endParaRPr lang="tr-TR" sz="2400" kern="1200" dirty="0"/>
        </a:p>
      </dsp:txBody>
      <dsp:txXfrm>
        <a:off x="5987075" y="2723789"/>
        <a:ext cx="2098630" cy="936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21527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142853"/>
            <a:ext cx="7772400" cy="130263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DİPLOMATİK İLİŞKİLER</a:t>
            </a:r>
            <a:endParaRPr lang="tr-TR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268760"/>
            <a:ext cx="8229600" cy="547260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800" b="1" dirty="0" smtClean="0">
                <a:solidFill>
                  <a:prstClr val="white"/>
                </a:solidFill>
              </a:rPr>
              <a:t> Diplomatik İlişkinin Kurulması</a:t>
            </a:r>
            <a:r>
              <a:rPr lang="tr-TR" sz="2100" b="1" dirty="0" smtClean="0">
                <a:solidFill>
                  <a:schemeClr val="bg1">
                    <a:lumMod val="95000"/>
                  </a:schemeClr>
                </a:solidFill>
              </a:rPr>
              <a:t> (1961 Viyana Sözleşmesi, m. 2 vd.)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prstClr val="white"/>
                </a:solidFill>
              </a:rPr>
              <a:t> 1961 Viyana Sözleşmesi’ne taraf olmak gerekli değildir.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prstClr val="white"/>
                </a:solidFill>
              </a:rPr>
              <a:t> Diplomatik ilişki «</a:t>
            </a: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karşılıklı anlaşma</a:t>
            </a:r>
            <a:r>
              <a:rPr lang="tr-TR" sz="2000" b="1" dirty="0" smtClean="0">
                <a:solidFill>
                  <a:schemeClr val="bg1"/>
                </a:solidFill>
              </a:rPr>
              <a:t>»</a:t>
            </a:r>
            <a:r>
              <a:rPr lang="tr-TR" sz="2000" b="1" dirty="0" smtClean="0">
                <a:solidFill>
                  <a:prstClr val="white"/>
                </a:solidFill>
              </a:rPr>
              <a:t> (örneğin bir ikili antlaşma) ile kurulur.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prstClr val="white"/>
                </a:solidFill>
              </a:rPr>
              <a:t> «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Gönderen devlet</a:t>
            </a:r>
            <a:r>
              <a:rPr lang="tr-TR" sz="2000" b="1" dirty="0" smtClean="0">
                <a:solidFill>
                  <a:prstClr val="white"/>
                </a:solidFill>
              </a:rPr>
              <a:t>» / «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Kabul eden devlet</a:t>
            </a:r>
            <a:r>
              <a:rPr lang="tr-TR" sz="2000" b="1" dirty="0" smtClean="0">
                <a:solidFill>
                  <a:prstClr val="white"/>
                </a:solidFill>
              </a:rPr>
              <a:t>»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prstClr val="white"/>
                </a:solidFill>
              </a:rPr>
              <a:t> Diplomatik ilişkinin kurulması, konsolosluk ilişkisinin kurulmasını da</a:t>
            </a:r>
          </a:p>
          <a:p>
            <a:pPr lvl="1">
              <a:spcBef>
                <a:spcPct val="20000"/>
              </a:spcBef>
            </a:pPr>
            <a:r>
              <a:rPr lang="tr-TR" sz="2000" b="1" dirty="0" smtClean="0">
                <a:solidFill>
                  <a:prstClr val="white"/>
                </a:solidFill>
              </a:rPr>
              <a:t>   içerir.</a:t>
            </a:r>
          </a:p>
          <a:p>
            <a:pPr lvl="1">
              <a:spcBef>
                <a:spcPct val="20000"/>
              </a:spcBef>
            </a:pPr>
            <a:endParaRPr lang="tr-TR" sz="2000" b="1" dirty="0" smtClean="0">
              <a:solidFill>
                <a:prstClr val="white"/>
              </a:solidFill>
            </a:endParaRPr>
          </a:p>
          <a:p>
            <a:pPr>
              <a:spcBef>
                <a:spcPct val="20000"/>
              </a:spcBef>
              <a:defRPr/>
            </a:pPr>
            <a:endParaRPr lang="tr-TR" sz="2800" dirty="0" smtClean="0">
              <a:solidFill>
                <a:srgbClr val="4F81BD">
                  <a:lumMod val="40000"/>
                  <a:lumOff val="60000"/>
                </a:srgbClr>
              </a:solidFill>
            </a:endParaRPr>
          </a:p>
          <a:p>
            <a:pPr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Diplomatik İlişkinin Sona Ermesi</a:t>
            </a:r>
            <a:r>
              <a:rPr lang="tr-TR" sz="21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(1961 Viyana Sözleşmesi, m. 43 vd.)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 Diplomatik ilişkinin sona ermesi farklı yollarla gerçekleşebilir.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 «</a:t>
            </a:r>
            <a:r>
              <a:rPr lang="tr-TR" sz="2000" b="1" dirty="0" err="1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Persona</a:t>
            </a:r>
            <a:r>
              <a:rPr lang="tr-TR" sz="2000" b="1" dirty="0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 </a:t>
            </a:r>
            <a:r>
              <a:rPr lang="tr-TR" sz="2000" b="1" dirty="0" err="1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non</a:t>
            </a:r>
            <a:r>
              <a:rPr lang="tr-TR" sz="2000" b="1" dirty="0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 </a:t>
            </a:r>
            <a:r>
              <a:rPr lang="tr-TR" sz="2000" b="1" dirty="0" err="1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grata</a:t>
            </a:r>
            <a:r>
              <a:rPr lang="tr-TR" sz="2000" b="1" dirty="0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» ilanı / karşılıklı anlaşma / gönderen devletin beyanı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 Devletler arasında silahlı çatışma çıkması </a:t>
            </a:r>
            <a:r>
              <a:rPr lang="tr-TR" sz="2000" b="1" dirty="0" smtClean="0">
                <a:solidFill>
                  <a:schemeClr val="bg1"/>
                </a:solidFill>
              </a:rPr>
              <a:t>kendiliğinden 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diplomatik ilişkiyi</a:t>
            </a:r>
            <a:endParaRPr lang="tr-TR" sz="2000" b="1" dirty="0" smtClean="0">
              <a:solidFill>
                <a:schemeClr val="bg1"/>
              </a:solidFill>
            </a:endParaRPr>
          </a:p>
          <a:p>
            <a:pPr lvl="1">
              <a:spcBef>
                <a:spcPct val="20000"/>
              </a:spcBef>
            </a:pPr>
            <a:r>
              <a:rPr lang="tr-TR" sz="2000" b="1" dirty="0" smtClean="0">
                <a:solidFill>
                  <a:schemeClr val="bg1"/>
                </a:solidFill>
              </a:rPr>
              <a:t>   sona erdirmez.</a:t>
            </a:r>
            <a:endParaRPr lang="tr-TR" sz="2000" b="1" dirty="0" smtClean="0">
              <a:solidFill>
                <a:srgbClr val="4F81BD">
                  <a:lumMod val="40000"/>
                  <a:lumOff val="60000"/>
                </a:srgbClr>
              </a:solidFill>
            </a:endParaRP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 </a:t>
            </a:r>
            <a:r>
              <a:rPr lang="tr-TR" sz="2000" b="1" dirty="0">
                <a:solidFill>
                  <a:prstClr val="white"/>
                </a:solidFill>
              </a:rPr>
              <a:t>Diplomatik ilişkinin sona ermesi </a:t>
            </a:r>
            <a:r>
              <a:rPr lang="tr-T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kendiliğinden </a:t>
            </a:r>
            <a:r>
              <a:rPr lang="tr-TR" sz="2000" b="1" dirty="0">
                <a:solidFill>
                  <a:prstClr val="white"/>
                </a:solidFill>
              </a:rPr>
              <a:t>konsolosluk ilişkisini</a:t>
            </a:r>
          </a:p>
          <a:p>
            <a:pPr lvl="1">
              <a:spcBef>
                <a:spcPct val="20000"/>
              </a:spcBef>
            </a:pPr>
            <a:r>
              <a:rPr lang="tr-TR" sz="2000" b="1" dirty="0">
                <a:solidFill>
                  <a:prstClr val="white"/>
                </a:solidFill>
              </a:rPr>
              <a:t>   </a:t>
            </a:r>
            <a:r>
              <a:rPr lang="tr-T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ortadan kaldırmaz</a:t>
            </a:r>
            <a:r>
              <a:rPr lang="tr-TR" sz="2000" b="1" dirty="0">
                <a:solidFill>
                  <a:prstClr val="white"/>
                </a:solidFill>
              </a:rPr>
              <a:t>.</a:t>
            </a:r>
            <a:endParaRPr lang="tr-TR" sz="2000" b="1" dirty="0" smtClean="0">
              <a:solidFill>
                <a:srgbClr val="4F81BD">
                  <a:lumMod val="40000"/>
                  <a:lumOff val="60000"/>
                </a:srgbClr>
              </a:solidFill>
            </a:endParaRP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>
                <a:solidFill>
                  <a:srgbClr val="4F81BD">
                    <a:lumMod val="40000"/>
                    <a:lumOff val="60000"/>
                  </a:srgbClr>
                </a:solidFill>
              </a:rPr>
              <a:t> </a:t>
            </a:r>
            <a:r>
              <a:rPr lang="tr-TR" sz="2000" b="1" dirty="0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Konsolosluk ilişkisinin sona ermesi, diplomatik ilişkinin sona ermesi</a:t>
            </a:r>
          </a:p>
          <a:p>
            <a:pPr lvl="1">
              <a:spcBef>
                <a:spcPct val="20000"/>
              </a:spcBef>
            </a:pPr>
            <a:r>
              <a:rPr lang="tr-TR" sz="2000" b="1" dirty="0" smtClean="0">
                <a:solidFill>
                  <a:srgbClr val="4F81BD">
                    <a:lumMod val="40000"/>
                    <a:lumOff val="60000"/>
                  </a:srgbClr>
                </a:solidFill>
              </a:rPr>
              <a:t>   anlamına gelmez.</a:t>
            </a:r>
          </a:p>
        </p:txBody>
      </p:sp>
    </p:spTree>
    <p:extLst>
      <p:ext uri="{BB962C8B-B14F-4D97-AF65-F5344CB8AC3E}">
        <p14:creationId xmlns:p14="http://schemas.microsoft.com/office/powerpoint/2010/main" xmlns="" val="9396107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MİSYON KADROSU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chemeClr val="bg1"/>
                </a:solidFill>
              </a:rPr>
              <a:t>Misyon</a:t>
            </a:r>
            <a:r>
              <a:rPr lang="tr-TR" dirty="0">
                <a:solidFill>
                  <a:schemeClr val="bg1"/>
                </a:solidFill>
              </a:rPr>
              <a:t>: Bir devletin diğerine yolladığı ve temsil </a:t>
            </a:r>
            <a:r>
              <a:rPr lang="tr-TR" dirty="0" smtClean="0">
                <a:solidFill>
                  <a:schemeClr val="bg1"/>
                </a:solidFill>
              </a:rPr>
              <a:t>görevini yerine </a:t>
            </a:r>
            <a:r>
              <a:rPr lang="tr-TR" dirty="0">
                <a:solidFill>
                  <a:schemeClr val="bg1"/>
                </a:solidFill>
              </a:rPr>
              <a:t>getiren temsilcilerden oluşan </a:t>
            </a:r>
            <a:r>
              <a:rPr lang="tr-TR" dirty="0" smtClean="0">
                <a:solidFill>
                  <a:schemeClr val="bg1"/>
                </a:solidFill>
              </a:rPr>
              <a:t>heyet </a:t>
            </a:r>
            <a:r>
              <a:rPr lang="tr-TR" sz="2200" dirty="0" smtClean="0">
                <a:solidFill>
                  <a:schemeClr val="bg1">
                    <a:lumMod val="95000"/>
                  </a:schemeClr>
                </a:solidFill>
              </a:rPr>
              <a:t>(1961 Viyana Sözleşmesi, m. 1 vd.)</a:t>
            </a:r>
          </a:p>
          <a:p>
            <a:endParaRPr lang="tr-TR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Misyon kadrosu </a:t>
            </a:r>
            <a:r>
              <a:rPr lang="tr-TR" sz="2200" dirty="0">
                <a:solidFill>
                  <a:prstClr val="white">
                    <a:lumMod val="95000"/>
                  </a:prstClr>
                </a:solidFill>
              </a:rPr>
              <a:t>(1961 Viyana Sözleşmesi, m. </a:t>
            </a:r>
            <a:r>
              <a:rPr lang="tr-TR" sz="2200" dirty="0" smtClean="0">
                <a:solidFill>
                  <a:prstClr val="white">
                    <a:lumMod val="95000"/>
                  </a:prstClr>
                </a:solidFill>
              </a:rPr>
              <a:t>1/b vd.)</a:t>
            </a:r>
            <a:endParaRPr lang="tr-TR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Diplomatik</a:t>
            </a:r>
          </a:p>
          <a:p>
            <a:pPr lvl="1"/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İdari ve teknik</a:t>
            </a:r>
          </a:p>
          <a:p>
            <a:pPr lvl="1"/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Hizmet</a:t>
            </a:r>
            <a:endParaRPr lang="tr-TR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DİPLOMATİK KADRO ÜYELERİ</a:t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000" b="1" dirty="0" smtClean="0">
                <a:solidFill>
                  <a:schemeClr val="bg1"/>
                </a:solidFill>
                <a:cs typeface="Lucida Sans Unicode" pitchFamily="34" charset="0"/>
              </a:rPr>
              <a:t>(1961 Viyana Sözleşmesi, m. 1/d)</a:t>
            </a:r>
            <a:endParaRPr lang="tr-TR" sz="20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8757191"/>
              </p:ext>
            </p:extLst>
          </p:nvPr>
        </p:nvGraphicFramePr>
        <p:xfrm>
          <a:off x="457200" y="1268760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DB6E69-C1B5-4E4E-8FFD-6253324127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70DB6E69-C1B5-4E4E-8FFD-6253324127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264F7DB-6552-4F10-8F2A-B4E94FC497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0264F7DB-6552-4F10-8F2A-B4E94FC497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6D4A56A-DFE8-4FF1-8A28-E99A60DA3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86D4A56A-DFE8-4FF1-8A28-E99A60DA31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372E2D9-6D07-4666-BAAB-AD7645F4AD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graphicEl>
                                              <a:dgm id="{0372E2D9-6D07-4666-BAAB-AD7645F4AD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A2C2715-83DD-4601-BB61-617320ECE2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4A2C2715-83DD-4601-BB61-617320ECE2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ADB7B88-6B5B-4BC7-9929-EF964CC898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">
                                            <p:graphicEl>
                                              <a:dgm id="{1ADB7B88-6B5B-4BC7-9929-EF964CC898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2B41E03-A9F1-446A-B5BB-E0C9859C24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>
                                            <p:graphicEl>
                                              <a:dgm id="{62B41E03-A9F1-446A-B5BB-E0C9859C24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FC8547D-AC06-4437-8CE5-E02628D716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">
                                            <p:graphicEl>
                                              <a:dgm id="{0FC8547D-AC06-4437-8CE5-E02628D716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37F74B2-E38C-49E4-852B-1E0FDCAF03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">
                                            <p:graphicEl>
                                              <a:dgm id="{D37F74B2-E38C-49E4-852B-1E0FDCAF03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95469FF-EA75-424A-82BA-62D451B54B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">
                                            <p:graphicEl>
                                              <a:dgm id="{F95469FF-EA75-424A-82BA-62D451B54B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D928326-CFCC-43C4-9A83-07819D97A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5">
                                            <p:graphicEl>
                                              <a:dgm id="{1D928326-CFCC-43C4-9A83-07819D97A7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139EED-3C81-461E-9366-22AF877FC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5">
                                            <p:graphicEl>
                                              <a:dgm id="{90139EED-3C81-461E-9366-22AF877FCF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708E87-E4BB-4888-8136-11C3FC272A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5">
                                            <p:graphicEl>
                                              <a:dgm id="{38708E87-E4BB-4888-8136-11C3FC272A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C6C60AD-175D-4B21-A101-CEFC39DF26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5">
                                            <p:graphicEl>
                                              <a:dgm id="{8C6C60AD-175D-4B21-A101-CEFC39DF26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010C0B6-416B-4D49-A2B3-3DD72ACA09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5">
                                            <p:graphicEl>
                                              <a:dgm id="{D010C0B6-416B-4D49-A2B3-3DD72ACA09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9E00C67-3DDD-451D-8CCB-FD7C8EA10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5">
                                            <p:graphicEl>
                                              <a:dgm id="{E9E00C67-3DDD-451D-8CCB-FD7C8EA107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3DD4E48-0F52-4FAB-94D8-3D87AC583A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5">
                                            <p:graphicEl>
                                              <a:dgm id="{93DD4E48-0F52-4FAB-94D8-3D87AC583A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4BB97F4-D0F4-4480-85CC-5CC4FEC634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5">
                                            <p:graphicEl>
                                              <a:dgm id="{24BB97F4-D0F4-4480-85CC-5CC4FEC634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DC7C4F3-8ECC-49DB-A432-D9F7C922B8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5">
                                            <p:graphicEl>
                                              <a:dgm id="{4DC7C4F3-8ECC-49DB-A432-D9F7C922B8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48273"/>
            <a:ext cx="8229600" cy="3196951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  <a:buClr>
                <a:schemeClr val="tx2"/>
              </a:buClr>
              <a:buNone/>
            </a:pPr>
            <a:r>
              <a:rPr lang="tr-TR" sz="2700" b="1" dirty="0" smtClean="0">
                <a:solidFill>
                  <a:schemeClr val="bg1">
                    <a:lumMod val="95000"/>
                  </a:schemeClr>
                </a:solidFill>
                <a:latin typeface="+mj-lt"/>
                <a:cs typeface="Lucida Sans Unicode" pitchFamily="34" charset="0"/>
              </a:rPr>
              <a:t>Kabul eden devletin</a:t>
            </a:r>
          </a:p>
          <a:p>
            <a:pPr algn="just">
              <a:lnSpc>
                <a:spcPct val="200000"/>
              </a:lnSpc>
              <a:buClr>
                <a:schemeClr val="bg1">
                  <a:lumMod val="95000"/>
                </a:schemeClr>
              </a:buClr>
            </a:pPr>
            <a:r>
              <a:rPr lang="tr-TR" sz="2700" dirty="0" smtClean="0">
                <a:solidFill>
                  <a:schemeClr val="bg1">
                    <a:lumMod val="95000"/>
                  </a:schemeClr>
                </a:solidFill>
                <a:latin typeface="+mj-lt"/>
                <a:cs typeface="Lucida Sans Unicode" pitchFamily="34" charset="0"/>
              </a:rPr>
              <a:t>İç hukuk düzenlemelerine uymak</a:t>
            </a:r>
          </a:p>
          <a:p>
            <a:pPr algn="just">
              <a:lnSpc>
                <a:spcPct val="200000"/>
              </a:lnSpc>
              <a:buClr>
                <a:schemeClr val="bg1">
                  <a:lumMod val="95000"/>
                </a:schemeClr>
              </a:buClr>
            </a:pPr>
            <a:r>
              <a:rPr lang="tr-TR" sz="2700" dirty="0" smtClean="0">
                <a:solidFill>
                  <a:schemeClr val="bg1">
                    <a:lumMod val="95000"/>
                  </a:schemeClr>
                </a:solidFill>
                <a:latin typeface="+mj-lt"/>
                <a:cs typeface="Lucida Sans Unicode" pitchFamily="34" charset="0"/>
              </a:rPr>
              <a:t>İç işlerine karışmamak</a:t>
            </a:r>
          </a:p>
          <a:p>
            <a:pPr algn="just">
              <a:lnSpc>
                <a:spcPct val="200000"/>
              </a:lnSpc>
              <a:buClr>
                <a:schemeClr val="tx2"/>
              </a:buClr>
              <a:buNone/>
            </a:pPr>
            <a:endParaRPr lang="tr-TR" sz="2700" dirty="0">
              <a:solidFill>
                <a:schemeClr val="bg1">
                  <a:lumMod val="95000"/>
                </a:schemeClr>
              </a:solidFill>
              <a:latin typeface="+mj-lt"/>
              <a:cs typeface="Lucida Sans Unicode" pitchFamily="34" charset="0"/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DİPLOMATİK KADRO ÜYELERİNİN YÜKÜMLÜLÜKLERİ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tr-TR" sz="3400" b="1" dirty="0" smtClean="0">
                <a:solidFill>
                  <a:schemeClr val="bg1"/>
                </a:solidFill>
                <a:cs typeface="Lucida Sans Unicode" pitchFamily="34" charset="0"/>
              </a:rPr>
              <a:t>DİPLOMATİK KADRO ÜYELERİNİN GÖREVLERİ</a:t>
            </a:r>
            <a:br>
              <a:rPr lang="tr-TR" sz="3400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000" b="1" dirty="0" smtClean="0">
                <a:solidFill>
                  <a:schemeClr val="bg1"/>
                </a:solidFill>
                <a:cs typeface="Lucida Sans Unicode" pitchFamily="34" charset="0"/>
              </a:rPr>
              <a:t>(1961 Viyana Sözleşmesi, m. 3)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5112568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tx2"/>
              </a:buClr>
              <a:buNone/>
            </a:pPr>
            <a:endParaRPr lang="tr-TR" sz="2700" dirty="0" smtClean="0">
              <a:solidFill>
                <a:schemeClr val="bg1"/>
              </a:solidFill>
              <a:latin typeface="+mj-lt"/>
              <a:cs typeface="Lucida Sans Unicode" pitchFamily="34" charset="0"/>
            </a:endParaRPr>
          </a:p>
          <a:p>
            <a:pPr>
              <a:buClr>
                <a:schemeClr val="bg1"/>
              </a:buClr>
            </a:pPr>
            <a:r>
              <a:rPr lang="tr-TR" sz="2400" dirty="0">
                <a:solidFill>
                  <a:schemeClr val="bg1"/>
                </a:solidFill>
                <a:latin typeface="+mj-lt"/>
                <a:cs typeface="Lucida Sans Unicode" pitchFamily="34" charset="0"/>
              </a:rPr>
              <a:t>Devletini, kabul eden devlette </a:t>
            </a:r>
            <a:r>
              <a:rPr lang="tr-TR" sz="2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cs typeface="Lucida Sans Unicode" pitchFamily="34" charset="0"/>
              </a:rPr>
              <a:t>temsil etmek</a:t>
            </a:r>
          </a:p>
          <a:p>
            <a:pPr>
              <a:buClr>
                <a:schemeClr val="bg1"/>
              </a:buClr>
            </a:pPr>
            <a:endParaRPr lang="tr-TR" sz="2400" dirty="0" smtClean="0">
              <a:solidFill>
                <a:schemeClr val="bg1"/>
              </a:solidFill>
              <a:latin typeface="+mj-lt"/>
              <a:cs typeface="Lucida Sans Unicode" pitchFamily="34" charset="0"/>
            </a:endParaRPr>
          </a:p>
          <a:p>
            <a:pPr>
              <a:buClr>
                <a:schemeClr val="bg1"/>
              </a:buClr>
            </a:pPr>
            <a:r>
              <a:rPr lang="tr-TR" sz="2400" dirty="0" smtClean="0">
                <a:solidFill>
                  <a:schemeClr val="bg1"/>
                </a:solidFill>
                <a:latin typeface="+mj-lt"/>
                <a:cs typeface="Lucida Sans Unicode" pitchFamily="34" charset="0"/>
              </a:rPr>
              <a:t>İki </a:t>
            </a:r>
            <a:r>
              <a:rPr lang="tr-TR" sz="2400" dirty="0">
                <a:solidFill>
                  <a:schemeClr val="bg1"/>
                </a:solidFill>
                <a:latin typeface="+mj-lt"/>
                <a:cs typeface="Lucida Sans Unicode" pitchFamily="34" charset="0"/>
              </a:rPr>
              <a:t>devlet arasında </a:t>
            </a:r>
            <a:r>
              <a:rPr lang="tr-TR" sz="2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cs typeface="Lucida Sans Unicode" pitchFamily="34" charset="0"/>
              </a:rPr>
              <a:t>ilişkileri geliştirmek</a:t>
            </a:r>
          </a:p>
          <a:p>
            <a:pPr>
              <a:buClr>
                <a:schemeClr val="bg1"/>
              </a:buClr>
            </a:pPr>
            <a:endParaRPr lang="tr-TR" sz="2400" dirty="0" smtClean="0">
              <a:solidFill>
                <a:schemeClr val="bg1"/>
              </a:solidFill>
              <a:latin typeface="+mj-lt"/>
              <a:cs typeface="Lucida Sans Unicode" pitchFamily="34" charset="0"/>
            </a:endParaRPr>
          </a:p>
          <a:p>
            <a:pPr>
              <a:buClr>
                <a:schemeClr val="bg1"/>
              </a:buClr>
            </a:pPr>
            <a:r>
              <a:rPr lang="tr-TR" sz="2400" dirty="0" smtClean="0">
                <a:solidFill>
                  <a:schemeClr val="bg1"/>
                </a:solidFill>
                <a:latin typeface="+mj-lt"/>
                <a:cs typeface="Lucida Sans Unicode" pitchFamily="34" charset="0"/>
              </a:rPr>
              <a:t>Devleti </a:t>
            </a:r>
            <a:r>
              <a:rPr lang="tr-TR" sz="2400" dirty="0">
                <a:solidFill>
                  <a:schemeClr val="bg1"/>
                </a:solidFill>
                <a:latin typeface="+mj-lt"/>
                <a:cs typeface="Lucida Sans Unicode" pitchFamily="34" charset="0"/>
              </a:rPr>
              <a:t>adına </a:t>
            </a:r>
            <a:r>
              <a:rPr lang="tr-TR" sz="2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cs typeface="Lucida Sans Unicode" pitchFamily="34" charset="0"/>
              </a:rPr>
              <a:t>görüşmeler yapmak</a:t>
            </a:r>
          </a:p>
          <a:p>
            <a:pPr>
              <a:buClr>
                <a:schemeClr val="bg1"/>
              </a:buClr>
            </a:pPr>
            <a:endParaRPr lang="tr-TR" sz="2400" dirty="0" smtClean="0">
              <a:solidFill>
                <a:schemeClr val="bg1"/>
              </a:solidFill>
              <a:latin typeface="+mj-lt"/>
              <a:cs typeface="Lucida Sans Unicode" pitchFamily="34" charset="0"/>
            </a:endParaRPr>
          </a:p>
          <a:p>
            <a:pPr>
              <a:buClr>
                <a:schemeClr val="bg1"/>
              </a:buClr>
            </a:pPr>
            <a:r>
              <a:rPr lang="tr-TR" sz="2400" dirty="0" smtClean="0">
                <a:solidFill>
                  <a:schemeClr val="bg1"/>
                </a:solidFill>
                <a:latin typeface="+mj-lt"/>
                <a:cs typeface="Lucida Sans Unicode" pitchFamily="34" charset="0"/>
              </a:rPr>
              <a:t>Devletinin </a:t>
            </a:r>
            <a:r>
              <a:rPr lang="tr-TR" sz="2400" dirty="0">
                <a:solidFill>
                  <a:schemeClr val="bg1"/>
                </a:solidFill>
                <a:latin typeface="+mj-lt"/>
                <a:cs typeface="Lucida Sans Unicode" pitchFamily="34" charset="0"/>
              </a:rPr>
              <a:t>ve yurttaşlarının </a:t>
            </a:r>
            <a:r>
              <a:rPr lang="tr-TR" sz="2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cs typeface="Lucida Sans Unicode" pitchFamily="34" charset="0"/>
              </a:rPr>
              <a:t>hak ve çıkarlarını korumak</a:t>
            </a:r>
          </a:p>
          <a:p>
            <a:pPr>
              <a:buClr>
                <a:schemeClr val="bg1"/>
              </a:buClr>
            </a:pPr>
            <a:endParaRPr lang="tr-TR" sz="2400" dirty="0" smtClean="0">
              <a:solidFill>
                <a:schemeClr val="bg1"/>
              </a:solidFill>
              <a:latin typeface="+mj-lt"/>
              <a:cs typeface="Lucida Sans Unicode" pitchFamily="34" charset="0"/>
            </a:endParaRPr>
          </a:p>
          <a:p>
            <a:pPr>
              <a:buClr>
                <a:schemeClr val="bg1"/>
              </a:buClr>
            </a:pPr>
            <a:r>
              <a:rPr lang="tr-TR" sz="2400" dirty="0" smtClean="0">
                <a:solidFill>
                  <a:schemeClr val="bg1"/>
                </a:solidFill>
                <a:latin typeface="+mj-lt"/>
                <a:cs typeface="Lucida Sans Unicode" pitchFamily="34" charset="0"/>
              </a:rPr>
              <a:t>Kabul </a:t>
            </a:r>
            <a:r>
              <a:rPr lang="tr-TR" sz="2400" dirty="0">
                <a:solidFill>
                  <a:schemeClr val="bg1"/>
                </a:solidFill>
                <a:latin typeface="+mj-lt"/>
                <a:cs typeface="Lucida Sans Unicode" pitchFamily="34" charset="0"/>
              </a:rPr>
              <a:t>eden devlet hakkında </a:t>
            </a:r>
            <a:r>
              <a:rPr lang="tr-TR" sz="2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cs typeface="Lucida Sans Unicode" pitchFamily="34" charset="0"/>
              </a:rPr>
              <a:t>bilgi toplamak,  </a:t>
            </a:r>
            <a:r>
              <a:rPr lang="tr-TR" sz="2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cs typeface="Lucida Sans Unicode" pitchFamily="34" charset="0"/>
              </a:rPr>
              <a:t>değerlendirmek</a:t>
            </a:r>
            <a:endParaRPr lang="tr-TR" sz="2700" b="1" dirty="0" smtClean="0">
              <a:solidFill>
                <a:schemeClr val="tx2">
                  <a:lumMod val="20000"/>
                  <a:lumOff val="80000"/>
                </a:schemeClr>
              </a:solidFill>
              <a:latin typeface="+mj-lt"/>
              <a:cs typeface="Lucida Sans Unicode" pitchFamily="34" charset="0"/>
            </a:endParaRPr>
          </a:p>
          <a:p>
            <a:pPr lvl="1" algn="just">
              <a:buClr>
                <a:schemeClr val="bg1"/>
              </a:buClr>
              <a:buFont typeface="Arial" pitchFamily="34" charset="0"/>
              <a:buChar char="•"/>
            </a:pPr>
            <a:endParaRPr lang="tr-TR" sz="2300" dirty="0">
              <a:latin typeface="+mj-lt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360931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DİPLOMATİK MİSYON ŞEFİ</a:t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000" b="1" dirty="0" smtClean="0">
                <a:solidFill>
                  <a:schemeClr val="bg1"/>
                </a:solidFill>
                <a:cs typeface="Lucida Sans Unicode" pitchFamily="34" charset="0"/>
              </a:rPr>
              <a:t>(1961 Viyana Sözleşmesi, m. 1/a vd.)</a:t>
            </a:r>
            <a:endParaRPr lang="tr-TR" sz="20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tx2"/>
              </a:buClr>
              <a:buNone/>
            </a:pPr>
            <a:r>
              <a:rPr lang="tr-TR" sz="22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cs typeface="Lucida Sans Unicode" pitchFamily="34" charset="0"/>
              </a:rPr>
              <a:t>- </a:t>
            </a:r>
            <a:r>
              <a:rPr lang="tr-TR" sz="22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cs typeface="Lucida Sans Unicode" pitchFamily="34" charset="0"/>
              </a:rPr>
              <a:t>Gönderen </a:t>
            </a:r>
            <a:r>
              <a:rPr lang="tr-TR" sz="2200" dirty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cs typeface="Lucida Sans Unicode" pitchFamily="34" charset="0"/>
              </a:rPr>
              <a:t>devlet tarafından </a:t>
            </a:r>
            <a:r>
              <a:rPr lang="tr-TR" sz="22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cs typeface="Lucida Sans Unicode" pitchFamily="34" charset="0"/>
              </a:rPr>
              <a:t>belirlenir. - 3 (üç) sınıfa ayrılır.</a:t>
            </a:r>
            <a:endParaRPr lang="tr-TR" sz="2200" dirty="0">
              <a:solidFill>
                <a:schemeClr val="tx2">
                  <a:lumMod val="20000"/>
                  <a:lumOff val="80000"/>
                </a:schemeClr>
              </a:solidFill>
              <a:latin typeface="+mj-lt"/>
              <a:cs typeface="Lucida Sans Unicode" pitchFamily="34" charset="0"/>
            </a:endParaRP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xmlns="" val="826237515"/>
              </p:ext>
            </p:extLst>
          </p:nvPr>
        </p:nvGraphicFramePr>
        <p:xfrm>
          <a:off x="395536" y="2204864"/>
          <a:ext cx="8352928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48827E-42FF-402F-B94F-D65316FC5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4C48827E-42FF-402F-B94F-D65316FC5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4C48827E-42FF-402F-B94F-D65316FC5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42A389-C706-4727-98E7-C87B41AF60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6B42A389-C706-4727-98E7-C87B41AF60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6B42A389-C706-4727-98E7-C87B41AF60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5793AF-DCBC-47F3-B6A9-C96D669778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785793AF-DCBC-47F3-B6A9-C96D669778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785793AF-DCBC-47F3-B6A9-C96D669778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1434C7A-7BD4-490F-B4A5-8FAC590D06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C1434C7A-7BD4-490F-B4A5-8FAC590D06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C1434C7A-7BD4-490F-B4A5-8FAC590D06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0F78BDB-BB83-4068-8EE2-7D197EC21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80F78BDB-BB83-4068-8EE2-7D197EC21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80F78BDB-BB83-4068-8EE2-7D197EC21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ADD03DC-6356-400A-B81E-B3523602E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4ADD03DC-6356-400A-B81E-B3523602E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4ADD03DC-6356-400A-B81E-B3523602E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AF8819-9524-4077-8B57-89B92E1747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F9AF8819-9524-4077-8B57-89B92E1747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graphicEl>
                                              <a:dgm id="{F9AF8819-9524-4077-8B57-89B92E1747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9C436A-D59F-41E0-B038-F83749647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graphicEl>
                                              <a:dgm id="{C49C436A-D59F-41E0-B038-F83749647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graphicEl>
                                              <a:dgm id="{C49C436A-D59F-41E0-B038-F83749647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E63BF0-4CB9-452D-9E78-D49B6BAAA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graphicEl>
                                              <a:dgm id="{45E63BF0-4CB9-452D-9E78-D49B6BAAA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graphicEl>
                                              <a:dgm id="{45E63BF0-4CB9-452D-9E78-D49B6BAAA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0AB2DD-B095-4940-8C1C-2E941017CF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dgm id="{B00AB2DD-B095-4940-8C1C-2E941017CF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B00AB2DD-B095-4940-8C1C-2E941017CF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tr-TR" sz="3400" b="1" dirty="0" smtClean="0">
                <a:solidFill>
                  <a:schemeClr val="bg1"/>
                </a:solidFill>
                <a:cs typeface="Lucida Sans Unicode" pitchFamily="34" charset="0"/>
              </a:rPr>
              <a:t>MİSYON ŞEFİNİN GÖREVE BAŞLAMASI</a:t>
            </a:r>
            <a:br>
              <a:rPr lang="tr-TR" sz="3400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000" b="1" dirty="0" smtClean="0">
                <a:solidFill>
                  <a:schemeClr val="bg1"/>
                </a:solidFill>
                <a:cs typeface="Lucida Sans Unicode" pitchFamily="34" charset="0"/>
              </a:rPr>
              <a:t>(1961 Viyana Sözleşmesi, m. 4 vd.)</a:t>
            </a:r>
            <a:endParaRPr lang="tr-TR" sz="20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xmlns="" val="1807565237"/>
              </p:ext>
            </p:extLst>
          </p:nvPr>
        </p:nvGraphicFramePr>
        <p:xfrm>
          <a:off x="323528" y="476672"/>
          <a:ext cx="698477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Şeritli Sağ Ok 6"/>
          <p:cNvSpPr/>
          <p:nvPr/>
        </p:nvSpPr>
        <p:spPr>
          <a:xfrm>
            <a:off x="7452320" y="2348880"/>
            <a:ext cx="1296144" cy="1152128"/>
          </a:xfrm>
          <a:prstGeom prst="strip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971600" y="4532927"/>
            <a:ext cx="6912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*Kural: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Misyon şefi dışındaki diplomatik kadro üyeleri için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kabul eden devletin rızası aranmaz = Agreman yoktur.</a:t>
            </a:r>
          </a:p>
          <a:p>
            <a:endParaRPr lang="tr-TR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**İstisna: Ataşeler için ön onay aranabilir.</a:t>
            </a:r>
          </a:p>
          <a:p>
            <a:endParaRPr lang="tr-T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***Kabul eden devlet, misyon şeflerinin kabulünde her devlet misyon şefini aynı usulü takip etmelidir.</a:t>
            </a:r>
            <a:endParaRPr lang="tr-T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092280" y="357301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Görevin Başlaması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4FA3F8-2323-40EF-B55C-50F6AE662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B24FA3F8-2323-40EF-B55C-50F6AE662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B24FA3F8-2323-40EF-B55C-50F6AE662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C947A73-9E3B-4B62-9E1C-4AA2B337A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7C947A73-9E3B-4B62-9E1C-4AA2B337A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7C947A73-9E3B-4B62-9E1C-4AA2B337A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0FE60AC-7DDE-4B10-8D19-579D500DB9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10FE60AC-7DDE-4B10-8D19-579D500DB9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10FE60AC-7DDE-4B10-8D19-579D500DB9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7" grpId="0" animBg="1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İDARİ ve TEKNİK KADRO ÜYELERİ</a:t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000" b="1" dirty="0" smtClean="0">
                <a:solidFill>
                  <a:schemeClr val="bg1"/>
                </a:solidFill>
                <a:cs typeface="Lucida Sans Unicode" pitchFamily="34" charset="0"/>
              </a:rPr>
              <a:t>(1961 Viyana Sözleşmesi, m. 1/f vd.)</a:t>
            </a:r>
            <a:endParaRPr lang="tr-TR" sz="20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xmlns="" val="3865663290"/>
              </p:ext>
            </p:extLst>
          </p:nvPr>
        </p:nvGraphicFramePr>
        <p:xfrm>
          <a:off x="899592" y="1397000"/>
          <a:ext cx="7056784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HİZMET KADROSU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ÜYELERİ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200" b="1" dirty="0">
                <a:solidFill>
                  <a:schemeClr val="bg1"/>
                </a:solidFill>
                <a:cs typeface="Lucida Sans Unicode" pitchFamily="34" charset="0"/>
              </a:rPr>
              <a:t>(1961 Viyana Sözleşmesi, m. </a:t>
            </a:r>
            <a:r>
              <a:rPr lang="tr-TR" sz="2200" b="1" dirty="0" smtClean="0">
                <a:solidFill>
                  <a:schemeClr val="bg1"/>
                </a:solidFill>
                <a:cs typeface="Lucida Sans Unicode" pitchFamily="34" charset="0"/>
              </a:rPr>
              <a:t>1/g </a:t>
            </a:r>
            <a:r>
              <a:rPr lang="tr-TR" sz="2200" b="1" dirty="0">
                <a:solidFill>
                  <a:schemeClr val="bg1"/>
                </a:solidFill>
                <a:cs typeface="Lucida Sans Unicode" pitchFamily="34" charset="0"/>
              </a:rPr>
              <a:t>vd.)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687443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9B3B22-5616-4FF4-B442-0BFEE3F36A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1F9B3B22-5616-4FF4-B442-0BFEE3F36A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F2C5811-7D1F-4732-B9F0-BD890C93E0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6F2C5811-7D1F-4732-B9F0-BD890C93E0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1EAEEF0-0B8D-4F48-A6E9-7A4E90913E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21EAEEF0-0B8D-4F48-A6E9-7A4E90913E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F9FF0D5-F19D-44BF-9C95-83D3774362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EF9FF0D5-F19D-44BF-9C95-83D3774362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81BD14-907C-4527-B14E-5FEAA1D67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F781BD14-907C-4527-B14E-5FEAA1D67E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B4BA513-E6AE-4C05-93E9-0CF37EE2A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EB4BA513-E6AE-4C05-93E9-0CF37EE2A8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2261</TotalTime>
  <Words>407</Words>
  <Application>Microsoft Office PowerPoint</Application>
  <PresentationFormat>Ekran Gösterisi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DİPLOMATİK İLİŞKİLER</vt:lpstr>
      <vt:lpstr>MİSYON KADROSU</vt:lpstr>
      <vt:lpstr>DİPLOMATİK KADRO ÜYELERİ (1961 Viyana Sözleşmesi, m. 1/d)</vt:lpstr>
      <vt:lpstr>DİPLOMATİK KADRO ÜYELERİNİN YÜKÜMLÜLÜKLERİ</vt:lpstr>
      <vt:lpstr>DİPLOMATİK KADRO ÜYELERİNİN GÖREVLERİ (1961 Viyana Sözleşmesi, m. 3)</vt:lpstr>
      <vt:lpstr>DİPLOMATİK MİSYON ŞEFİ (1961 Viyana Sözleşmesi, m. 1/a vd.)</vt:lpstr>
      <vt:lpstr>MİSYON ŞEFİNİN GÖREVE BAŞLAMASI (1961 Viyana Sözleşmesi, m. 4 vd.)</vt:lpstr>
      <vt:lpstr>İDARİ ve TEKNİK KADRO ÜYELERİ (1961 Viyana Sözleşmesi, m. 1/f vd.)</vt:lpstr>
      <vt:lpstr>HİZMET KADROSU ÜYELERİ (1961 Viyana Sözleşmesi, m. 1/g vd.)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294</cp:revision>
  <dcterms:modified xsi:type="dcterms:W3CDTF">2018-02-15T16:26:07Z</dcterms:modified>
</cp:coreProperties>
</file>