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1" d="100"/>
          <a:sy n="61" d="100"/>
        </p:scale>
        <p:origin x="28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7A52BA-A777-4047-8C93-E174266BEB7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3183F276-FA67-4501-83F8-2357872790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55DFD36-AFF4-411F-880F-3C265395710E}"/>
              </a:ext>
            </a:extLst>
          </p:cNvPr>
          <p:cNvSpPr>
            <a:spLocks noGrp="1"/>
          </p:cNvSpPr>
          <p:nvPr>
            <p:ph type="dt" sz="half" idx="10"/>
          </p:nvPr>
        </p:nvSpPr>
        <p:spPr/>
        <p:txBody>
          <a:bodyPr/>
          <a:lstStyle/>
          <a:p>
            <a:fld id="{A6E7900E-EE6D-4BDE-97D0-0006411C8803}" type="datetimeFigureOut">
              <a:rPr lang="tr-TR" smtClean="0"/>
              <a:t>28.04.2020</a:t>
            </a:fld>
            <a:endParaRPr lang="tr-TR"/>
          </a:p>
        </p:txBody>
      </p:sp>
      <p:sp>
        <p:nvSpPr>
          <p:cNvPr id="5" name="Alt Bilgi Yer Tutucusu 4">
            <a:extLst>
              <a:ext uri="{FF2B5EF4-FFF2-40B4-BE49-F238E27FC236}">
                <a16:creationId xmlns:a16="http://schemas.microsoft.com/office/drawing/2014/main" id="{DA386173-F2EB-4488-B127-B4E48DC37F8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C9CCACF-5D51-4418-8A18-D7B58D9308E6}"/>
              </a:ext>
            </a:extLst>
          </p:cNvPr>
          <p:cNvSpPr>
            <a:spLocks noGrp="1"/>
          </p:cNvSpPr>
          <p:nvPr>
            <p:ph type="sldNum" sz="quarter" idx="12"/>
          </p:nvPr>
        </p:nvSpPr>
        <p:spPr/>
        <p:txBody>
          <a:bodyPr/>
          <a:lstStyle/>
          <a:p>
            <a:fld id="{37D475E4-07EC-4002-AD8B-A7243C7F95AA}" type="slidenum">
              <a:rPr lang="tr-TR" smtClean="0"/>
              <a:t>‹#›</a:t>
            </a:fld>
            <a:endParaRPr lang="tr-TR"/>
          </a:p>
        </p:txBody>
      </p:sp>
    </p:spTree>
    <p:extLst>
      <p:ext uri="{BB962C8B-B14F-4D97-AF65-F5344CB8AC3E}">
        <p14:creationId xmlns:p14="http://schemas.microsoft.com/office/powerpoint/2010/main" val="3429654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945FCF-5610-4004-AF32-CAAE6515E0E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7936E1B-7046-4557-A963-86312064037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29C7D4F-5F85-40C6-8D9B-58BE61C66567}"/>
              </a:ext>
            </a:extLst>
          </p:cNvPr>
          <p:cNvSpPr>
            <a:spLocks noGrp="1"/>
          </p:cNvSpPr>
          <p:nvPr>
            <p:ph type="dt" sz="half" idx="10"/>
          </p:nvPr>
        </p:nvSpPr>
        <p:spPr/>
        <p:txBody>
          <a:bodyPr/>
          <a:lstStyle/>
          <a:p>
            <a:fld id="{A6E7900E-EE6D-4BDE-97D0-0006411C8803}" type="datetimeFigureOut">
              <a:rPr lang="tr-TR" smtClean="0"/>
              <a:t>28.04.2020</a:t>
            </a:fld>
            <a:endParaRPr lang="tr-TR"/>
          </a:p>
        </p:txBody>
      </p:sp>
      <p:sp>
        <p:nvSpPr>
          <p:cNvPr id="5" name="Alt Bilgi Yer Tutucusu 4">
            <a:extLst>
              <a:ext uri="{FF2B5EF4-FFF2-40B4-BE49-F238E27FC236}">
                <a16:creationId xmlns:a16="http://schemas.microsoft.com/office/drawing/2014/main" id="{7DAEE871-6384-4650-979A-97B785C2C56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E3553BD-8E41-45B5-BEFD-11FE8DC31D07}"/>
              </a:ext>
            </a:extLst>
          </p:cNvPr>
          <p:cNvSpPr>
            <a:spLocks noGrp="1"/>
          </p:cNvSpPr>
          <p:nvPr>
            <p:ph type="sldNum" sz="quarter" idx="12"/>
          </p:nvPr>
        </p:nvSpPr>
        <p:spPr/>
        <p:txBody>
          <a:bodyPr/>
          <a:lstStyle/>
          <a:p>
            <a:fld id="{37D475E4-07EC-4002-AD8B-A7243C7F95AA}" type="slidenum">
              <a:rPr lang="tr-TR" smtClean="0"/>
              <a:t>‹#›</a:t>
            </a:fld>
            <a:endParaRPr lang="tr-TR"/>
          </a:p>
        </p:txBody>
      </p:sp>
    </p:spTree>
    <p:extLst>
      <p:ext uri="{BB962C8B-B14F-4D97-AF65-F5344CB8AC3E}">
        <p14:creationId xmlns:p14="http://schemas.microsoft.com/office/powerpoint/2010/main" val="402619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DA3B5FB-F42F-4E18-B16E-3CA6DE03D1B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13502E8-2817-4BBA-9388-C74B68CA14C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A64FEE7-CE7B-4716-971F-8094EFDF2735}"/>
              </a:ext>
            </a:extLst>
          </p:cNvPr>
          <p:cNvSpPr>
            <a:spLocks noGrp="1"/>
          </p:cNvSpPr>
          <p:nvPr>
            <p:ph type="dt" sz="half" idx="10"/>
          </p:nvPr>
        </p:nvSpPr>
        <p:spPr/>
        <p:txBody>
          <a:bodyPr/>
          <a:lstStyle/>
          <a:p>
            <a:fld id="{A6E7900E-EE6D-4BDE-97D0-0006411C8803}" type="datetimeFigureOut">
              <a:rPr lang="tr-TR" smtClean="0"/>
              <a:t>28.04.2020</a:t>
            </a:fld>
            <a:endParaRPr lang="tr-TR"/>
          </a:p>
        </p:txBody>
      </p:sp>
      <p:sp>
        <p:nvSpPr>
          <p:cNvPr id="5" name="Alt Bilgi Yer Tutucusu 4">
            <a:extLst>
              <a:ext uri="{FF2B5EF4-FFF2-40B4-BE49-F238E27FC236}">
                <a16:creationId xmlns:a16="http://schemas.microsoft.com/office/drawing/2014/main" id="{E9C17CBF-61AD-48CC-AF7B-A37E6B5279A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C2D36FE-E327-4B14-BFD6-FAD197306A1C}"/>
              </a:ext>
            </a:extLst>
          </p:cNvPr>
          <p:cNvSpPr>
            <a:spLocks noGrp="1"/>
          </p:cNvSpPr>
          <p:nvPr>
            <p:ph type="sldNum" sz="quarter" idx="12"/>
          </p:nvPr>
        </p:nvSpPr>
        <p:spPr/>
        <p:txBody>
          <a:bodyPr/>
          <a:lstStyle/>
          <a:p>
            <a:fld id="{37D475E4-07EC-4002-AD8B-A7243C7F95AA}" type="slidenum">
              <a:rPr lang="tr-TR" smtClean="0"/>
              <a:t>‹#›</a:t>
            </a:fld>
            <a:endParaRPr lang="tr-TR"/>
          </a:p>
        </p:txBody>
      </p:sp>
    </p:spTree>
    <p:extLst>
      <p:ext uri="{BB962C8B-B14F-4D97-AF65-F5344CB8AC3E}">
        <p14:creationId xmlns:p14="http://schemas.microsoft.com/office/powerpoint/2010/main" val="103832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5C7952-8A1D-4198-B4A6-82A451B34D4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65845B0-CB0D-4469-820F-EBF8F72C5F4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2BFDA5B-6FAF-405D-AC69-95D4773C4BEF}"/>
              </a:ext>
            </a:extLst>
          </p:cNvPr>
          <p:cNvSpPr>
            <a:spLocks noGrp="1"/>
          </p:cNvSpPr>
          <p:nvPr>
            <p:ph type="dt" sz="half" idx="10"/>
          </p:nvPr>
        </p:nvSpPr>
        <p:spPr/>
        <p:txBody>
          <a:bodyPr/>
          <a:lstStyle/>
          <a:p>
            <a:fld id="{A6E7900E-EE6D-4BDE-97D0-0006411C8803}" type="datetimeFigureOut">
              <a:rPr lang="tr-TR" smtClean="0"/>
              <a:t>28.04.2020</a:t>
            </a:fld>
            <a:endParaRPr lang="tr-TR"/>
          </a:p>
        </p:txBody>
      </p:sp>
      <p:sp>
        <p:nvSpPr>
          <p:cNvPr id="5" name="Alt Bilgi Yer Tutucusu 4">
            <a:extLst>
              <a:ext uri="{FF2B5EF4-FFF2-40B4-BE49-F238E27FC236}">
                <a16:creationId xmlns:a16="http://schemas.microsoft.com/office/drawing/2014/main" id="{5B1D7542-4EF2-4469-94F9-D194E7DFF66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4F7F82B-178E-48E4-ACC5-20FD6D69B16D}"/>
              </a:ext>
            </a:extLst>
          </p:cNvPr>
          <p:cNvSpPr>
            <a:spLocks noGrp="1"/>
          </p:cNvSpPr>
          <p:nvPr>
            <p:ph type="sldNum" sz="quarter" idx="12"/>
          </p:nvPr>
        </p:nvSpPr>
        <p:spPr/>
        <p:txBody>
          <a:bodyPr/>
          <a:lstStyle/>
          <a:p>
            <a:fld id="{37D475E4-07EC-4002-AD8B-A7243C7F95AA}" type="slidenum">
              <a:rPr lang="tr-TR" smtClean="0"/>
              <a:t>‹#›</a:t>
            </a:fld>
            <a:endParaRPr lang="tr-TR"/>
          </a:p>
        </p:txBody>
      </p:sp>
    </p:spTree>
    <p:extLst>
      <p:ext uri="{BB962C8B-B14F-4D97-AF65-F5344CB8AC3E}">
        <p14:creationId xmlns:p14="http://schemas.microsoft.com/office/powerpoint/2010/main" val="3477940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03F750-C5F5-4C38-95A9-EDCA0886E44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C7B7B70-1775-4AD8-8518-EFE370210B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37D37F4-0FD7-4F91-AE19-143D6EA9220D}"/>
              </a:ext>
            </a:extLst>
          </p:cNvPr>
          <p:cNvSpPr>
            <a:spLocks noGrp="1"/>
          </p:cNvSpPr>
          <p:nvPr>
            <p:ph type="dt" sz="half" idx="10"/>
          </p:nvPr>
        </p:nvSpPr>
        <p:spPr/>
        <p:txBody>
          <a:bodyPr/>
          <a:lstStyle/>
          <a:p>
            <a:fld id="{A6E7900E-EE6D-4BDE-97D0-0006411C8803}" type="datetimeFigureOut">
              <a:rPr lang="tr-TR" smtClean="0"/>
              <a:t>28.04.2020</a:t>
            </a:fld>
            <a:endParaRPr lang="tr-TR"/>
          </a:p>
        </p:txBody>
      </p:sp>
      <p:sp>
        <p:nvSpPr>
          <p:cNvPr id="5" name="Alt Bilgi Yer Tutucusu 4">
            <a:extLst>
              <a:ext uri="{FF2B5EF4-FFF2-40B4-BE49-F238E27FC236}">
                <a16:creationId xmlns:a16="http://schemas.microsoft.com/office/drawing/2014/main" id="{E3CAF88F-534B-4E43-BBFD-3D2A284C942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F0B44CA-CB7A-4EE9-A519-636966B50B42}"/>
              </a:ext>
            </a:extLst>
          </p:cNvPr>
          <p:cNvSpPr>
            <a:spLocks noGrp="1"/>
          </p:cNvSpPr>
          <p:nvPr>
            <p:ph type="sldNum" sz="quarter" idx="12"/>
          </p:nvPr>
        </p:nvSpPr>
        <p:spPr/>
        <p:txBody>
          <a:bodyPr/>
          <a:lstStyle/>
          <a:p>
            <a:fld id="{37D475E4-07EC-4002-AD8B-A7243C7F95AA}" type="slidenum">
              <a:rPr lang="tr-TR" smtClean="0"/>
              <a:t>‹#›</a:t>
            </a:fld>
            <a:endParaRPr lang="tr-TR"/>
          </a:p>
        </p:txBody>
      </p:sp>
    </p:spTree>
    <p:extLst>
      <p:ext uri="{BB962C8B-B14F-4D97-AF65-F5344CB8AC3E}">
        <p14:creationId xmlns:p14="http://schemas.microsoft.com/office/powerpoint/2010/main" val="310922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B0DDCC-05BE-4F6C-9CE3-03BEA5FE88F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7AFFBE6-97CB-45AE-9EDB-2B1DF869E18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E4E2342-5469-4D29-824C-D63790C14D7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B8811F3-B3B8-4770-97F6-D4776C3CBA7D}"/>
              </a:ext>
            </a:extLst>
          </p:cNvPr>
          <p:cNvSpPr>
            <a:spLocks noGrp="1"/>
          </p:cNvSpPr>
          <p:nvPr>
            <p:ph type="dt" sz="half" idx="10"/>
          </p:nvPr>
        </p:nvSpPr>
        <p:spPr/>
        <p:txBody>
          <a:bodyPr/>
          <a:lstStyle/>
          <a:p>
            <a:fld id="{A6E7900E-EE6D-4BDE-97D0-0006411C8803}" type="datetimeFigureOut">
              <a:rPr lang="tr-TR" smtClean="0"/>
              <a:t>28.04.2020</a:t>
            </a:fld>
            <a:endParaRPr lang="tr-TR"/>
          </a:p>
        </p:txBody>
      </p:sp>
      <p:sp>
        <p:nvSpPr>
          <p:cNvPr id="6" name="Alt Bilgi Yer Tutucusu 5">
            <a:extLst>
              <a:ext uri="{FF2B5EF4-FFF2-40B4-BE49-F238E27FC236}">
                <a16:creationId xmlns:a16="http://schemas.microsoft.com/office/drawing/2014/main" id="{5CAD4516-7406-42C1-83B5-80BC2FCAADE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190E2BC-3345-4D35-B635-60DC76CDD4BA}"/>
              </a:ext>
            </a:extLst>
          </p:cNvPr>
          <p:cNvSpPr>
            <a:spLocks noGrp="1"/>
          </p:cNvSpPr>
          <p:nvPr>
            <p:ph type="sldNum" sz="quarter" idx="12"/>
          </p:nvPr>
        </p:nvSpPr>
        <p:spPr/>
        <p:txBody>
          <a:bodyPr/>
          <a:lstStyle/>
          <a:p>
            <a:fld id="{37D475E4-07EC-4002-AD8B-A7243C7F95AA}" type="slidenum">
              <a:rPr lang="tr-TR" smtClean="0"/>
              <a:t>‹#›</a:t>
            </a:fld>
            <a:endParaRPr lang="tr-TR"/>
          </a:p>
        </p:txBody>
      </p:sp>
    </p:spTree>
    <p:extLst>
      <p:ext uri="{BB962C8B-B14F-4D97-AF65-F5344CB8AC3E}">
        <p14:creationId xmlns:p14="http://schemas.microsoft.com/office/powerpoint/2010/main" val="3230634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33D5FD-A38D-4A85-B8BF-8EC37D30594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6E560C5-4FE1-4F05-A0DB-3E856EBED2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87F6119-842C-447F-891C-532662155A2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B7BE1FD-0AAF-4280-9178-416CF3B3E1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EA71FEE-456D-408F-B4B9-F11C4D80080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6CE34DB-F82C-4F4C-BAB4-2BB2C678844E}"/>
              </a:ext>
            </a:extLst>
          </p:cNvPr>
          <p:cNvSpPr>
            <a:spLocks noGrp="1"/>
          </p:cNvSpPr>
          <p:nvPr>
            <p:ph type="dt" sz="half" idx="10"/>
          </p:nvPr>
        </p:nvSpPr>
        <p:spPr/>
        <p:txBody>
          <a:bodyPr/>
          <a:lstStyle/>
          <a:p>
            <a:fld id="{A6E7900E-EE6D-4BDE-97D0-0006411C8803}" type="datetimeFigureOut">
              <a:rPr lang="tr-TR" smtClean="0"/>
              <a:t>28.04.2020</a:t>
            </a:fld>
            <a:endParaRPr lang="tr-TR"/>
          </a:p>
        </p:txBody>
      </p:sp>
      <p:sp>
        <p:nvSpPr>
          <p:cNvPr id="8" name="Alt Bilgi Yer Tutucusu 7">
            <a:extLst>
              <a:ext uri="{FF2B5EF4-FFF2-40B4-BE49-F238E27FC236}">
                <a16:creationId xmlns:a16="http://schemas.microsoft.com/office/drawing/2014/main" id="{A8FAFF25-9FC9-45D3-A1D7-AB106B4A5ADD}"/>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29F8E5B-9822-4D44-9AD5-D175676D5C83}"/>
              </a:ext>
            </a:extLst>
          </p:cNvPr>
          <p:cNvSpPr>
            <a:spLocks noGrp="1"/>
          </p:cNvSpPr>
          <p:nvPr>
            <p:ph type="sldNum" sz="quarter" idx="12"/>
          </p:nvPr>
        </p:nvSpPr>
        <p:spPr/>
        <p:txBody>
          <a:bodyPr/>
          <a:lstStyle/>
          <a:p>
            <a:fld id="{37D475E4-07EC-4002-AD8B-A7243C7F95AA}" type="slidenum">
              <a:rPr lang="tr-TR" smtClean="0"/>
              <a:t>‹#›</a:t>
            </a:fld>
            <a:endParaRPr lang="tr-TR"/>
          </a:p>
        </p:txBody>
      </p:sp>
    </p:spTree>
    <p:extLst>
      <p:ext uri="{BB962C8B-B14F-4D97-AF65-F5344CB8AC3E}">
        <p14:creationId xmlns:p14="http://schemas.microsoft.com/office/powerpoint/2010/main" val="2921003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C2E44C-BAF9-4DC5-8067-77C6083A0E6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D7F2901-C6FD-4301-9854-0FD6878E1684}"/>
              </a:ext>
            </a:extLst>
          </p:cNvPr>
          <p:cNvSpPr>
            <a:spLocks noGrp="1"/>
          </p:cNvSpPr>
          <p:nvPr>
            <p:ph type="dt" sz="half" idx="10"/>
          </p:nvPr>
        </p:nvSpPr>
        <p:spPr/>
        <p:txBody>
          <a:bodyPr/>
          <a:lstStyle/>
          <a:p>
            <a:fld id="{A6E7900E-EE6D-4BDE-97D0-0006411C8803}" type="datetimeFigureOut">
              <a:rPr lang="tr-TR" smtClean="0"/>
              <a:t>28.04.2020</a:t>
            </a:fld>
            <a:endParaRPr lang="tr-TR"/>
          </a:p>
        </p:txBody>
      </p:sp>
      <p:sp>
        <p:nvSpPr>
          <p:cNvPr id="4" name="Alt Bilgi Yer Tutucusu 3">
            <a:extLst>
              <a:ext uri="{FF2B5EF4-FFF2-40B4-BE49-F238E27FC236}">
                <a16:creationId xmlns:a16="http://schemas.microsoft.com/office/drawing/2014/main" id="{C8F44548-3140-485D-A0BA-380315B2F69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3EE83EE-C266-4F36-8E8B-58AE1C4F3C97}"/>
              </a:ext>
            </a:extLst>
          </p:cNvPr>
          <p:cNvSpPr>
            <a:spLocks noGrp="1"/>
          </p:cNvSpPr>
          <p:nvPr>
            <p:ph type="sldNum" sz="quarter" idx="12"/>
          </p:nvPr>
        </p:nvSpPr>
        <p:spPr/>
        <p:txBody>
          <a:bodyPr/>
          <a:lstStyle/>
          <a:p>
            <a:fld id="{37D475E4-07EC-4002-AD8B-A7243C7F95AA}" type="slidenum">
              <a:rPr lang="tr-TR" smtClean="0"/>
              <a:t>‹#›</a:t>
            </a:fld>
            <a:endParaRPr lang="tr-TR"/>
          </a:p>
        </p:txBody>
      </p:sp>
    </p:spTree>
    <p:extLst>
      <p:ext uri="{BB962C8B-B14F-4D97-AF65-F5344CB8AC3E}">
        <p14:creationId xmlns:p14="http://schemas.microsoft.com/office/powerpoint/2010/main" val="77152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F1C88E8-D432-4470-942F-208DC795883B}"/>
              </a:ext>
            </a:extLst>
          </p:cNvPr>
          <p:cNvSpPr>
            <a:spLocks noGrp="1"/>
          </p:cNvSpPr>
          <p:nvPr>
            <p:ph type="dt" sz="half" idx="10"/>
          </p:nvPr>
        </p:nvSpPr>
        <p:spPr/>
        <p:txBody>
          <a:bodyPr/>
          <a:lstStyle/>
          <a:p>
            <a:fld id="{A6E7900E-EE6D-4BDE-97D0-0006411C8803}" type="datetimeFigureOut">
              <a:rPr lang="tr-TR" smtClean="0"/>
              <a:t>28.04.2020</a:t>
            </a:fld>
            <a:endParaRPr lang="tr-TR"/>
          </a:p>
        </p:txBody>
      </p:sp>
      <p:sp>
        <p:nvSpPr>
          <p:cNvPr id="3" name="Alt Bilgi Yer Tutucusu 2">
            <a:extLst>
              <a:ext uri="{FF2B5EF4-FFF2-40B4-BE49-F238E27FC236}">
                <a16:creationId xmlns:a16="http://schemas.microsoft.com/office/drawing/2014/main" id="{3F6F0257-DB83-4A03-BF15-BA647FDA52E0}"/>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9901B9FB-1578-4285-AF6D-3664F6E170E5}"/>
              </a:ext>
            </a:extLst>
          </p:cNvPr>
          <p:cNvSpPr>
            <a:spLocks noGrp="1"/>
          </p:cNvSpPr>
          <p:nvPr>
            <p:ph type="sldNum" sz="quarter" idx="12"/>
          </p:nvPr>
        </p:nvSpPr>
        <p:spPr/>
        <p:txBody>
          <a:bodyPr/>
          <a:lstStyle/>
          <a:p>
            <a:fld id="{37D475E4-07EC-4002-AD8B-A7243C7F95AA}" type="slidenum">
              <a:rPr lang="tr-TR" smtClean="0"/>
              <a:t>‹#›</a:t>
            </a:fld>
            <a:endParaRPr lang="tr-TR"/>
          </a:p>
        </p:txBody>
      </p:sp>
    </p:spTree>
    <p:extLst>
      <p:ext uri="{BB962C8B-B14F-4D97-AF65-F5344CB8AC3E}">
        <p14:creationId xmlns:p14="http://schemas.microsoft.com/office/powerpoint/2010/main" val="1906864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795370-EA2C-455C-B340-C8DCCA73747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1C369F0-46BF-4E50-B1EB-EAD2CC5755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31169DC-7D29-4288-AB2A-356F880A8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6D7768A-8FF4-4133-9527-659723E13B06}"/>
              </a:ext>
            </a:extLst>
          </p:cNvPr>
          <p:cNvSpPr>
            <a:spLocks noGrp="1"/>
          </p:cNvSpPr>
          <p:nvPr>
            <p:ph type="dt" sz="half" idx="10"/>
          </p:nvPr>
        </p:nvSpPr>
        <p:spPr/>
        <p:txBody>
          <a:bodyPr/>
          <a:lstStyle/>
          <a:p>
            <a:fld id="{A6E7900E-EE6D-4BDE-97D0-0006411C8803}" type="datetimeFigureOut">
              <a:rPr lang="tr-TR" smtClean="0"/>
              <a:t>28.04.2020</a:t>
            </a:fld>
            <a:endParaRPr lang="tr-TR"/>
          </a:p>
        </p:txBody>
      </p:sp>
      <p:sp>
        <p:nvSpPr>
          <p:cNvPr id="6" name="Alt Bilgi Yer Tutucusu 5">
            <a:extLst>
              <a:ext uri="{FF2B5EF4-FFF2-40B4-BE49-F238E27FC236}">
                <a16:creationId xmlns:a16="http://schemas.microsoft.com/office/drawing/2014/main" id="{9F5F8F3C-5EB2-4F2F-A4BB-9398D3A90A0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7099961-B0B5-4EDA-B401-DA907FF892E5}"/>
              </a:ext>
            </a:extLst>
          </p:cNvPr>
          <p:cNvSpPr>
            <a:spLocks noGrp="1"/>
          </p:cNvSpPr>
          <p:nvPr>
            <p:ph type="sldNum" sz="quarter" idx="12"/>
          </p:nvPr>
        </p:nvSpPr>
        <p:spPr/>
        <p:txBody>
          <a:bodyPr/>
          <a:lstStyle/>
          <a:p>
            <a:fld id="{37D475E4-07EC-4002-AD8B-A7243C7F95AA}" type="slidenum">
              <a:rPr lang="tr-TR" smtClean="0"/>
              <a:t>‹#›</a:t>
            </a:fld>
            <a:endParaRPr lang="tr-TR"/>
          </a:p>
        </p:txBody>
      </p:sp>
    </p:spTree>
    <p:extLst>
      <p:ext uri="{BB962C8B-B14F-4D97-AF65-F5344CB8AC3E}">
        <p14:creationId xmlns:p14="http://schemas.microsoft.com/office/powerpoint/2010/main" val="993700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C2BCC6-14D3-4369-9E11-BC65ED43FAF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9EC6CB0-5BCA-4FC8-BEAC-822B38884E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286A612-27C8-42A9-937A-CF45E9F921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2D3E194-977E-4D13-A8A1-B08FEEA7BEE7}"/>
              </a:ext>
            </a:extLst>
          </p:cNvPr>
          <p:cNvSpPr>
            <a:spLocks noGrp="1"/>
          </p:cNvSpPr>
          <p:nvPr>
            <p:ph type="dt" sz="half" idx="10"/>
          </p:nvPr>
        </p:nvSpPr>
        <p:spPr/>
        <p:txBody>
          <a:bodyPr/>
          <a:lstStyle/>
          <a:p>
            <a:fld id="{A6E7900E-EE6D-4BDE-97D0-0006411C8803}" type="datetimeFigureOut">
              <a:rPr lang="tr-TR" smtClean="0"/>
              <a:t>28.04.2020</a:t>
            </a:fld>
            <a:endParaRPr lang="tr-TR"/>
          </a:p>
        </p:txBody>
      </p:sp>
      <p:sp>
        <p:nvSpPr>
          <p:cNvPr id="6" name="Alt Bilgi Yer Tutucusu 5">
            <a:extLst>
              <a:ext uri="{FF2B5EF4-FFF2-40B4-BE49-F238E27FC236}">
                <a16:creationId xmlns:a16="http://schemas.microsoft.com/office/drawing/2014/main" id="{D7B4E620-ED2D-4CCD-B09F-B6B17444E10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DF310B7-BD7B-4493-B93C-3BEACB471FED}"/>
              </a:ext>
            </a:extLst>
          </p:cNvPr>
          <p:cNvSpPr>
            <a:spLocks noGrp="1"/>
          </p:cNvSpPr>
          <p:nvPr>
            <p:ph type="sldNum" sz="quarter" idx="12"/>
          </p:nvPr>
        </p:nvSpPr>
        <p:spPr/>
        <p:txBody>
          <a:bodyPr/>
          <a:lstStyle/>
          <a:p>
            <a:fld id="{37D475E4-07EC-4002-AD8B-A7243C7F95AA}" type="slidenum">
              <a:rPr lang="tr-TR" smtClean="0"/>
              <a:t>‹#›</a:t>
            </a:fld>
            <a:endParaRPr lang="tr-TR"/>
          </a:p>
        </p:txBody>
      </p:sp>
    </p:spTree>
    <p:extLst>
      <p:ext uri="{BB962C8B-B14F-4D97-AF65-F5344CB8AC3E}">
        <p14:creationId xmlns:p14="http://schemas.microsoft.com/office/powerpoint/2010/main" val="253152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3EB59D9-D8F2-4329-9526-8A7C07DF74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836A4C9-8B20-44F6-8C72-74C80FA6ED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A1E5132-67B2-4EB2-8C82-0471EBF782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7900E-EE6D-4BDE-97D0-0006411C8803}" type="datetimeFigureOut">
              <a:rPr lang="tr-TR" smtClean="0"/>
              <a:t>28.04.2020</a:t>
            </a:fld>
            <a:endParaRPr lang="tr-TR"/>
          </a:p>
        </p:txBody>
      </p:sp>
      <p:sp>
        <p:nvSpPr>
          <p:cNvPr id="5" name="Alt Bilgi Yer Tutucusu 4">
            <a:extLst>
              <a:ext uri="{FF2B5EF4-FFF2-40B4-BE49-F238E27FC236}">
                <a16:creationId xmlns:a16="http://schemas.microsoft.com/office/drawing/2014/main" id="{02A8215B-3584-429F-AF09-BB23A92705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55380A84-324B-4404-8FEF-F0B39A9907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475E4-07EC-4002-AD8B-A7243C7F95AA}" type="slidenum">
              <a:rPr lang="tr-TR" smtClean="0"/>
              <a:t>‹#›</a:t>
            </a:fld>
            <a:endParaRPr lang="tr-TR"/>
          </a:p>
        </p:txBody>
      </p:sp>
    </p:spTree>
    <p:extLst>
      <p:ext uri="{BB962C8B-B14F-4D97-AF65-F5344CB8AC3E}">
        <p14:creationId xmlns:p14="http://schemas.microsoft.com/office/powerpoint/2010/main" val="3777864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2774E5D5-B60B-4CDC-8A40-74E8144B3CEE}"/>
              </a:ext>
            </a:extLst>
          </p:cNvPr>
          <p:cNvPicPr>
            <a:picLocks noGrp="1" noChangeAspect="1"/>
          </p:cNvPicPr>
          <p:nvPr>
            <p:ph idx="1"/>
          </p:nvPr>
        </p:nvPicPr>
        <p:blipFill rotWithShape="1">
          <a:blip r:embed="rId2"/>
          <a:srcRect t="14240" r="2672" b="9278"/>
          <a:stretch/>
        </p:blipFill>
        <p:spPr>
          <a:xfrm>
            <a:off x="7700212" y="1315453"/>
            <a:ext cx="4090735" cy="5342021"/>
          </a:xfrm>
          <a:prstGeom prst="rect">
            <a:avLst/>
          </a:prstGeom>
        </p:spPr>
      </p:pic>
      <p:sp>
        <p:nvSpPr>
          <p:cNvPr id="4" name="Metin Yer Tutucusu 3">
            <a:extLst>
              <a:ext uri="{FF2B5EF4-FFF2-40B4-BE49-F238E27FC236}">
                <a16:creationId xmlns:a16="http://schemas.microsoft.com/office/drawing/2014/main" id="{DCF42DDE-5A91-4829-BE65-6B37A0C8295A}"/>
              </a:ext>
            </a:extLst>
          </p:cNvPr>
          <p:cNvSpPr>
            <a:spLocks noGrp="1"/>
          </p:cNvSpPr>
          <p:nvPr>
            <p:ph type="body" sz="half" idx="2"/>
          </p:nvPr>
        </p:nvSpPr>
        <p:spPr>
          <a:xfrm>
            <a:off x="839787" y="946483"/>
            <a:ext cx="5689349" cy="5598695"/>
          </a:xfrm>
        </p:spPr>
        <p:txBody>
          <a:bodyPr/>
          <a:lstStyle/>
          <a:p>
            <a:r>
              <a:rPr lang="tr-TR" sz="2800" b="1" dirty="0">
                <a:solidFill>
                  <a:srgbClr val="FF0000"/>
                </a:solidFill>
              </a:rPr>
              <a:t>Sayalarda süsleme teknikleri</a:t>
            </a:r>
          </a:p>
          <a:p>
            <a:r>
              <a:rPr lang="tr-TR" sz="2800" b="1" dirty="0"/>
              <a:t>Ayakkabılarda birçok süsleme çeşidi ve şekli kullanılmaktadır. Sayanın ağzında, </a:t>
            </a:r>
            <a:r>
              <a:rPr lang="tr-TR" sz="2800" b="1" dirty="0" err="1"/>
              <a:t>maskaretinde</a:t>
            </a:r>
            <a:r>
              <a:rPr lang="tr-TR" sz="2800" b="1" dirty="0"/>
              <a:t> </a:t>
            </a:r>
            <a:r>
              <a:rPr lang="tr-TR" sz="2800" b="1" dirty="0" err="1"/>
              <a:t>v.b</a:t>
            </a:r>
            <a:r>
              <a:rPr lang="tr-TR" sz="2800" b="1" dirty="0"/>
              <a:t>. parçalarında tulum </a:t>
            </a:r>
            <a:r>
              <a:rPr lang="tr-TR" sz="2800" b="1" dirty="0" err="1"/>
              <a:t>kıyılıgı</a:t>
            </a:r>
            <a:r>
              <a:rPr lang="tr-TR" sz="2800" b="1" dirty="0"/>
              <a:t>, gizli </a:t>
            </a:r>
            <a:r>
              <a:rPr lang="tr-TR" sz="2800" b="1" dirty="0" err="1"/>
              <a:t>kıylık</a:t>
            </a:r>
            <a:r>
              <a:rPr lang="tr-TR" sz="2800" b="1" dirty="0"/>
              <a:t> ve yaka </a:t>
            </a:r>
            <a:r>
              <a:rPr lang="tr-TR" sz="2800" b="1" dirty="0" err="1"/>
              <a:t>kıyılıgı</a:t>
            </a:r>
            <a:r>
              <a:rPr lang="tr-TR" sz="2800" b="1" dirty="0"/>
              <a:t> gibi </a:t>
            </a:r>
            <a:r>
              <a:rPr lang="tr-TR" sz="2800" b="1" dirty="0" err="1"/>
              <a:t>kıylık</a:t>
            </a:r>
            <a:r>
              <a:rPr lang="tr-TR" sz="2800" b="1" dirty="0"/>
              <a:t> süslemelerinden harici olarak, </a:t>
            </a:r>
            <a:r>
              <a:rPr lang="tr-TR" sz="2800" b="1" dirty="0" err="1"/>
              <a:t>plise</a:t>
            </a:r>
            <a:r>
              <a:rPr lang="tr-TR" sz="2800" b="1" dirty="0"/>
              <a:t> çeşitleri, zımba çeşitleri ve fiyonklar gibi bir çok süsleme malzemesi kullanılmaktadır</a:t>
            </a:r>
          </a:p>
          <a:p>
            <a:endParaRPr lang="tr-TR" dirty="0"/>
          </a:p>
        </p:txBody>
      </p:sp>
    </p:spTree>
    <p:extLst>
      <p:ext uri="{BB962C8B-B14F-4D97-AF65-F5344CB8AC3E}">
        <p14:creationId xmlns:p14="http://schemas.microsoft.com/office/powerpoint/2010/main" val="512463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Metin Yer Tutucusu 3">
            <a:extLst>
              <a:ext uri="{FF2B5EF4-FFF2-40B4-BE49-F238E27FC236}">
                <a16:creationId xmlns:a16="http://schemas.microsoft.com/office/drawing/2014/main" id="{2EEE25C6-1F14-4AC9-9AEB-ADEBCD28FF0C}"/>
              </a:ext>
            </a:extLst>
          </p:cNvPr>
          <p:cNvSpPr>
            <a:spLocks noGrp="1"/>
          </p:cNvSpPr>
          <p:nvPr>
            <p:ph type="body" sz="half" idx="2"/>
          </p:nvPr>
        </p:nvSpPr>
        <p:spPr>
          <a:xfrm>
            <a:off x="399482" y="465220"/>
            <a:ext cx="6449436" cy="6276577"/>
          </a:xfrm>
        </p:spPr>
        <p:txBody>
          <a:bodyPr vert="horz" lIns="91440" tIns="45720" rIns="91440" bIns="45720" rtlCol="0">
            <a:normAutofit fontScale="92500" lnSpcReduction="20000"/>
          </a:bodyPr>
          <a:lstStyle/>
          <a:p>
            <a:pPr indent="-228600">
              <a:buFont typeface="Arial" panose="020B0604020202020204" pitchFamily="34" charset="0"/>
              <a:buChar char="•"/>
            </a:pPr>
            <a:r>
              <a:rPr lang="en-US" sz="2400" b="1" dirty="0" err="1">
                <a:solidFill>
                  <a:srgbClr val="FF0000"/>
                </a:solidFill>
              </a:rPr>
              <a:t>Plise</a:t>
            </a:r>
            <a:r>
              <a:rPr lang="en-US" sz="2400" b="1" dirty="0">
                <a:solidFill>
                  <a:srgbClr val="FF0000"/>
                </a:solidFill>
              </a:rPr>
              <a:t>:</a:t>
            </a:r>
            <a:r>
              <a:rPr lang="en-US" sz="2400" b="1" dirty="0"/>
              <a:t> Saya </a:t>
            </a:r>
            <a:r>
              <a:rPr lang="en-US" sz="2400" b="1" dirty="0" err="1"/>
              <a:t>parçalarını</a:t>
            </a:r>
            <a:r>
              <a:rPr lang="en-US" sz="2400" b="1" dirty="0"/>
              <a:t> </a:t>
            </a:r>
            <a:r>
              <a:rPr lang="en-US" sz="2400" b="1" dirty="0" err="1"/>
              <a:t>büzerek</a:t>
            </a:r>
            <a:r>
              <a:rPr lang="en-US" sz="2400" b="1" dirty="0"/>
              <a:t>, </a:t>
            </a:r>
            <a:r>
              <a:rPr lang="en-US" sz="2400" b="1" dirty="0" err="1"/>
              <a:t>katlayarak</a:t>
            </a:r>
            <a:r>
              <a:rPr lang="en-US" sz="2400" b="1" dirty="0"/>
              <a:t> </a:t>
            </a:r>
            <a:r>
              <a:rPr lang="en-US" sz="2400" b="1" dirty="0" err="1"/>
              <a:t>ya</a:t>
            </a:r>
            <a:r>
              <a:rPr lang="en-US" sz="2400" b="1" dirty="0"/>
              <a:t> da </a:t>
            </a:r>
            <a:r>
              <a:rPr lang="en-US" sz="2400" b="1" dirty="0" err="1"/>
              <a:t>zımba</a:t>
            </a:r>
            <a:r>
              <a:rPr lang="en-US" sz="2400" b="1" dirty="0"/>
              <a:t> </a:t>
            </a:r>
            <a:r>
              <a:rPr lang="en-US" sz="2400" b="1" dirty="0" err="1"/>
              <a:t>ile</a:t>
            </a:r>
            <a:r>
              <a:rPr lang="en-US" sz="2400" b="1" dirty="0"/>
              <a:t> </a:t>
            </a:r>
            <a:r>
              <a:rPr lang="en-US" sz="2400" b="1" dirty="0" err="1"/>
              <a:t>delinen</a:t>
            </a:r>
            <a:r>
              <a:rPr lang="en-US" sz="2400" b="1" dirty="0"/>
              <a:t> </a:t>
            </a:r>
            <a:r>
              <a:rPr lang="en-US" sz="2400" b="1" dirty="0" err="1"/>
              <a:t>yerlerden</a:t>
            </a:r>
            <a:r>
              <a:rPr lang="en-US" sz="2400" b="1" dirty="0"/>
              <a:t> </a:t>
            </a:r>
            <a:r>
              <a:rPr lang="en-US" sz="2400" b="1" dirty="0" err="1"/>
              <a:t>ip</a:t>
            </a:r>
            <a:r>
              <a:rPr lang="en-US" sz="2400" b="1" dirty="0"/>
              <a:t> </a:t>
            </a:r>
            <a:r>
              <a:rPr lang="en-US" sz="2400" b="1" dirty="0" err="1"/>
              <a:t>yardımı</a:t>
            </a:r>
            <a:r>
              <a:rPr lang="en-US" sz="2400" b="1" dirty="0"/>
              <a:t> </a:t>
            </a:r>
            <a:r>
              <a:rPr lang="en-US" sz="2400" b="1" dirty="0" err="1"/>
              <a:t>ile</a:t>
            </a:r>
            <a:r>
              <a:rPr lang="en-US" sz="2400" b="1" dirty="0"/>
              <a:t> </a:t>
            </a:r>
            <a:r>
              <a:rPr lang="en-US" sz="2400" b="1" dirty="0" err="1"/>
              <a:t>yapılan</a:t>
            </a:r>
            <a:r>
              <a:rPr lang="en-US" sz="2400" b="1" dirty="0"/>
              <a:t> </a:t>
            </a:r>
            <a:r>
              <a:rPr lang="en-US" sz="2400" b="1" dirty="0" err="1"/>
              <a:t>süsleme</a:t>
            </a:r>
            <a:r>
              <a:rPr lang="en-US" sz="2400" b="1" dirty="0"/>
              <a:t> </a:t>
            </a:r>
            <a:r>
              <a:rPr lang="en-US" sz="2400" b="1" dirty="0" err="1"/>
              <a:t>işlemidir</a:t>
            </a:r>
            <a:r>
              <a:rPr lang="en-US" sz="2400" b="1" dirty="0"/>
              <a:t>.</a:t>
            </a:r>
          </a:p>
          <a:p>
            <a:pPr indent="-228600">
              <a:buFont typeface="Arial" panose="020B0604020202020204" pitchFamily="34" charset="0"/>
              <a:buChar char="•"/>
            </a:pPr>
            <a:r>
              <a:rPr lang="en-US" sz="2400" b="1" dirty="0" err="1"/>
              <a:t>Sayaya</a:t>
            </a:r>
            <a:r>
              <a:rPr lang="en-US" sz="2400" b="1" dirty="0"/>
              <a:t> </a:t>
            </a:r>
            <a:r>
              <a:rPr lang="en-US" sz="2400" b="1" dirty="0" err="1"/>
              <a:t>görüntü</a:t>
            </a:r>
            <a:r>
              <a:rPr lang="en-US" sz="2400" b="1" dirty="0"/>
              <a:t> </a:t>
            </a:r>
            <a:r>
              <a:rPr lang="en-US" sz="2400" b="1" dirty="0" err="1"/>
              <a:t>ve</a:t>
            </a:r>
            <a:r>
              <a:rPr lang="en-US" sz="2400" b="1" dirty="0"/>
              <a:t> </a:t>
            </a:r>
            <a:r>
              <a:rPr lang="en-US" sz="2400" b="1" dirty="0" err="1"/>
              <a:t>modele</a:t>
            </a:r>
            <a:r>
              <a:rPr lang="en-US" sz="2400" b="1" dirty="0"/>
              <a:t> </a:t>
            </a:r>
            <a:r>
              <a:rPr lang="en-US" sz="2400" b="1" dirty="0" err="1"/>
              <a:t>güzellik</a:t>
            </a:r>
            <a:r>
              <a:rPr lang="en-US" sz="2400" b="1" dirty="0"/>
              <a:t> </a:t>
            </a:r>
            <a:r>
              <a:rPr lang="en-US" sz="2400" b="1" dirty="0" err="1"/>
              <a:t>vermede</a:t>
            </a:r>
            <a:r>
              <a:rPr lang="en-US" sz="2400" b="1" dirty="0"/>
              <a:t> </a:t>
            </a:r>
            <a:r>
              <a:rPr lang="en-US" sz="2400" b="1" dirty="0" err="1"/>
              <a:t>katkı</a:t>
            </a:r>
            <a:r>
              <a:rPr lang="en-US" sz="2400" b="1" dirty="0"/>
              <a:t> </a:t>
            </a:r>
            <a:r>
              <a:rPr lang="en-US" sz="2400" b="1" dirty="0" err="1"/>
              <a:t>sağlar</a:t>
            </a:r>
            <a:r>
              <a:rPr lang="en-US" sz="2400" b="1" dirty="0"/>
              <a:t>. </a:t>
            </a:r>
            <a:r>
              <a:rPr lang="en-US" sz="2400" b="1" dirty="0" err="1"/>
              <a:t>Plise</a:t>
            </a:r>
            <a:r>
              <a:rPr lang="en-US" sz="2400" b="1" dirty="0"/>
              <a:t> </a:t>
            </a:r>
            <a:r>
              <a:rPr lang="en-US" sz="2400" b="1" dirty="0" err="1"/>
              <a:t>yapmanın</a:t>
            </a:r>
            <a:r>
              <a:rPr lang="en-US" sz="2400" b="1" dirty="0"/>
              <a:t> </a:t>
            </a:r>
            <a:r>
              <a:rPr lang="en-US" sz="2400" b="1" dirty="0" err="1"/>
              <a:t>birçok</a:t>
            </a:r>
            <a:r>
              <a:rPr lang="en-US" sz="2400" b="1" dirty="0"/>
              <a:t> </a:t>
            </a:r>
            <a:r>
              <a:rPr lang="en-US" sz="2400" b="1" dirty="0" err="1"/>
              <a:t>çeşidi</a:t>
            </a:r>
            <a:r>
              <a:rPr lang="en-US" sz="2400" b="1" dirty="0"/>
              <a:t> </a:t>
            </a:r>
            <a:r>
              <a:rPr lang="en-US" sz="2400" b="1" dirty="0" err="1"/>
              <a:t>ve</a:t>
            </a:r>
            <a:r>
              <a:rPr lang="en-US" sz="2400" b="1" dirty="0"/>
              <a:t> </a:t>
            </a:r>
            <a:r>
              <a:rPr lang="en-US" sz="2400" b="1" dirty="0" err="1"/>
              <a:t>şekli</a:t>
            </a:r>
            <a:r>
              <a:rPr lang="en-US" sz="2400" b="1" dirty="0"/>
              <a:t> </a:t>
            </a:r>
            <a:r>
              <a:rPr lang="en-US" sz="2400" b="1" dirty="0" err="1"/>
              <a:t>vardır</a:t>
            </a:r>
            <a:r>
              <a:rPr lang="en-US" sz="2400" b="1" dirty="0"/>
              <a:t>. </a:t>
            </a:r>
          </a:p>
          <a:p>
            <a:pPr indent="-228600">
              <a:buFont typeface="Arial" panose="020B0604020202020204" pitchFamily="34" charset="0"/>
              <a:buChar char="•"/>
            </a:pPr>
            <a:r>
              <a:rPr lang="en-US" sz="2400" b="1" dirty="0" err="1">
                <a:solidFill>
                  <a:srgbClr val="FF0000"/>
                </a:solidFill>
                <a:highlight>
                  <a:srgbClr val="FFFF00"/>
                </a:highlight>
              </a:rPr>
              <a:t>Plise</a:t>
            </a:r>
            <a:r>
              <a:rPr lang="en-US" sz="2400" b="1" dirty="0">
                <a:solidFill>
                  <a:srgbClr val="FF0000"/>
                </a:solidFill>
                <a:highlight>
                  <a:srgbClr val="FFFF00"/>
                </a:highlight>
              </a:rPr>
              <a:t> </a:t>
            </a:r>
            <a:r>
              <a:rPr lang="en-US" sz="2400" b="1" dirty="0" err="1">
                <a:solidFill>
                  <a:srgbClr val="FF0000"/>
                </a:solidFill>
                <a:highlight>
                  <a:srgbClr val="FFFF00"/>
                </a:highlight>
              </a:rPr>
              <a:t>çeşitleri</a:t>
            </a:r>
            <a:endParaRPr lang="en-US" sz="2400" b="1" dirty="0">
              <a:solidFill>
                <a:srgbClr val="FF0000"/>
              </a:solidFill>
              <a:highlight>
                <a:srgbClr val="FFFF00"/>
              </a:highlight>
            </a:endParaRPr>
          </a:p>
          <a:p>
            <a:pPr indent="-228600">
              <a:buFont typeface="Arial" panose="020B0604020202020204" pitchFamily="34" charset="0"/>
              <a:buChar char="•"/>
            </a:pPr>
            <a:r>
              <a:rPr lang="en-US" sz="2400" b="1" dirty="0">
                <a:solidFill>
                  <a:srgbClr val="FF0000"/>
                </a:solidFill>
              </a:rPr>
              <a:t>Deri </a:t>
            </a:r>
            <a:r>
              <a:rPr lang="en-US" sz="2400" b="1" dirty="0" err="1">
                <a:solidFill>
                  <a:srgbClr val="FF0000"/>
                </a:solidFill>
              </a:rPr>
              <a:t>incelterek</a:t>
            </a:r>
            <a:r>
              <a:rPr lang="en-US" sz="2400" b="1" dirty="0">
                <a:solidFill>
                  <a:srgbClr val="FF0000"/>
                </a:solidFill>
              </a:rPr>
              <a:t> </a:t>
            </a:r>
            <a:r>
              <a:rPr lang="en-US" sz="2400" b="1" dirty="0" err="1">
                <a:solidFill>
                  <a:srgbClr val="FF0000"/>
                </a:solidFill>
              </a:rPr>
              <a:t>plise</a:t>
            </a:r>
            <a:r>
              <a:rPr lang="en-US" sz="2400" b="1" dirty="0">
                <a:solidFill>
                  <a:srgbClr val="FF0000"/>
                </a:solidFill>
              </a:rPr>
              <a:t> </a:t>
            </a:r>
            <a:r>
              <a:rPr lang="en-US" sz="2400" b="1" dirty="0" err="1">
                <a:solidFill>
                  <a:srgbClr val="FF0000"/>
                </a:solidFill>
              </a:rPr>
              <a:t>yapma</a:t>
            </a:r>
            <a:r>
              <a:rPr lang="en-US" sz="2400" b="1" dirty="0">
                <a:solidFill>
                  <a:srgbClr val="FF0000"/>
                </a:solidFill>
              </a:rPr>
              <a:t>: </a:t>
            </a:r>
            <a:r>
              <a:rPr lang="en-US" sz="2400" b="1" dirty="0"/>
              <a:t>Saya </a:t>
            </a:r>
            <a:r>
              <a:rPr lang="en-US" sz="2400" b="1" dirty="0" err="1"/>
              <a:t>parçası</a:t>
            </a:r>
            <a:r>
              <a:rPr lang="en-US" sz="2400" b="1" dirty="0"/>
              <a:t> </a:t>
            </a:r>
            <a:r>
              <a:rPr lang="en-US" sz="2400" b="1" dirty="0" err="1"/>
              <a:t>yarma</a:t>
            </a:r>
            <a:r>
              <a:rPr lang="en-US" sz="2400" b="1" dirty="0"/>
              <a:t> </a:t>
            </a:r>
            <a:r>
              <a:rPr lang="en-US" sz="2400" b="1" dirty="0" err="1"/>
              <a:t>makinesinde</a:t>
            </a:r>
            <a:r>
              <a:rPr lang="en-US" sz="2400" b="1" dirty="0"/>
              <a:t> </a:t>
            </a:r>
            <a:r>
              <a:rPr lang="en-US" sz="2400" b="1" dirty="0" err="1"/>
              <a:t>inceltilir</a:t>
            </a:r>
            <a:r>
              <a:rPr lang="en-US" sz="2400" b="1" dirty="0"/>
              <a:t>, </a:t>
            </a:r>
            <a:r>
              <a:rPr lang="en-US" sz="2400" b="1" dirty="0" err="1"/>
              <a:t>inceltilen</a:t>
            </a:r>
            <a:r>
              <a:rPr lang="en-US" sz="2400" b="1" dirty="0"/>
              <a:t> </a:t>
            </a:r>
            <a:r>
              <a:rPr lang="en-US" sz="2400" b="1" dirty="0" err="1"/>
              <a:t>bölgeye</a:t>
            </a:r>
            <a:r>
              <a:rPr lang="en-US" sz="2400" b="1" dirty="0"/>
              <a:t> </a:t>
            </a:r>
            <a:r>
              <a:rPr lang="en-US" sz="2400" b="1" dirty="0" err="1"/>
              <a:t>yapıştırıcı</a:t>
            </a:r>
            <a:r>
              <a:rPr lang="en-US" sz="2400" b="1" dirty="0"/>
              <a:t> </a:t>
            </a:r>
            <a:r>
              <a:rPr lang="en-US" sz="2400" b="1" dirty="0" err="1"/>
              <a:t>sürülür</a:t>
            </a:r>
            <a:r>
              <a:rPr lang="en-US" sz="2400" b="1" dirty="0"/>
              <a:t>, </a:t>
            </a:r>
            <a:r>
              <a:rPr lang="en-US" sz="2400" b="1" dirty="0" err="1"/>
              <a:t>modeline</a:t>
            </a:r>
            <a:r>
              <a:rPr lang="en-US" sz="2400" b="1" dirty="0"/>
              <a:t> </a:t>
            </a:r>
            <a:r>
              <a:rPr lang="en-US" sz="2400" b="1" dirty="0" err="1"/>
              <a:t>göre</a:t>
            </a:r>
            <a:r>
              <a:rPr lang="en-US" sz="2400" b="1" dirty="0"/>
              <a:t> </a:t>
            </a:r>
            <a:r>
              <a:rPr lang="en-US" sz="2400" b="1" dirty="0" err="1"/>
              <a:t>birbirinin</a:t>
            </a:r>
            <a:r>
              <a:rPr lang="en-US" sz="2400" b="1" dirty="0"/>
              <a:t> </a:t>
            </a:r>
            <a:r>
              <a:rPr lang="en-US" sz="2400" b="1" dirty="0" err="1"/>
              <a:t>üstüne</a:t>
            </a:r>
            <a:r>
              <a:rPr lang="en-US" sz="2400" b="1" dirty="0"/>
              <a:t> </a:t>
            </a:r>
            <a:r>
              <a:rPr lang="en-US" sz="2400" b="1" dirty="0" err="1"/>
              <a:t>katlayarak</a:t>
            </a:r>
            <a:r>
              <a:rPr lang="en-US" sz="2400" b="1" dirty="0"/>
              <a:t> </a:t>
            </a:r>
            <a:r>
              <a:rPr lang="en-US" sz="2400" b="1" dirty="0" err="1"/>
              <a:t>yapılır</a:t>
            </a:r>
            <a:r>
              <a:rPr lang="en-US" sz="2400" b="1" dirty="0"/>
              <a:t>.</a:t>
            </a:r>
          </a:p>
          <a:p>
            <a:pPr indent="-228600">
              <a:buFont typeface="Arial" panose="020B0604020202020204" pitchFamily="34" charset="0"/>
              <a:buChar char="•"/>
            </a:pPr>
            <a:r>
              <a:rPr lang="en-US" sz="2400" b="1" dirty="0" err="1">
                <a:solidFill>
                  <a:srgbClr val="FF0000"/>
                </a:solidFill>
              </a:rPr>
              <a:t>Zımba</a:t>
            </a:r>
            <a:r>
              <a:rPr lang="en-US" sz="2400" b="1" dirty="0">
                <a:solidFill>
                  <a:srgbClr val="FF0000"/>
                </a:solidFill>
              </a:rPr>
              <a:t> </a:t>
            </a:r>
            <a:r>
              <a:rPr lang="en-US" sz="2400" b="1" dirty="0" err="1">
                <a:solidFill>
                  <a:srgbClr val="FF0000"/>
                </a:solidFill>
              </a:rPr>
              <a:t>ile</a:t>
            </a:r>
            <a:r>
              <a:rPr lang="en-US" sz="2400" b="1" dirty="0">
                <a:solidFill>
                  <a:srgbClr val="FF0000"/>
                </a:solidFill>
              </a:rPr>
              <a:t> </a:t>
            </a:r>
            <a:r>
              <a:rPr lang="en-US" sz="2400" b="1" dirty="0" err="1">
                <a:solidFill>
                  <a:srgbClr val="FF0000"/>
                </a:solidFill>
              </a:rPr>
              <a:t>delerek</a:t>
            </a:r>
            <a:r>
              <a:rPr lang="en-US" sz="2400" b="1" dirty="0">
                <a:solidFill>
                  <a:srgbClr val="FF0000"/>
                </a:solidFill>
              </a:rPr>
              <a:t> </a:t>
            </a:r>
            <a:r>
              <a:rPr lang="en-US" sz="2400" b="1" dirty="0" err="1">
                <a:solidFill>
                  <a:srgbClr val="FF0000"/>
                </a:solidFill>
              </a:rPr>
              <a:t>plise</a:t>
            </a:r>
            <a:r>
              <a:rPr lang="en-US" sz="2400" b="1" dirty="0">
                <a:solidFill>
                  <a:srgbClr val="FF0000"/>
                </a:solidFill>
              </a:rPr>
              <a:t> </a:t>
            </a:r>
            <a:r>
              <a:rPr lang="en-US" sz="2400" b="1" dirty="0" err="1">
                <a:solidFill>
                  <a:srgbClr val="FF0000"/>
                </a:solidFill>
              </a:rPr>
              <a:t>yapma</a:t>
            </a:r>
            <a:r>
              <a:rPr lang="en-US" sz="2400" b="1" dirty="0">
                <a:solidFill>
                  <a:srgbClr val="FF0000"/>
                </a:solidFill>
              </a:rPr>
              <a:t>: </a:t>
            </a:r>
            <a:r>
              <a:rPr lang="en-US" sz="2400" b="1" dirty="0"/>
              <a:t>Saya </a:t>
            </a:r>
            <a:r>
              <a:rPr lang="en-US" sz="2400" b="1" dirty="0" err="1"/>
              <a:t>parçası</a:t>
            </a:r>
            <a:r>
              <a:rPr lang="en-US" sz="2400" b="1" dirty="0"/>
              <a:t> </a:t>
            </a:r>
            <a:r>
              <a:rPr lang="en-US" sz="2400" b="1" dirty="0" err="1"/>
              <a:t>kuş</a:t>
            </a:r>
            <a:r>
              <a:rPr lang="en-US" sz="2400" b="1" dirty="0"/>
              <a:t> </a:t>
            </a:r>
            <a:r>
              <a:rPr lang="en-US" sz="2400" b="1" dirty="0" err="1"/>
              <a:t>gözü</a:t>
            </a:r>
            <a:r>
              <a:rPr lang="en-US" sz="2400" b="1" dirty="0"/>
              <a:t> </a:t>
            </a:r>
            <a:r>
              <a:rPr lang="en-US" sz="2400" b="1" dirty="0" err="1"/>
              <a:t>zımba</a:t>
            </a:r>
            <a:r>
              <a:rPr lang="en-US" sz="2400" b="1" dirty="0"/>
              <a:t> </a:t>
            </a:r>
            <a:r>
              <a:rPr lang="en-US" sz="2400" b="1" dirty="0" err="1"/>
              <a:t>ile</a:t>
            </a:r>
            <a:r>
              <a:rPr lang="en-US" sz="2400" b="1" dirty="0"/>
              <a:t> </a:t>
            </a:r>
            <a:r>
              <a:rPr lang="en-US" sz="2400" b="1" dirty="0" err="1"/>
              <a:t>delinir</a:t>
            </a:r>
            <a:r>
              <a:rPr lang="en-US" sz="2400" b="1" dirty="0"/>
              <a:t>, </a:t>
            </a:r>
            <a:r>
              <a:rPr lang="en-US" sz="2400" b="1" dirty="0" err="1"/>
              <a:t>delinen</a:t>
            </a:r>
            <a:r>
              <a:rPr lang="en-US" sz="2400" b="1" dirty="0"/>
              <a:t> </a:t>
            </a:r>
            <a:r>
              <a:rPr lang="en-US" sz="2400" b="1" dirty="0" err="1"/>
              <a:t>yerlerden</a:t>
            </a:r>
            <a:r>
              <a:rPr lang="en-US" sz="2400" b="1" dirty="0"/>
              <a:t> </a:t>
            </a:r>
            <a:r>
              <a:rPr lang="en-US" sz="2400" b="1" dirty="0" err="1"/>
              <a:t>çapraz</a:t>
            </a:r>
            <a:r>
              <a:rPr lang="en-US" sz="2400" b="1" dirty="0"/>
              <a:t> </a:t>
            </a:r>
            <a:r>
              <a:rPr lang="en-US" sz="2400" b="1" dirty="0" err="1"/>
              <a:t>olarak</a:t>
            </a:r>
            <a:r>
              <a:rPr lang="en-US" sz="2400" b="1" dirty="0"/>
              <a:t> </a:t>
            </a:r>
            <a:r>
              <a:rPr lang="en-US" sz="2400" b="1" dirty="0" err="1"/>
              <a:t>ip</a:t>
            </a:r>
            <a:r>
              <a:rPr lang="en-US" sz="2400" b="1" dirty="0"/>
              <a:t> </a:t>
            </a:r>
            <a:r>
              <a:rPr lang="en-US" sz="2400" b="1" dirty="0" err="1"/>
              <a:t>geçirilir</a:t>
            </a:r>
            <a:r>
              <a:rPr lang="en-US" sz="2400" b="1" dirty="0"/>
              <a:t>, </a:t>
            </a:r>
            <a:r>
              <a:rPr lang="en-US" sz="2400" b="1" dirty="0" err="1"/>
              <a:t>daha</a:t>
            </a:r>
            <a:r>
              <a:rPr lang="en-US" sz="2400" b="1" dirty="0"/>
              <a:t> </a:t>
            </a:r>
            <a:r>
              <a:rPr lang="en-US" sz="2400" b="1" dirty="0" err="1"/>
              <a:t>sonra</a:t>
            </a:r>
            <a:r>
              <a:rPr lang="en-US" sz="2400" b="1" dirty="0"/>
              <a:t> </a:t>
            </a:r>
            <a:r>
              <a:rPr lang="en-US" sz="2400" b="1" dirty="0" err="1"/>
              <a:t>başlangıç</a:t>
            </a:r>
            <a:r>
              <a:rPr lang="en-US" sz="2400" b="1" dirty="0"/>
              <a:t> </a:t>
            </a:r>
            <a:r>
              <a:rPr lang="en-US" sz="2400" b="1" dirty="0" err="1"/>
              <a:t>noktasındaki</a:t>
            </a:r>
            <a:r>
              <a:rPr lang="en-US" sz="2400" b="1" dirty="0"/>
              <a:t> </a:t>
            </a:r>
            <a:r>
              <a:rPr lang="en-US" sz="2400" b="1" dirty="0" err="1"/>
              <a:t>ipe</a:t>
            </a:r>
            <a:r>
              <a:rPr lang="en-US" sz="2400" b="1" dirty="0"/>
              <a:t> </a:t>
            </a:r>
            <a:r>
              <a:rPr lang="en-US" sz="2400" b="1" dirty="0" err="1"/>
              <a:t>düğüm</a:t>
            </a:r>
            <a:r>
              <a:rPr lang="en-US" sz="2400" b="1" dirty="0"/>
              <a:t> </a:t>
            </a:r>
            <a:r>
              <a:rPr lang="en-US" sz="2400" b="1" dirty="0" err="1"/>
              <a:t>atılır</a:t>
            </a:r>
            <a:r>
              <a:rPr lang="en-US" sz="2400" b="1" dirty="0"/>
              <a:t> </a:t>
            </a:r>
            <a:r>
              <a:rPr lang="en-US" sz="2400" b="1" dirty="0" err="1"/>
              <a:t>ve</a:t>
            </a:r>
            <a:r>
              <a:rPr lang="en-US" sz="2400" b="1" dirty="0"/>
              <a:t> </a:t>
            </a:r>
            <a:r>
              <a:rPr lang="en-US" sz="2400" b="1" dirty="0" err="1"/>
              <a:t>ipi</a:t>
            </a:r>
            <a:r>
              <a:rPr lang="en-US" sz="2400" b="1" dirty="0"/>
              <a:t> </a:t>
            </a:r>
            <a:r>
              <a:rPr lang="en-US" sz="2400" b="1" dirty="0" err="1"/>
              <a:t>çektirerek</a:t>
            </a:r>
            <a:r>
              <a:rPr lang="en-US" sz="2400" b="1" dirty="0"/>
              <a:t> </a:t>
            </a:r>
            <a:r>
              <a:rPr lang="en-US" sz="2400" b="1" dirty="0" err="1"/>
              <a:t>plisenin</a:t>
            </a:r>
            <a:r>
              <a:rPr lang="en-US" sz="2400" b="1" dirty="0"/>
              <a:t> </a:t>
            </a:r>
            <a:r>
              <a:rPr lang="en-US" sz="2400" b="1" dirty="0" err="1"/>
              <a:t>şeklini</a:t>
            </a:r>
            <a:r>
              <a:rPr lang="en-US" sz="2400" b="1" dirty="0"/>
              <a:t> </a:t>
            </a:r>
            <a:r>
              <a:rPr lang="en-US" sz="2400" b="1" dirty="0" err="1"/>
              <a:t>veririz</a:t>
            </a:r>
            <a:r>
              <a:rPr lang="en-US" sz="2400" b="1" dirty="0"/>
              <a:t>. </a:t>
            </a:r>
          </a:p>
          <a:p>
            <a:pPr indent="-228600">
              <a:buFont typeface="Arial" panose="020B0604020202020204" pitchFamily="34" charset="0"/>
              <a:buChar char="•"/>
            </a:pPr>
            <a:r>
              <a:rPr lang="en-US" sz="2400" b="1" dirty="0" err="1">
                <a:solidFill>
                  <a:srgbClr val="FF0000"/>
                </a:solidFill>
              </a:rPr>
              <a:t>Astardan</a:t>
            </a:r>
            <a:r>
              <a:rPr lang="en-US" sz="2400" b="1" dirty="0">
                <a:solidFill>
                  <a:srgbClr val="FF0000"/>
                </a:solidFill>
              </a:rPr>
              <a:t> </a:t>
            </a:r>
            <a:r>
              <a:rPr lang="en-US" sz="2400" b="1" dirty="0" err="1">
                <a:solidFill>
                  <a:srgbClr val="FF0000"/>
                </a:solidFill>
              </a:rPr>
              <a:t>plise</a:t>
            </a:r>
            <a:r>
              <a:rPr lang="en-US" sz="2400" b="1" dirty="0">
                <a:solidFill>
                  <a:srgbClr val="FF0000"/>
                </a:solidFill>
              </a:rPr>
              <a:t> </a:t>
            </a:r>
            <a:r>
              <a:rPr lang="en-US" sz="2400" b="1" dirty="0" err="1">
                <a:solidFill>
                  <a:srgbClr val="FF0000"/>
                </a:solidFill>
              </a:rPr>
              <a:t>yapma</a:t>
            </a:r>
            <a:r>
              <a:rPr lang="en-US" sz="2400" b="1" dirty="0">
                <a:solidFill>
                  <a:srgbClr val="FF0000"/>
                </a:solidFill>
              </a:rPr>
              <a:t>: </a:t>
            </a:r>
            <a:r>
              <a:rPr lang="en-US" sz="2400" b="1" dirty="0" err="1"/>
              <a:t>Genelde</a:t>
            </a:r>
            <a:r>
              <a:rPr lang="en-US" sz="2400" b="1" dirty="0"/>
              <a:t> </a:t>
            </a:r>
            <a:r>
              <a:rPr lang="en-US" sz="2400" b="1" dirty="0" err="1"/>
              <a:t>körüklü</a:t>
            </a:r>
            <a:r>
              <a:rPr lang="en-US" sz="2400" b="1" dirty="0"/>
              <a:t> </a:t>
            </a:r>
            <a:r>
              <a:rPr lang="en-US" sz="2400" b="1" dirty="0" err="1"/>
              <a:t>çizmelerde</a:t>
            </a:r>
            <a:r>
              <a:rPr lang="en-US" sz="2400" b="1" dirty="0"/>
              <a:t> </a:t>
            </a:r>
            <a:r>
              <a:rPr lang="en-US" sz="2400" b="1" dirty="0" err="1"/>
              <a:t>uygulanır</a:t>
            </a:r>
            <a:r>
              <a:rPr lang="en-US" sz="2400" b="1" dirty="0"/>
              <a:t>. </a:t>
            </a:r>
            <a:r>
              <a:rPr lang="en-US" sz="2400" b="1" dirty="0" err="1"/>
              <a:t>Astarın</a:t>
            </a:r>
            <a:r>
              <a:rPr lang="en-US" sz="2400" b="1" dirty="0"/>
              <a:t> </a:t>
            </a:r>
            <a:r>
              <a:rPr lang="en-US" sz="2400" b="1" dirty="0" err="1"/>
              <a:t>boyu</a:t>
            </a:r>
            <a:r>
              <a:rPr lang="en-US" sz="2400" b="1" dirty="0"/>
              <a:t> </a:t>
            </a:r>
            <a:r>
              <a:rPr lang="en-US" sz="2400" b="1" dirty="0" err="1"/>
              <a:t>çizme</a:t>
            </a:r>
            <a:r>
              <a:rPr lang="en-US" sz="2400" b="1" dirty="0"/>
              <a:t> </a:t>
            </a:r>
            <a:r>
              <a:rPr lang="en-US" sz="2400" b="1" dirty="0" err="1"/>
              <a:t>sayasından</a:t>
            </a:r>
            <a:r>
              <a:rPr lang="en-US" sz="2400" b="1" dirty="0"/>
              <a:t> </a:t>
            </a:r>
            <a:r>
              <a:rPr lang="en-US" sz="2400" b="1" dirty="0" err="1"/>
              <a:t>kısa</a:t>
            </a:r>
            <a:r>
              <a:rPr lang="en-US" sz="2400" b="1" dirty="0"/>
              <a:t> </a:t>
            </a:r>
            <a:r>
              <a:rPr lang="en-US" sz="2400" b="1" dirty="0" err="1"/>
              <a:t>kesilir</a:t>
            </a:r>
            <a:r>
              <a:rPr lang="en-US" sz="2400" b="1" dirty="0"/>
              <a:t>, monte </a:t>
            </a:r>
            <a:r>
              <a:rPr lang="en-US" sz="2400" b="1" dirty="0" err="1"/>
              <a:t>yaparken</a:t>
            </a:r>
            <a:r>
              <a:rPr lang="en-US" sz="2400" b="1" dirty="0"/>
              <a:t> </a:t>
            </a:r>
            <a:r>
              <a:rPr lang="en-US" sz="2400" b="1" dirty="0" err="1"/>
              <a:t>plise</a:t>
            </a:r>
            <a:r>
              <a:rPr lang="en-US" sz="2400" b="1" dirty="0"/>
              <a:t> </a:t>
            </a:r>
            <a:r>
              <a:rPr lang="en-US" sz="2400" b="1" dirty="0" err="1"/>
              <a:t>yapılır</a:t>
            </a:r>
            <a:r>
              <a:rPr lang="en-US" sz="2400" b="1" dirty="0"/>
              <a:t>.</a:t>
            </a:r>
          </a:p>
          <a:p>
            <a:pPr indent="-228600">
              <a:buFont typeface="Arial" panose="020B0604020202020204" pitchFamily="34" charset="0"/>
              <a:buChar char="•"/>
            </a:pPr>
            <a:r>
              <a:rPr lang="en-US" sz="2400" b="1" dirty="0" err="1">
                <a:solidFill>
                  <a:srgbClr val="FF0000"/>
                </a:solidFill>
              </a:rPr>
              <a:t>Fermuardan</a:t>
            </a:r>
            <a:r>
              <a:rPr lang="en-US" sz="2400" b="1" dirty="0">
                <a:solidFill>
                  <a:srgbClr val="FF0000"/>
                </a:solidFill>
              </a:rPr>
              <a:t> </a:t>
            </a:r>
            <a:r>
              <a:rPr lang="en-US" sz="2400" b="1" dirty="0" err="1">
                <a:solidFill>
                  <a:srgbClr val="FF0000"/>
                </a:solidFill>
              </a:rPr>
              <a:t>plise</a:t>
            </a:r>
            <a:r>
              <a:rPr lang="en-US" sz="2400" b="1" dirty="0">
                <a:solidFill>
                  <a:srgbClr val="FF0000"/>
                </a:solidFill>
              </a:rPr>
              <a:t> </a:t>
            </a:r>
            <a:r>
              <a:rPr lang="en-US" sz="2400" b="1" dirty="0" err="1">
                <a:solidFill>
                  <a:srgbClr val="FF0000"/>
                </a:solidFill>
              </a:rPr>
              <a:t>yapma</a:t>
            </a:r>
            <a:r>
              <a:rPr lang="en-US" sz="2400" b="1" dirty="0">
                <a:solidFill>
                  <a:srgbClr val="FF0000"/>
                </a:solidFill>
              </a:rPr>
              <a:t>: </a:t>
            </a:r>
            <a:r>
              <a:rPr lang="en-US" sz="2400" b="1" dirty="0" err="1"/>
              <a:t>Çizme</a:t>
            </a:r>
            <a:r>
              <a:rPr lang="en-US" sz="2400" b="1" dirty="0"/>
              <a:t> </a:t>
            </a:r>
            <a:r>
              <a:rPr lang="en-US" sz="2400" b="1" dirty="0" err="1"/>
              <a:t>sayalarında</a:t>
            </a:r>
            <a:r>
              <a:rPr lang="en-US" sz="2400" b="1" dirty="0"/>
              <a:t> </a:t>
            </a:r>
            <a:r>
              <a:rPr lang="en-US" sz="2400" b="1" dirty="0" err="1"/>
              <a:t>ıstampa</a:t>
            </a:r>
            <a:r>
              <a:rPr lang="en-US" sz="2400" b="1" dirty="0"/>
              <a:t> </a:t>
            </a:r>
            <a:r>
              <a:rPr lang="en-US" sz="2400" b="1" dirty="0" err="1"/>
              <a:t>fermuardan</a:t>
            </a:r>
            <a:r>
              <a:rPr lang="en-US" sz="2400" b="1" dirty="0"/>
              <a:t> </a:t>
            </a:r>
            <a:r>
              <a:rPr lang="en-US" sz="2400" b="1" dirty="0" err="1"/>
              <a:t>plise</a:t>
            </a:r>
            <a:r>
              <a:rPr lang="en-US" sz="2400" b="1" dirty="0"/>
              <a:t> </a:t>
            </a:r>
            <a:r>
              <a:rPr lang="en-US" sz="2400" b="1" dirty="0" err="1"/>
              <a:t>alacak</a:t>
            </a:r>
            <a:r>
              <a:rPr lang="en-US" sz="2400" b="1" dirty="0"/>
              <a:t> </a:t>
            </a:r>
            <a:r>
              <a:rPr lang="en-US" sz="2400" b="1" dirty="0" err="1"/>
              <a:t>şekilde</a:t>
            </a:r>
            <a:r>
              <a:rPr lang="en-US" sz="2400" b="1" dirty="0"/>
              <a:t> </a:t>
            </a:r>
            <a:r>
              <a:rPr lang="en-US" sz="2400" b="1" dirty="0" err="1"/>
              <a:t>ıstampası</a:t>
            </a:r>
            <a:r>
              <a:rPr lang="en-US" sz="2400" b="1" dirty="0"/>
              <a:t> </a:t>
            </a:r>
            <a:r>
              <a:rPr lang="en-US" sz="2400" b="1" dirty="0" err="1"/>
              <a:t>çıkarılır</a:t>
            </a:r>
            <a:r>
              <a:rPr lang="en-US" sz="2400" b="1" dirty="0"/>
              <a:t> </a:t>
            </a:r>
            <a:r>
              <a:rPr lang="en-US" sz="2400" b="1" dirty="0" err="1"/>
              <a:t>ve</a:t>
            </a:r>
            <a:r>
              <a:rPr lang="en-US" sz="2400" b="1" dirty="0"/>
              <a:t> </a:t>
            </a:r>
            <a:r>
              <a:rPr lang="en-US" sz="2400" b="1" dirty="0" err="1"/>
              <a:t>fermuarı</a:t>
            </a:r>
            <a:r>
              <a:rPr lang="en-US" sz="2400" b="1" dirty="0"/>
              <a:t> </a:t>
            </a:r>
            <a:r>
              <a:rPr lang="en-US" sz="2400" b="1" dirty="0" err="1"/>
              <a:t>yapıştırırken</a:t>
            </a:r>
            <a:r>
              <a:rPr lang="en-US" sz="2400" b="1" dirty="0"/>
              <a:t> </a:t>
            </a:r>
            <a:r>
              <a:rPr lang="en-US" sz="2400" b="1" dirty="0" err="1"/>
              <a:t>kendiliğinden</a:t>
            </a:r>
            <a:r>
              <a:rPr lang="en-US" sz="2400" b="1" dirty="0"/>
              <a:t> </a:t>
            </a:r>
            <a:r>
              <a:rPr lang="en-US" sz="2400" b="1" dirty="0" err="1"/>
              <a:t>plise</a:t>
            </a:r>
            <a:r>
              <a:rPr lang="en-US" sz="2400" b="1" dirty="0"/>
              <a:t> </a:t>
            </a:r>
            <a:r>
              <a:rPr lang="en-US" sz="2400" b="1" dirty="0" err="1"/>
              <a:t>alır</a:t>
            </a:r>
            <a:r>
              <a:rPr lang="en-US" sz="2400" b="1" dirty="0"/>
              <a:t>.</a:t>
            </a:r>
          </a:p>
          <a:p>
            <a:pPr indent="-228600">
              <a:buFont typeface="Arial" panose="020B0604020202020204" pitchFamily="34" charset="0"/>
              <a:buChar char="•"/>
            </a:pPr>
            <a:endParaRPr lang="en-US" sz="1400" dirty="0"/>
          </a:p>
        </p:txBody>
      </p:sp>
      <p:pic>
        <p:nvPicPr>
          <p:cNvPr id="5" name="İçerik Yer Tutucusu 4">
            <a:extLst>
              <a:ext uri="{FF2B5EF4-FFF2-40B4-BE49-F238E27FC236}">
                <a16:creationId xmlns:a16="http://schemas.microsoft.com/office/drawing/2014/main" id="{C6480788-EDFE-42FC-8439-4A7826BDECEF}"/>
              </a:ext>
            </a:extLst>
          </p:cNvPr>
          <p:cNvPicPr>
            <a:picLocks noGrp="1" noChangeAspect="1"/>
          </p:cNvPicPr>
          <p:nvPr>
            <p:ph idx="1"/>
          </p:nvPr>
        </p:nvPicPr>
        <p:blipFill rotWithShape="1">
          <a:blip r:embed="rId2"/>
          <a:srcRect l="23341" r="27909"/>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1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209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F9BA18A7-5460-4F1B-AE85-D832EDBA8483}"/>
              </a:ext>
            </a:extLst>
          </p:cNvPr>
          <p:cNvPicPr>
            <a:picLocks noGrp="1" noChangeAspect="1"/>
          </p:cNvPicPr>
          <p:nvPr>
            <p:ph idx="1"/>
          </p:nvPr>
        </p:nvPicPr>
        <p:blipFill rotWithShape="1">
          <a:blip r:embed="rId2"/>
          <a:srcRect l="-1" t="5059" r="4601" b="22019"/>
          <a:stretch/>
        </p:blipFill>
        <p:spPr>
          <a:xfrm>
            <a:off x="7196298" y="1966586"/>
            <a:ext cx="3375669" cy="2580362"/>
          </a:xfrm>
          <a:prstGeom prst="rect">
            <a:avLst/>
          </a:prstGeom>
        </p:spPr>
      </p:pic>
      <p:sp>
        <p:nvSpPr>
          <p:cNvPr id="4" name="Metin Yer Tutucusu 3">
            <a:extLst>
              <a:ext uri="{FF2B5EF4-FFF2-40B4-BE49-F238E27FC236}">
                <a16:creationId xmlns:a16="http://schemas.microsoft.com/office/drawing/2014/main" id="{FF6183E3-2EDF-41F1-A742-1C814E8CB7AF}"/>
              </a:ext>
            </a:extLst>
          </p:cNvPr>
          <p:cNvSpPr>
            <a:spLocks noGrp="1"/>
          </p:cNvSpPr>
          <p:nvPr>
            <p:ph type="body" sz="half" idx="2"/>
          </p:nvPr>
        </p:nvSpPr>
        <p:spPr>
          <a:xfrm>
            <a:off x="701458" y="876822"/>
            <a:ext cx="5285983" cy="5981178"/>
          </a:xfrm>
        </p:spPr>
        <p:txBody>
          <a:bodyPr/>
          <a:lstStyle/>
          <a:p>
            <a:r>
              <a:rPr lang="tr-TR" sz="2800" b="1" dirty="0">
                <a:solidFill>
                  <a:srgbClr val="FF0000"/>
                </a:solidFill>
              </a:rPr>
              <a:t>Fiyonklar</a:t>
            </a:r>
          </a:p>
          <a:p>
            <a:r>
              <a:rPr lang="tr-TR" sz="2800" b="1" dirty="0"/>
              <a:t>Genelde </a:t>
            </a:r>
            <a:r>
              <a:rPr lang="tr-TR" sz="2800" b="1" dirty="0" err="1"/>
              <a:t>gova</a:t>
            </a:r>
            <a:r>
              <a:rPr lang="tr-TR" sz="2800" b="1" dirty="0"/>
              <a:t> modellerini süsleyen saya elamanıdır.</a:t>
            </a:r>
          </a:p>
          <a:p>
            <a:r>
              <a:rPr lang="tr-TR" sz="2800" b="1" dirty="0"/>
              <a:t> Sayanın üzerine sonradan konularak sayaya dekoratif anlamda güzel bir görüntü verir. Fiyonkların şekli, görüntüsü tasarımcının hayal gücüne göre şekillenir. Fiyonkların bir çok çeşidi vardır, genel anlamda papyon fiyonk, kravat fiyonk, boğmalı fiyonk, taşlı fiyonklar ve tokalı fiyonklar gibi modelleri kullanılır.</a:t>
            </a:r>
          </a:p>
          <a:p>
            <a:endParaRPr lang="tr-TR" dirty="0"/>
          </a:p>
        </p:txBody>
      </p:sp>
    </p:spTree>
    <p:extLst>
      <p:ext uri="{BB962C8B-B14F-4D97-AF65-F5344CB8AC3E}">
        <p14:creationId xmlns:p14="http://schemas.microsoft.com/office/powerpoint/2010/main" val="2439877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E34D68C9-7811-4E86-964D-87663B6775E7}"/>
              </a:ext>
            </a:extLst>
          </p:cNvPr>
          <p:cNvPicPr>
            <a:picLocks noGrp="1" noChangeAspect="1"/>
          </p:cNvPicPr>
          <p:nvPr>
            <p:ph idx="1"/>
          </p:nvPr>
        </p:nvPicPr>
        <p:blipFill>
          <a:blip r:embed="rId2"/>
          <a:stretch>
            <a:fillRect/>
          </a:stretch>
        </p:blipFill>
        <p:spPr>
          <a:xfrm>
            <a:off x="8065232" y="1258866"/>
            <a:ext cx="3646604" cy="5052426"/>
          </a:xfrm>
          <a:prstGeom prst="rect">
            <a:avLst/>
          </a:prstGeom>
        </p:spPr>
      </p:pic>
      <p:sp>
        <p:nvSpPr>
          <p:cNvPr id="4" name="Metin Yer Tutucusu 3">
            <a:extLst>
              <a:ext uri="{FF2B5EF4-FFF2-40B4-BE49-F238E27FC236}">
                <a16:creationId xmlns:a16="http://schemas.microsoft.com/office/drawing/2014/main" id="{4B512E6D-179D-4D69-B62D-FD49C5265A53}"/>
              </a:ext>
            </a:extLst>
          </p:cNvPr>
          <p:cNvSpPr>
            <a:spLocks noGrp="1"/>
          </p:cNvSpPr>
          <p:nvPr>
            <p:ph type="body" sz="half" idx="2"/>
          </p:nvPr>
        </p:nvSpPr>
        <p:spPr>
          <a:xfrm>
            <a:off x="676406" y="601249"/>
            <a:ext cx="5419594" cy="6256751"/>
          </a:xfrm>
        </p:spPr>
        <p:txBody>
          <a:bodyPr>
            <a:normAutofit lnSpcReduction="10000"/>
          </a:bodyPr>
          <a:lstStyle/>
          <a:p>
            <a:r>
              <a:rPr lang="tr-TR" sz="2400" b="1" dirty="0">
                <a:solidFill>
                  <a:srgbClr val="FF0000"/>
                </a:solidFill>
              </a:rPr>
              <a:t>Zımba</a:t>
            </a:r>
          </a:p>
          <a:p>
            <a:r>
              <a:rPr lang="tr-TR" sz="2400" b="1" dirty="0"/>
              <a:t> Deride delik açmaya yarayan metal alete zımba denir.</a:t>
            </a:r>
          </a:p>
          <a:p>
            <a:r>
              <a:rPr lang="tr-TR" sz="2400" b="1" dirty="0"/>
              <a:t> Zımbalar, saya parçalarının spor deliklerini çeşitli biçim ve sayıda delmek amacıyla, sayada hem süsleme yapmak için kullanılabilirler, </a:t>
            </a:r>
            <a:r>
              <a:rPr lang="tr-TR" sz="2400" b="1" dirty="0" err="1"/>
              <a:t>hemde</a:t>
            </a:r>
            <a:r>
              <a:rPr lang="tr-TR" sz="2400" b="1" dirty="0"/>
              <a:t> kapsül, </a:t>
            </a:r>
            <a:r>
              <a:rPr lang="tr-TR" sz="2400" b="1" dirty="0" err="1"/>
              <a:t>rivet</a:t>
            </a:r>
            <a:r>
              <a:rPr lang="tr-TR" sz="2400" b="1" dirty="0"/>
              <a:t>. </a:t>
            </a:r>
            <a:r>
              <a:rPr lang="tr-TR" sz="2400" b="1" dirty="0" err="1"/>
              <a:t>toruk</a:t>
            </a:r>
            <a:r>
              <a:rPr lang="tr-TR" sz="2400" b="1" dirty="0"/>
              <a:t> gibi malzemelerin yerlerine takılmasında delikleri açmaya yararlar. Saya parçalarının çoğunlukla kenarlarına ve sayanın burun bölümüne zımba yapılarak estetik bir görünüm elde edilir. Saya parçalarının kenarına yapılan zımbalar kuşgözü. Bir numara, iki numara şeklinde büyüyerek farklı genişliklerde olabilirler. Buruna konulan motifler, birçok zımbanın bir araya gelmesinden oluşurlar.</a:t>
            </a:r>
          </a:p>
          <a:p>
            <a:endParaRPr lang="tr-TR" dirty="0"/>
          </a:p>
        </p:txBody>
      </p:sp>
    </p:spTree>
    <p:extLst>
      <p:ext uri="{BB962C8B-B14F-4D97-AF65-F5344CB8AC3E}">
        <p14:creationId xmlns:p14="http://schemas.microsoft.com/office/powerpoint/2010/main" val="605948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6DD51F1C-6AA9-4C44-9CF7-2B26E43BD8F2}"/>
              </a:ext>
            </a:extLst>
          </p:cNvPr>
          <p:cNvPicPr>
            <a:picLocks noGrp="1" noChangeAspect="1"/>
          </p:cNvPicPr>
          <p:nvPr>
            <p:ph idx="1"/>
          </p:nvPr>
        </p:nvPicPr>
        <p:blipFill rotWithShape="1">
          <a:blip r:embed="rId2"/>
          <a:srcRect r="44100" b="5001"/>
          <a:stretch/>
        </p:blipFill>
        <p:spPr>
          <a:xfrm>
            <a:off x="7812048" y="-23997"/>
            <a:ext cx="1206692" cy="4156125"/>
          </a:xfrm>
          <a:prstGeom prst="rect">
            <a:avLst/>
          </a:prstGeom>
        </p:spPr>
      </p:pic>
      <p:sp>
        <p:nvSpPr>
          <p:cNvPr id="4" name="Metin Yer Tutucusu 3">
            <a:extLst>
              <a:ext uri="{FF2B5EF4-FFF2-40B4-BE49-F238E27FC236}">
                <a16:creationId xmlns:a16="http://schemas.microsoft.com/office/drawing/2014/main" id="{06B8A39B-D4AE-429E-BB8F-4C1CA132AAEF}"/>
              </a:ext>
            </a:extLst>
          </p:cNvPr>
          <p:cNvSpPr>
            <a:spLocks noGrp="1"/>
          </p:cNvSpPr>
          <p:nvPr>
            <p:ph type="body" sz="half" idx="2"/>
          </p:nvPr>
        </p:nvSpPr>
        <p:spPr>
          <a:xfrm>
            <a:off x="388307" y="237995"/>
            <a:ext cx="5707693" cy="6425852"/>
          </a:xfrm>
        </p:spPr>
        <p:txBody>
          <a:bodyPr/>
          <a:lstStyle/>
          <a:p>
            <a:r>
              <a:rPr lang="tr-TR" sz="2400" b="1" dirty="0">
                <a:solidFill>
                  <a:srgbClr val="FF0000"/>
                </a:solidFill>
              </a:rPr>
              <a:t>Zımba</a:t>
            </a:r>
          </a:p>
          <a:p>
            <a:r>
              <a:rPr lang="tr-TR" sz="2400" b="1" dirty="0"/>
              <a:t>Zımba çarklı zımba ve çivi zımba olmak üzere iki çeşidi bulunur. Zımbalar kuş gözü dediğimiz en küçük deliği açan zımbadan başlar, zımba numaraları büyüdükçe açılan deliğin </a:t>
            </a:r>
            <a:r>
              <a:rPr lang="tr-TR" sz="2400" b="1" dirty="0" err="1"/>
              <a:t>alanıda</a:t>
            </a:r>
            <a:r>
              <a:rPr lang="tr-TR" sz="2400" b="1" dirty="0"/>
              <a:t> büyür. Zımbalar bir çok değişik ölçü ve şekillerden oluşabilir. Zımbalar sayada hem süsleme yapmak için kullanılabilirler, </a:t>
            </a:r>
            <a:r>
              <a:rPr lang="tr-TR" sz="2400" b="1" dirty="0" err="1"/>
              <a:t>hemde</a:t>
            </a:r>
            <a:r>
              <a:rPr lang="tr-TR" sz="2400" b="1" dirty="0"/>
              <a:t> kapsül, </a:t>
            </a:r>
            <a:r>
              <a:rPr lang="tr-TR" sz="2400" b="1" dirty="0" err="1"/>
              <a:t>rivet</a:t>
            </a:r>
            <a:r>
              <a:rPr lang="tr-TR" sz="2400" b="1" dirty="0"/>
              <a:t>. </a:t>
            </a:r>
            <a:r>
              <a:rPr lang="tr-TR" sz="2400" b="1" dirty="0" err="1"/>
              <a:t>toruk</a:t>
            </a:r>
            <a:r>
              <a:rPr lang="tr-TR" sz="2400" b="1" dirty="0"/>
              <a:t> gibi malzemelerin yerlerine takılmasında delikleri açmaya yarar.</a:t>
            </a:r>
          </a:p>
          <a:p>
            <a:r>
              <a:rPr lang="tr-TR" sz="2400" b="1" dirty="0"/>
              <a:t>Günümüzde saya parçalarının kenarlarına zımba yapmak için kullanılan makineler kullanılmaktadır. Dikiş makinesinin benzeridir. Ancak iğne yerine metal üzerine bir motif oluşturacak biçimde dizilmiş zımbalar kullanılır.</a:t>
            </a:r>
          </a:p>
          <a:p>
            <a:endParaRPr lang="tr-TR" dirty="0"/>
          </a:p>
        </p:txBody>
      </p:sp>
      <p:pic>
        <p:nvPicPr>
          <p:cNvPr id="6" name="Resim 5">
            <a:extLst>
              <a:ext uri="{FF2B5EF4-FFF2-40B4-BE49-F238E27FC236}">
                <a16:creationId xmlns:a16="http://schemas.microsoft.com/office/drawing/2014/main" id="{656F1225-9C90-4A27-9E50-12643DFBE5BA}"/>
              </a:ext>
            </a:extLst>
          </p:cNvPr>
          <p:cNvPicPr>
            <a:picLocks noChangeAspect="1"/>
          </p:cNvPicPr>
          <p:nvPr/>
        </p:nvPicPr>
        <p:blipFill rotWithShape="1">
          <a:blip r:embed="rId3"/>
          <a:srcRect l="1" t="-3556" r="28304"/>
          <a:stretch/>
        </p:blipFill>
        <p:spPr>
          <a:xfrm>
            <a:off x="8463400" y="2488201"/>
            <a:ext cx="2734867" cy="3950177"/>
          </a:xfrm>
          <a:prstGeom prst="rect">
            <a:avLst/>
          </a:prstGeom>
        </p:spPr>
      </p:pic>
    </p:spTree>
    <p:extLst>
      <p:ext uri="{BB962C8B-B14F-4D97-AF65-F5344CB8AC3E}">
        <p14:creationId xmlns:p14="http://schemas.microsoft.com/office/powerpoint/2010/main" val="1369195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Metin Yer Tutucusu 3">
            <a:extLst>
              <a:ext uri="{FF2B5EF4-FFF2-40B4-BE49-F238E27FC236}">
                <a16:creationId xmlns:a16="http://schemas.microsoft.com/office/drawing/2014/main" id="{85F5D904-8C47-4F14-8414-B99481E1CA14}"/>
              </a:ext>
            </a:extLst>
          </p:cNvPr>
          <p:cNvSpPr>
            <a:spLocks noGrp="1"/>
          </p:cNvSpPr>
          <p:nvPr>
            <p:ph type="body" sz="half" idx="2"/>
          </p:nvPr>
        </p:nvSpPr>
        <p:spPr>
          <a:xfrm>
            <a:off x="838200" y="1825625"/>
            <a:ext cx="5393361" cy="4351338"/>
          </a:xfrm>
        </p:spPr>
        <p:txBody>
          <a:bodyPr vert="horz" lIns="91440" tIns="45720" rIns="91440" bIns="45720" rtlCol="0">
            <a:normAutofit/>
          </a:bodyPr>
          <a:lstStyle/>
          <a:p>
            <a:pPr indent="-228600">
              <a:buFont typeface="Arial" panose="020B0604020202020204" pitchFamily="34" charset="0"/>
              <a:buChar char="•"/>
            </a:pPr>
            <a:r>
              <a:rPr lang="en-US" sz="2800" b="1" dirty="0" err="1">
                <a:solidFill>
                  <a:srgbClr val="FF0000"/>
                </a:solidFill>
              </a:rPr>
              <a:t>Toka</a:t>
            </a:r>
            <a:endParaRPr lang="en-US" sz="2800" b="1" dirty="0">
              <a:solidFill>
                <a:srgbClr val="FF0000"/>
              </a:solidFill>
            </a:endParaRPr>
          </a:p>
          <a:p>
            <a:pPr indent="-228600">
              <a:buFont typeface="Arial" panose="020B0604020202020204" pitchFamily="34" charset="0"/>
              <a:buChar char="•"/>
            </a:pPr>
            <a:r>
              <a:rPr lang="en-US" sz="2800" b="1" dirty="0" err="1"/>
              <a:t>Ayak</a:t>
            </a:r>
            <a:r>
              <a:rPr lang="en-US" sz="2800" b="1" dirty="0"/>
              <a:t> </a:t>
            </a:r>
            <a:r>
              <a:rPr lang="en-US" sz="2800" b="1" dirty="0" err="1"/>
              <a:t>uyumu</a:t>
            </a:r>
            <a:r>
              <a:rPr lang="en-US" sz="2800" b="1" dirty="0"/>
              <a:t> </a:t>
            </a:r>
            <a:r>
              <a:rPr lang="en-US" sz="2800" b="1" dirty="0" err="1"/>
              <a:t>için</a:t>
            </a:r>
            <a:r>
              <a:rPr lang="en-US" sz="2800" b="1" dirty="0"/>
              <a:t> </a:t>
            </a:r>
            <a:r>
              <a:rPr lang="en-US" sz="2800" b="1" dirty="0" err="1"/>
              <a:t>atkıların</a:t>
            </a:r>
            <a:r>
              <a:rPr lang="en-US" sz="2800" b="1" dirty="0"/>
              <a:t> (</a:t>
            </a:r>
            <a:r>
              <a:rPr lang="en-US" sz="2800" b="1" dirty="0" err="1"/>
              <a:t>bant</a:t>
            </a:r>
            <a:r>
              <a:rPr lang="en-US" sz="2800" b="1" dirty="0"/>
              <a:t>) </a:t>
            </a:r>
            <a:r>
              <a:rPr lang="en-US" sz="2800" b="1" dirty="0" err="1"/>
              <a:t>ayarlanmasında</a:t>
            </a:r>
            <a:r>
              <a:rPr lang="en-US" sz="2800" b="1" dirty="0"/>
              <a:t> </a:t>
            </a:r>
            <a:r>
              <a:rPr lang="en-US" sz="2800" b="1" dirty="0" err="1"/>
              <a:t>kullanıldığı</a:t>
            </a:r>
            <a:r>
              <a:rPr lang="en-US" sz="2800" b="1" dirty="0"/>
              <a:t> </a:t>
            </a:r>
            <a:r>
              <a:rPr lang="en-US" sz="2800" b="1" dirty="0" err="1"/>
              <a:t>gibi</a:t>
            </a:r>
            <a:r>
              <a:rPr lang="en-US" sz="2800" b="1" dirty="0"/>
              <a:t> </a:t>
            </a:r>
            <a:r>
              <a:rPr lang="en-US" sz="2800" b="1" dirty="0" err="1"/>
              <a:t>ayakkabıda</a:t>
            </a:r>
            <a:r>
              <a:rPr lang="en-US" sz="2800" b="1" dirty="0"/>
              <a:t> </a:t>
            </a:r>
            <a:r>
              <a:rPr lang="en-US" sz="2800" b="1" dirty="0" err="1"/>
              <a:t>süs</a:t>
            </a:r>
            <a:r>
              <a:rPr lang="en-US" sz="2800" b="1" dirty="0"/>
              <a:t> </a:t>
            </a:r>
            <a:r>
              <a:rPr lang="en-US" sz="2800" b="1" dirty="0" err="1"/>
              <a:t>amaçlıda</a:t>
            </a:r>
            <a:r>
              <a:rPr lang="en-US" sz="2800" b="1" dirty="0"/>
              <a:t> </a:t>
            </a:r>
            <a:r>
              <a:rPr lang="en-US" sz="2800" b="1" dirty="0" err="1"/>
              <a:t>kullanılabilir</a:t>
            </a:r>
            <a:r>
              <a:rPr lang="en-US" sz="2800" b="1" dirty="0"/>
              <a:t>. </a:t>
            </a:r>
            <a:r>
              <a:rPr lang="en-US" sz="2800" b="1" dirty="0" err="1"/>
              <a:t>Çok</a:t>
            </a:r>
            <a:r>
              <a:rPr lang="en-US" sz="2800" b="1" dirty="0"/>
              <a:t> </a:t>
            </a:r>
            <a:r>
              <a:rPr lang="en-US" sz="2800" b="1" dirty="0" err="1"/>
              <a:t>çeşitli</a:t>
            </a:r>
            <a:r>
              <a:rPr lang="en-US" sz="2800" b="1" dirty="0"/>
              <a:t> </a:t>
            </a:r>
            <a:r>
              <a:rPr lang="en-US" sz="2800" b="1" dirty="0" err="1"/>
              <a:t>biçimlerde</a:t>
            </a:r>
            <a:r>
              <a:rPr lang="en-US" sz="2800" b="1" dirty="0"/>
              <a:t> </a:t>
            </a:r>
            <a:r>
              <a:rPr lang="en-US" sz="2800" b="1" dirty="0" err="1"/>
              <a:t>yapılırlar</a:t>
            </a:r>
            <a:r>
              <a:rPr lang="en-US" sz="2800" b="1" dirty="0"/>
              <a:t>. </a:t>
            </a:r>
            <a:r>
              <a:rPr lang="en-US" sz="2800" b="1" dirty="0" err="1"/>
              <a:t>Modele</a:t>
            </a:r>
            <a:r>
              <a:rPr lang="en-US" sz="2800" b="1" dirty="0"/>
              <a:t> </a:t>
            </a:r>
            <a:r>
              <a:rPr lang="en-US" sz="2800" b="1" dirty="0" err="1"/>
              <a:t>uygun</a:t>
            </a:r>
            <a:r>
              <a:rPr lang="en-US" sz="2800" b="1" dirty="0"/>
              <a:t> </a:t>
            </a:r>
            <a:r>
              <a:rPr lang="en-US" sz="2800" b="1" dirty="0" err="1"/>
              <a:t>olarak</a:t>
            </a:r>
            <a:r>
              <a:rPr lang="en-US" sz="2800" b="1" dirty="0"/>
              <a:t>; </a:t>
            </a:r>
            <a:r>
              <a:rPr lang="en-US" sz="2800" b="1" dirty="0" err="1"/>
              <a:t>küçük</a:t>
            </a:r>
            <a:r>
              <a:rPr lang="en-US" sz="2800" b="1" dirty="0"/>
              <a:t>, </a:t>
            </a:r>
            <a:r>
              <a:rPr lang="en-US" sz="2800" b="1" dirty="0" err="1"/>
              <a:t>büyük</a:t>
            </a:r>
            <a:r>
              <a:rPr lang="en-US" sz="2800" b="1" dirty="0"/>
              <a:t>, </a:t>
            </a:r>
            <a:r>
              <a:rPr lang="en-US" sz="2800" b="1" dirty="0" err="1"/>
              <a:t>köşeli</a:t>
            </a:r>
            <a:r>
              <a:rPr lang="en-US" sz="2800" b="1" dirty="0"/>
              <a:t>, </a:t>
            </a:r>
            <a:r>
              <a:rPr lang="en-US" sz="2800" b="1" dirty="0" err="1"/>
              <a:t>yuvarlak</a:t>
            </a:r>
            <a:r>
              <a:rPr lang="en-US" sz="2800" b="1" dirty="0"/>
              <a:t>, mat, </a:t>
            </a:r>
            <a:r>
              <a:rPr lang="en-US" sz="2800" b="1" dirty="0" err="1"/>
              <a:t>parlak</a:t>
            </a:r>
            <a:r>
              <a:rPr lang="en-US" sz="2800" b="1" dirty="0"/>
              <a:t> </a:t>
            </a:r>
            <a:r>
              <a:rPr lang="en-US" sz="2800" b="1" dirty="0" err="1"/>
              <a:t>veya</a:t>
            </a:r>
            <a:r>
              <a:rPr lang="en-US" sz="2800" b="1" dirty="0"/>
              <a:t> </a:t>
            </a:r>
            <a:r>
              <a:rPr lang="en-US" sz="2800" b="1" dirty="0" err="1"/>
              <a:t>renkli</a:t>
            </a:r>
            <a:r>
              <a:rPr lang="en-US" sz="2800" b="1" dirty="0"/>
              <a:t> </a:t>
            </a:r>
            <a:r>
              <a:rPr lang="en-US" sz="2800" b="1" dirty="0" err="1"/>
              <a:t>türlerden</a:t>
            </a:r>
            <a:r>
              <a:rPr lang="en-US" sz="2800" b="1" dirty="0"/>
              <a:t> </a:t>
            </a:r>
            <a:r>
              <a:rPr lang="en-US" sz="2800" b="1" dirty="0" err="1"/>
              <a:t>seçilirler</a:t>
            </a:r>
            <a:r>
              <a:rPr lang="en-US" sz="2800" b="1" dirty="0"/>
              <a:t>.</a:t>
            </a:r>
          </a:p>
          <a:p>
            <a:pPr indent="-228600">
              <a:buFont typeface="Arial" panose="020B0604020202020204" pitchFamily="34" charset="0"/>
              <a:buChar char="•"/>
            </a:pPr>
            <a:endParaRPr lang="en-US" sz="2800" b="1" dirty="0"/>
          </a:p>
          <a:p>
            <a:pPr indent="-228600">
              <a:buFont typeface="Arial" panose="020B0604020202020204" pitchFamily="34" charset="0"/>
              <a:buChar char="•"/>
            </a:pPr>
            <a:endParaRPr lang="en-US" dirty="0"/>
          </a:p>
        </p:txBody>
      </p:sp>
      <p:pic>
        <p:nvPicPr>
          <p:cNvPr id="5" name="İçerik Yer Tutucusu 4">
            <a:extLst>
              <a:ext uri="{FF2B5EF4-FFF2-40B4-BE49-F238E27FC236}">
                <a16:creationId xmlns:a16="http://schemas.microsoft.com/office/drawing/2014/main" id="{234E5595-F2E2-4C21-B9BE-AC42263F0767}"/>
              </a:ext>
            </a:extLst>
          </p:cNvPr>
          <p:cNvPicPr>
            <a:picLocks noGrp="1" noChangeAspect="1"/>
          </p:cNvPicPr>
          <p:nvPr>
            <p:ph idx="1"/>
          </p:nvPr>
        </p:nvPicPr>
        <p:blipFill rotWithShape="1">
          <a:blip r:embed="rId2"/>
          <a:srcRect l="4422" r="6848" b="3"/>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1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48782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465</Words>
  <Application>Microsoft Office PowerPoint</Application>
  <PresentationFormat>Geniş ekran</PresentationFormat>
  <Paragraphs>20</Paragraphs>
  <Slides>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vt:i4>
      </vt:variant>
    </vt:vector>
  </HeadingPairs>
  <TitlesOfParts>
    <vt:vector size="10"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selami özal</dc:creator>
  <cp:lastModifiedBy>selami özal</cp:lastModifiedBy>
  <cp:revision>3</cp:revision>
  <dcterms:created xsi:type="dcterms:W3CDTF">2020-04-27T18:26:09Z</dcterms:created>
  <dcterms:modified xsi:type="dcterms:W3CDTF">2020-04-28T00:04:51Z</dcterms:modified>
</cp:coreProperties>
</file>