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Orta Stil 3 - Vurgu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40"/>
  </p:normalViewPr>
  <p:slideViewPr>
    <p:cSldViewPr snapToGrid="0" snapToObjects="1">
      <p:cViewPr varScale="1">
        <p:scale>
          <a:sx n="112" d="100"/>
          <a:sy n="112" d="100"/>
        </p:scale>
        <p:origin x="5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3050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8770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57104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06441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8542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3929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08277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032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4762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2509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7862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1422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5125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3860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7548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6929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8420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753FA1E-A03F-6B43-979B-39F3404DACE5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8463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2E6240-1F54-DE42-9D59-6ACD977A1F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LATİN DİLİ 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8902EDE-5D64-F34A-A436-D0F63EE682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8156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AF84291-7193-5746-824E-763DAC5DD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1. Grup Sıfatlar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B69FF75-8430-8F46-8493-979220F012D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1.</a:t>
            </a:r>
            <a:r>
              <a:rPr lang="tr-TR" cap="none" dirty="0"/>
              <a:t>grup sıfatlar üç bitimlidir.</a:t>
            </a:r>
          </a:p>
          <a:p>
            <a:endParaRPr lang="tr-TR" cap="none" dirty="0"/>
          </a:p>
          <a:p>
            <a:r>
              <a:rPr lang="tr-TR" cap="none" dirty="0"/>
              <a:t>1. ve 2.isim çekimine göre çekilir.</a:t>
            </a:r>
          </a:p>
          <a:p>
            <a:endParaRPr lang="tr-TR" cap="none" dirty="0"/>
          </a:p>
          <a:p>
            <a:pPr>
              <a:buNone/>
            </a:pPr>
            <a:r>
              <a:rPr lang="tr-TR" cap="none" dirty="0"/>
              <a:t>Örnek:</a:t>
            </a:r>
          </a:p>
          <a:p>
            <a:pPr>
              <a:buNone/>
            </a:pPr>
            <a:r>
              <a:rPr lang="tr-TR" cap="none" dirty="0" err="1"/>
              <a:t>bonus,bona</a:t>
            </a:r>
            <a:r>
              <a:rPr lang="tr-TR" cap="none" dirty="0"/>
              <a:t>, </a:t>
            </a:r>
            <a:r>
              <a:rPr lang="tr-TR" cap="none" dirty="0" err="1"/>
              <a:t>bonum</a:t>
            </a:r>
            <a:r>
              <a:rPr lang="tr-TR" cap="none" dirty="0"/>
              <a:t>: iyi</a:t>
            </a:r>
          </a:p>
          <a:p>
            <a:pPr>
              <a:buNone/>
            </a:pPr>
            <a:endParaRPr lang="tr-TR" cap="none" dirty="0"/>
          </a:p>
          <a:p>
            <a:pPr>
              <a:buNone/>
            </a:pPr>
            <a:r>
              <a:rPr lang="tr-TR" cap="none" dirty="0"/>
              <a:t>Çekimi şöyledir: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9667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D79FB52-8BDD-F04F-80CD-FAE32E9F0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1. Grup Sıfatlar</a:t>
            </a:r>
            <a:endParaRPr lang="tr-TR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104EA8CD-512C-234B-945C-9423EB7C8BBC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690827372"/>
              </p:ext>
            </p:extLst>
          </p:nvPr>
        </p:nvGraphicFramePr>
        <p:xfrm>
          <a:off x="1725930" y="2366961"/>
          <a:ext cx="8778240" cy="387252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194560">
                  <a:extLst>
                    <a:ext uri="{9D8B030D-6E8A-4147-A177-3AD203B41FA5}">
                      <a16:colId xmlns:a16="http://schemas.microsoft.com/office/drawing/2014/main" val="1545401980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672590571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441550841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879539550"/>
                    </a:ext>
                  </a:extLst>
                </a:gridCol>
              </a:tblGrid>
              <a:tr h="484065">
                <a:tc gridSpan="4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SIFATLAR (</a:t>
                      </a:r>
                      <a:r>
                        <a:rPr lang="tr-TR" sz="1400" b="1" dirty="0" err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Singularis</a:t>
                      </a:r>
                      <a:r>
                        <a:rPr lang="tr-TR" sz="1400" b="1" dirty="0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)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869992"/>
                  </a:ext>
                </a:extLst>
              </a:tr>
              <a:tr h="484065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CASUS</a:t>
                      </a:r>
                      <a:endParaRPr lang="tr-TR" sz="10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MASCULINUM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FEMININUM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NEUTRUM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2980627"/>
                  </a:ext>
                </a:extLst>
              </a:tr>
              <a:tr h="484065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Nominativus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0175852"/>
                  </a:ext>
                </a:extLst>
              </a:tr>
              <a:tr h="484065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Genetivus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boni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bonae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boni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3606801"/>
                  </a:ext>
                </a:extLst>
              </a:tr>
              <a:tr h="484065"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Dativus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bono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bonae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bono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2469510"/>
                  </a:ext>
                </a:extLst>
              </a:tr>
              <a:tr h="484065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Accusativus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7851151"/>
                  </a:ext>
                </a:extLst>
              </a:tr>
              <a:tr h="484065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Ablativus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bono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bono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5329508"/>
                  </a:ext>
                </a:extLst>
              </a:tr>
              <a:tr h="484065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Vocativus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bone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59789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7954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8E599A9-8001-A349-98E8-ED7DE35F0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1. Grup Sıfatlar</a:t>
            </a:r>
            <a:endParaRPr lang="tr-TR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FE0B53E8-6364-9848-8A08-FC17804B833C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250284307"/>
              </p:ext>
            </p:extLst>
          </p:nvPr>
        </p:nvGraphicFramePr>
        <p:xfrm>
          <a:off x="1863090" y="2366963"/>
          <a:ext cx="8572504" cy="387252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143126">
                  <a:extLst>
                    <a:ext uri="{9D8B030D-6E8A-4147-A177-3AD203B41FA5}">
                      <a16:colId xmlns:a16="http://schemas.microsoft.com/office/drawing/2014/main" val="2719252321"/>
                    </a:ext>
                  </a:extLst>
                </a:gridCol>
                <a:gridCol w="2143126">
                  <a:extLst>
                    <a:ext uri="{9D8B030D-6E8A-4147-A177-3AD203B41FA5}">
                      <a16:colId xmlns:a16="http://schemas.microsoft.com/office/drawing/2014/main" val="2113507131"/>
                    </a:ext>
                  </a:extLst>
                </a:gridCol>
                <a:gridCol w="2143126">
                  <a:extLst>
                    <a:ext uri="{9D8B030D-6E8A-4147-A177-3AD203B41FA5}">
                      <a16:colId xmlns:a16="http://schemas.microsoft.com/office/drawing/2014/main" val="2204267633"/>
                    </a:ext>
                  </a:extLst>
                </a:gridCol>
                <a:gridCol w="2143126">
                  <a:extLst>
                    <a:ext uri="{9D8B030D-6E8A-4147-A177-3AD203B41FA5}">
                      <a16:colId xmlns:a16="http://schemas.microsoft.com/office/drawing/2014/main" val="3836121964"/>
                    </a:ext>
                  </a:extLst>
                </a:gridCol>
              </a:tblGrid>
              <a:tr h="484065">
                <a:tc gridSpan="4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SIFATLAR (</a:t>
                      </a:r>
                      <a:r>
                        <a:rPr lang="tr-TR" sz="1400" b="1" dirty="0" err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Pluralis</a:t>
                      </a:r>
                      <a:r>
                        <a:rPr lang="tr-TR" sz="1400" b="1" dirty="0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)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8934378"/>
                  </a:ext>
                </a:extLst>
              </a:tr>
              <a:tr h="484065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CASUS</a:t>
                      </a:r>
                      <a:endParaRPr lang="tr-TR" sz="10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MASCULINUM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FEMININUM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NEUTRUM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8219518"/>
                  </a:ext>
                </a:extLst>
              </a:tr>
              <a:tr h="484065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Nominativus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boni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bonae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5881560"/>
                  </a:ext>
                </a:extLst>
              </a:tr>
              <a:tr h="484065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Genetivus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bonorum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bonarum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bonorum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7576975"/>
                  </a:ext>
                </a:extLst>
              </a:tr>
              <a:tr h="484065"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Dativus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bonis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bonis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bonis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9526683"/>
                  </a:ext>
                </a:extLst>
              </a:tr>
              <a:tr h="484065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Accusativus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bonos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0537213"/>
                  </a:ext>
                </a:extLst>
              </a:tr>
              <a:tr h="484065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Ablativus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bonis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bonis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bonis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8701757"/>
                  </a:ext>
                </a:extLst>
              </a:tr>
              <a:tr h="484065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Vocativus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boni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bonae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5677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8394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CAC5511-5366-5047-92A2-59F051C74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1. Grup Sıfatlar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EF2A72A-0D01-CE47-B4A9-37A5EF41FB0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cap="none" dirty="0"/>
              <a:t>Sıfatlar bağlı olduğu ada sayı cins ve </a:t>
            </a:r>
            <a:r>
              <a:rPr lang="tr-TR" i="1" cap="none" dirty="0"/>
              <a:t>casus</a:t>
            </a:r>
            <a:r>
              <a:rPr lang="tr-TR" cap="none" dirty="0"/>
              <a:t> bakımından uymak zorundadır.</a:t>
            </a:r>
          </a:p>
          <a:p>
            <a:pPr>
              <a:buNone/>
            </a:pPr>
            <a:endParaRPr lang="tr-TR" cap="none" dirty="0"/>
          </a:p>
          <a:p>
            <a:pPr>
              <a:buNone/>
            </a:pPr>
            <a:r>
              <a:rPr lang="tr-TR" cap="none" dirty="0"/>
              <a:t>Örnek:</a:t>
            </a:r>
          </a:p>
          <a:p>
            <a:r>
              <a:rPr lang="tr-TR" cap="none" dirty="0" err="1"/>
              <a:t>discipulus</a:t>
            </a:r>
            <a:r>
              <a:rPr lang="tr-TR" cap="none" dirty="0"/>
              <a:t> </a:t>
            </a:r>
            <a:r>
              <a:rPr lang="tr-TR" cap="none" dirty="0" err="1"/>
              <a:t>bonus</a:t>
            </a:r>
            <a:r>
              <a:rPr lang="tr-TR" cap="none" dirty="0"/>
              <a:t>: iyi erkek öğrenci</a:t>
            </a:r>
          </a:p>
          <a:p>
            <a:r>
              <a:rPr lang="tr-TR" cap="none" dirty="0" err="1"/>
              <a:t>discipula</a:t>
            </a:r>
            <a:r>
              <a:rPr lang="tr-TR" cap="none" dirty="0"/>
              <a:t> </a:t>
            </a:r>
            <a:r>
              <a:rPr lang="tr-TR" cap="none" dirty="0" err="1"/>
              <a:t>bona</a:t>
            </a:r>
            <a:r>
              <a:rPr lang="tr-TR" cap="none" dirty="0"/>
              <a:t>: iyi kız öğrenci</a:t>
            </a:r>
          </a:p>
          <a:p>
            <a:r>
              <a:rPr lang="tr-TR" cap="none" dirty="0" err="1"/>
              <a:t>bellum</a:t>
            </a:r>
            <a:r>
              <a:rPr lang="tr-TR" cap="none" dirty="0"/>
              <a:t> malum: kötü savaş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5588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62E1E3-CA70-894F-9F26-F1104C591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EA8CE9B-4D97-C844-B101-D73715E2227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cap="none" dirty="0"/>
              <a:t>1. grup sıfatlara örnekler:</a:t>
            </a:r>
          </a:p>
          <a:p>
            <a:endParaRPr lang="tr-TR" cap="none" dirty="0"/>
          </a:p>
          <a:p>
            <a:pPr>
              <a:lnSpc>
                <a:spcPct val="150000"/>
              </a:lnSpc>
            </a:pPr>
            <a:r>
              <a:rPr lang="tr-TR" cap="none" dirty="0" err="1"/>
              <a:t>parvus,parva,parvum:küçük</a:t>
            </a:r>
            <a:endParaRPr lang="tr-TR" cap="none" dirty="0"/>
          </a:p>
          <a:p>
            <a:pPr>
              <a:lnSpc>
                <a:spcPct val="150000"/>
              </a:lnSpc>
            </a:pPr>
            <a:r>
              <a:rPr lang="tr-TR" cap="none" dirty="0" err="1"/>
              <a:t>magnus</a:t>
            </a:r>
            <a:r>
              <a:rPr lang="tr-TR" cap="none" dirty="0"/>
              <a:t>, </a:t>
            </a:r>
            <a:r>
              <a:rPr lang="tr-TR" cap="none" dirty="0" err="1"/>
              <a:t>magna</a:t>
            </a:r>
            <a:r>
              <a:rPr lang="tr-TR" cap="none" dirty="0"/>
              <a:t>, </a:t>
            </a:r>
            <a:r>
              <a:rPr lang="tr-TR" cap="none" dirty="0" err="1"/>
              <a:t>magnus</a:t>
            </a:r>
            <a:r>
              <a:rPr lang="tr-TR" cap="none" dirty="0"/>
              <a:t>: büyük</a:t>
            </a:r>
          </a:p>
          <a:p>
            <a:pPr>
              <a:lnSpc>
                <a:spcPct val="150000"/>
              </a:lnSpc>
            </a:pPr>
            <a:r>
              <a:rPr lang="tr-TR" cap="none" dirty="0" err="1"/>
              <a:t>multus</a:t>
            </a:r>
            <a:r>
              <a:rPr lang="tr-TR" cap="none" dirty="0"/>
              <a:t>, </a:t>
            </a:r>
            <a:r>
              <a:rPr lang="tr-TR" cap="none" dirty="0" err="1"/>
              <a:t>multa</a:t>
            </a:r>
            <a:r>
              <a:rPr lang="tr-TR" cap="none" dirty="0"/>
              <a:t>, </a:t>
            </a:r>
            <a:r>
              <a:rPr lang="tr-TR" cap="none" dirty="0" err="1"/>
              <a:t>multum</a:t>
            </a:r>
            <a:r>
              <a:rPr lang="tr-TR" cap="none" dirty="0"/>
              <a:t>: pek çok</a:t>
            </a:r>
          </a:p>
          <a:p>
            <a:pPr>
              <a:lnSpc>
                <a:spcPct val="150000"/>
              </a:lnSpc>
            </a:pPr>
            <a:r>
              <a:rPr lang="tr-TR" cap="none" dirty="0" err="1"/>
              <a:t>longus</a:t>
            </a:r>
            <a:r>
              <a:rPr lang="tr-TR" cap="none" dirty="0"/>
              <a:t>, longa, </a:t>
            </a:r>
            <a:r>
              <a:rPr lang="tr-TR" cap="none" dirty="0" err="1"/>
              <a:t>longum</a:t>
            </a:r>
            <a:r>
              <a:rPr lang="tr-TR" cap="none" dirty="0"/>
              <a:t>: uzun</a:t>
            </a:r>
          </a:p>
          <a:p>
            <a:pPr>
              <a:lnSpc>
                <a:spcPct val="150000"/>
              </a:lnSpc>
            </a:pPr>
            <a:r>
              <a:rPr lang="tr-TR" cap="none" dirty="0" err="1"/>
              <a:t>Romanus</a:t>
            </a:r>
            <a:r>
              <a:rPr lang="tr-TR" cap="none" dirty="0"/>
              <a:t>, Romana, </a:t>
            </a:r>
            <a:r>
              <a:rPr lang="tr-TR" cap="none" dirty="0" err="1"/>
              <a:t>Romanum</a:t>
            </a:r>
            <a:r>
              <a:rPr lang="tr-TR" cap="none" dirty="0"/>
              <a:t>: Romalı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0163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F6052C4-AF86-5849-868B-A31FB1E80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1C3CD88-35F4-B14D-87F6-B7F397360FE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cap="none" dirty="0"/>
              <a:t>Sıfat tamlaması örnekleri:</a:t>
            </a:r>
          </a:p>
          <a:p>
            <a:pPr>
              <a:lnSpc>
                <a:spcPct val="200000"/>
              </a:lnSpc>
            </a:pPr>
            <a:r>
              <a:rPr lang="tr-TR" cap="none" dirty="0"/>
              <a:t>küçük ev: </a:t>
            </a:r>
            <a:r>
              <a:rPr lang="tr-TR" cap="none" dirty="0" err="1"/>
              <a:t>casa</a:t>
            </a:r>
            <a:r>
              <a:rPr lang="tr-TR" cap="none" dirty="0"/>
              <a:t> </a:t>
            </a:r>
            <a:r>
              <a:rPr lang="tr-TR" cap="none" dirty="0" err="1"/>
              <a:t>parva</a:t>
            </a:r>
            <a:endParaRPr lang="tr-TR" cap="none" dirty="0"/>
          </a:p>
          <a:p>
            <a:pPr>
              <a:lnSpc>
                <a:spcPct val="200000"/>
              </a:lnSpc>
            </a:pPr>
            <a:r>
              <a:rPr lang="tr-TR" cap="none" dirty="0"/>
              <a:t>büyük kapı: </a:t>
            </a:r>
            <a:r>
              <a:rPr lang="tr-TR" cap="none" dirty="0" err="1"/>
              <a:t>magna</a:t>
            </a:r>
            <a:r>
              <a:rPr lang="tr-TR" cap="none" dirty="0"/>
              <a:t> porta</a:t>
            </a:r>
          </a:p>
          <a:p>
            <a:pPr>
              <a:lnSpc>
                <a:spcPct val="200000"/>
              </a:lnSpc>
            </a:pPr>
            <a:r>
              <a:rPr lang="tr-TR" cap="none" dirty="0"/>
              <a:t>çalışkan erkek öğrenci: </a:t>
            </a:r>
            <a:r>
              <a:rPr lang="tr-TR" cap="none" dirty="0" err="1"/>
              <a:t>sedulus</a:t>
            </a:r>
            <a:r>
              <a:rPr lang="tr-TR" cap="none" dirty="0"/>
              <a:t> </a:t>
            </a:r>
            <a:r>
              <a:rPr lang="tr-TR" cap="none" dirty="0" err="1"/>
              <a:t>discipulus</a:t>
            </a:r>
            <a:endParaRPr lang="tr-TR" cap="none" dirty="0"/>
          </a:p>
          <a:p>
            <a:pPr>
              <a:lnSpc>
                <a:spcPct val="200000"/>
              </a:lnSpc>
            </a:pPr>
            <a:r>
              <a:rPr lang="tr-TR" cap="none" dirty="0"/>
              <a:t>iyi öğretmen: </a:t>
            </a:r>
            <a:r>
              <a:rPr lang="tr-TR" cap="none" dirty="0" err="1"/>
              <a:t>bonus</a:t>
            </a:r>
            <a:r>
              <a:rPr lang="tr-TR" cap="none" dirty="0"/>
              <a:t> </a:t>
            </a:r>
            <a:r>
              <a:rPr lang="tr-TR" cap="none" dirty="0" err="1"/>
              <a:t>magister</a:t>
            </a:r>
            <a:endParaRPr lang="tr-TR" cap="none" dirty="0"/>
          </a:p>
          <a:p>
            <a:pPr>
              <a:lnSpc>
                <a:spcPct val="200000"/>
              </a:lnSpc>
            </a:pPr>
            <a:r>
              <a:rPr lang="tr-TR" cap="none" dirty="0"/>
              <a:t>ünlü filozof: </a:t>
            </a:r>
            <a:r>
              <a:rPr lang="tr-TR" cap="none" dirty="0" err="1"/>
              <a:t>clarus</a:t>
            </a:r>
            <a:r>
              <a:rPr lang="tr-TR" cap="none" dirty="0"/>
              <a:t> </a:t>
            </a:r>
            <a:r>
              <a:rPr lang="tr-TR" cap="none" dirty="0" err="1"/>
              <a:t>philosophus</a:t>
            </a:r>
            <a:endParaRPr lang="tr-TR" cap="none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6318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E6E740A-4FB4-8643-A4A7-7281C59ED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alıştırmalar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A3A1913-5068-4B4D-BA4F-9D01CECD427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Cümleleri çevirin:</a:t>
            </a:r>
          </a:p>
          <a:p>
            <a:pPr>
              <a:lnSpc>
                <a:spcPct val="200000"/>
              </a:lnSpc>
            </a:pPr>
            <a:r>
              <a:rPr lang="tr-TR" cap="none" dirty="0" err="1"/>
              <a:t>In</a:t>
            </a:r>
            <a:r>
              <a:rPr lang="tr-TR" cap="none" dirty="0"/>
              <a:t> </a:t>
            </a:r>
            <a:r>
              <a:rPr lang="tr-TR" cap="none" dirty="0" err="1"/>
              <a:t>hortis</a:t>
            </a:r>
            <a:r>
              <a:rPr lang="tr-TR" cap="none" dirty="0"/>
              <a:t> </a:t>
            </a:r>
            <a:r>
              <a:rPr lang="tr-TR" cap="none" dirty="0" err="1"/>
              <a:t>amici</a:t>
            </a:r>
            <a:r>
              <a:rPr lang="tr-TR" cap="none" dirty="0"/>
              <a:t> </a:t>
            </a:r>
            <a:r>
              <a:rPr lang="tr-TR" cap="none" dirty="0" err="1"/>
              <a:t>sunt</a:t>
            </a:r>
            <a:r>
              <a:rPr lang="tr-TR" cap="none" dirty="0"/>
              <a:t> </a:t>
            </a:r>
            <a:r>
              <a:rPr lang="tr-TR" cap="none" dirty="0" err="1"/>
              <a:t>pulchrae</a:t>
            </a:r>
            <a:r>
              <a:rPr lang="tr-TR" cap="none" dirty="0"/>
              <a:t> et </a:t>
            </a:r>
            <a:r>
              <a:rPr lang="tr-TR" cap="none" dirty="0" err="1"/>
              <a:t>variae</a:t>
            </a:r>
            <a:r>
              <a:rPr lang="tr-TR" cap="none" dirty="0"/>
              <a:t> </a:t>
            </a:r>
            <a:r>
              <a:rPr lang="tr-TR" cap="none" dirty="0" err="1"/>
              <a:t>rosae</a:t>
            </a:r>
            <a:r>
              <a:rPr lang="tr-TR" cap="none" dirty="0"/>
              <a:t>.</a:t>
            </a:r>
          </a:p>
          <a:p>
            <a:pPr>
              <a:lnSpc>
                <a:spcPct val="200000"/>
              </a:lnSpc>
            </a:pPr>
            <a:r>
              <a:rPr lang="tr-TR" cap="none" dirty="0" err="1"/>
              <a:t>Historia</a:t>
            </a:r>
            <a:r>
              <a:rPr lang="tr-TR" cap="none" dirty="0"/>
              <a:t> </a:t>
            </a:r>
            <a:r>
              <a:rPr lang="tr-TR" cap="none" dirty="0" err="1"/>
              <a:t>populorum</a:t>
            </a:r>
            <a:r>
              <a:rPr lang="tr-TR" cap="none" dirty="0"/>
              <a:t> </a:t>
            </a:r>
            <a:r>
              <a:rPr lang="tr-TR" cap="none" dirty="0" err="1"/>
              <a:t>antiquorum</a:t>
            </a:r>
            <a:r>
              <a:rPr lang="tr-TR" cap="none" dirty="0"/>
              <a:t> </a:t>
            </a:r>
            <a:r>
              <a:rPr lang="tr-TR" cap="none" dirty="0" err="1"/>
              <a:t>est</a:t>
            </a:r>
            <a:r>
              <a:rPr lang="tr-TR" cap="none" dirty="0"/>
              <a:t> </a:t>
            </a:r>
            <a:r>
              <a:rPr lang="tr-TR" cap="none" dirty="0" err="1"/>
              <a:t>iucunda</a:t>
            </a:r>
            <a:r>
              <a:rPr lang="tr-TR" cap="none" dirty="0"/>
              <a:t> </a:t>
            </a:r>
            <a:r>
              <a:rPr lang="tr-TR" cap="none" dirty="0" err="1"/>
              <a:t>pueris</a:t>
            </a:r>
            <a:r>
              <a:rPr lang="tr-TR" cap="none" dirty="0"/>
              <a:t>.</a:t>
            </a:r>
          </a:p>
          <a:p>
            <a:pPr>
              <a:lnSpc>
                <a:spcPct val="200000"/>
              </a:lnSpc>
            </a:pPr>
            <a:r>
              <a:rPr lang="tr-TR" cap="none" dirty="0" err="1"/>
              <a:t>Longis</a:t>
            </a:r>
            <a:r>
              <a:rPr lang="tr-TR" cap="none" dirty="0"/>
              <a:t> </a:t>
            </a:r>
            <a:r>
              <a:rPr lang="tr-TR" cap="none" dirty="0" err="1"/>
              <a:t>bellis</a:t>
            </a:r>
            <a:r>
              <a:rPr lang="tr-TR" cap="none" dirty="0"/>
              <a:t> </a:t>
            </a:r>
            <a:r>
              <a:rPr lang="tr-TR" cap="none" dirty="0" err="1"/>
              <a:t>romani</a:t>
            </a:r>
            <a:r>
              <a:rPr lang="tr-TR" cap="none" dirty="0"/>
              <a:t> </a:t>
            </a:r>
            <a:r>
              <a:rPr lang="tr-TR" cap="none" dirty="0" err="1"/>
              <a:t>multas</a:t>
            </a:r>
            <a:r>
              <a:rPr lang="tr-TR" cap="none" dirty="0"/>
              <a:t> </a:t>
            </a:r>
            <a:r>
              <a:rPr lang="tr-TR" cap="none" dirty="0" err="1"/>
              <a:t>terras</a:t>
            </a:r>
            <a:r>
              <a:rPr lang="tr-TR" cap="none" dirty="0"/>
              <a:t> </a:t>
            </a:r>
            <a:r>
              <a:rPr lang="tr-TR" cap="none" dirty="0" err="1"/>
              <a:t>comparant</a:t>
            </a:r>
            <a:r>
              <a:rPr lang="tr-TR" cap="none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1457496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{1153939C-47DF-5543-AB9A-66107500EB64}tf10001073</Template>
  <TotalTime>9</TotalTime>
  <Words>244</Words>
  <Application>Microsoft Macintosh PowerPoint</Application>
  <PresentationFormat>Geniş ekran</PresentationFormat>
  <Paragraphs>95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Tw Cen MT</vt:lpstr>
      <vt:lpstr>Damla</vt:lpstr>
      <vt:lpstr>LATİN DİLİ I</vt:lpstr>
      <vt:lpstr>1. Grup Sıfatlar</vt:lpstr>
      <vt:lpstr>1. Grup Sıfatlar</vt:lpstr>
      <vt:lpstr>1. Grup Sıfatlar</vt:lpstr>
      <vt:lpstr>1. Grup Sıfatlar</vt:lpstr>
      <vt:lpstr>PowerPoint Sunusu</vt:lpstr>
      <vt:lpstr>PowerPoint Sunusu</vt:lpstr>
      <vt:lpstr>alıştırmalar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LATİN DİLİ I</dc:title>
  <dc:creator>rukiye ozturk</dc:creator>
  <cp:lastModifiedBy>rukiye ozturk</cp:lastModifiedBy>
  <cp:revision>2</cp:revision>
  <dcterms:created xsi:type="dcterms:W3CDTF">2020-02-06T19:08:54Z</dcterms:created>
  <dcterms:modified xsi:type="dcterms:W3CDTF">2020-02-13T18:25:35Z</dcterms:modified>
</cp:coreProperties>
</file>