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35" r:id="rId1"/>
    <p:sldMasterId id="2147483947" r:id="rId2"/>
  </p:sldMasterIdLst>
  <p:notesMasterIdLst>
    <p:notesMasterId r:id="rId8"/>
  </p:notesMasterIdLst>
  <p:sldIdLst>
    <p:sldId id="587" r:id="rId3"/>
    <p:sldId id="561" r:id="rId4"/>
    <p:sldId id="592" r:id="rId5"/>
    <p:sldId id="591" r:id="rId6"/>
    <p:sldId id="59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EF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18" autoAdjust="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436" y="4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3101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E0B55-E32B-FD40-BD1D-E6A191A9BBAA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DB4D74-0D15-A94B-B96E-FFCE1DF07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053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295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741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2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 algn="ctr"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 smtClean="0"/>
              <a:t>Asıl alt başlık stilini düzenlemek için tıklatın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37DEC90F-93E7-493E-90B1-B0A24C29881C}" type="datetimeFigureOut">
              <a:rPr lang="tr-TR" smtClean="0"/>
              <a:pPr/>
              <a:t>1.06.2020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74D928B-AB4A-49F7-BC3E-D9C5595CAF5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583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614859" cy="1143000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C90F-93E7-493E-90B1-B0A24C29881C}" type="datetimeFigureOut">
              <a:rPr lang="tr-TR" smtClean="0"/>
              <a:t>1.06.2020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928B-AB4A-49F7-BC3E-D9C5595CAF5C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469" y="188641"/>
            <a:ext cx="1775520" cy="13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707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710869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C90F-93E7-493E-90B1-B0A24C29881C}" type="datetimeFigureOut">
              <a:rPr lang="tr-TR" smtClean="0"/>
              <a:t>1.06.2020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928B-AB4A-49F7-BC3E-D9C5595CAF5C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469" y="188641"/>
            <a:ext cx="1775520" cy="13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2583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C90F-93E7-493E-90B1-B0A24C29881C}" type="datetimeFigureOut">
              <a:rPr lang="tr-TR" smtClean="0"/>
              <a:t>1.06.2020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928B-AB4A-49F7-BC3E-D9C5595CAF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123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374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Resi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351" y="44028"/>
            <a:ext cx="1589649" cy="1638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40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0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034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321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046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647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653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163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5900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37DEC90F-93E7-493E-90B1-B0A24C29881C}" type="datetimeFigureOut">
              <a:rPr lang="tr-TR" smtClean="0"/>
              <a:pPr/>
              <a:t>1.06.2020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74D928B-AB4A-49F7-BC3E-D9C5595CAF5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0980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2452" y="265471"/>
            <a:ext cx="10225548" cy="108154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Fişin Başlığı: Yasa Metni girişi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>
          <a:xfrm>
            <a:off x="442452" y="1769806"/>
            <a:ext cx="10225548" cy="4552336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Kanun veya kanun dermesi ve anayasa metinleri, yönetmelik veya antlaşmalar, ilgili ülke adında temel girişe alınır. (Türkiye Cumhuriyeti, </a:t>
            </a:r>
            <a:r>
              <a:rPr lang="tr-TR" sz="3200" dirty="0" smtClean="0"/>
              <a:t>Almanya, Fransa vb.)</a:t>
            </a:r>
          </a:p>
          <a:p>
            <a:pPr algn="l"/>
            <a:endParaRPr lang="tr-TR" sz="3200" dirty="0"/>
          </a:p>
          <a:p>
            <a:r>
              <a:rPr lang="tr-TR" sz="3200" dirty="0" smtClean="0"/>
              <a:t>Yasa ve yönetmelikler ile antlaşmalar ülkelerin meclisleri tarafından onaylandığı için bu tür eserlerin girişinin o ülke altında olmalıdır.</a:t>
            </a:r>
            <a:endParaRPr lang="tr-TR" sz="3200" dirty="0"/>
          </a:p>
          <a:p>
            <a:endParaRPr lang="tr-TR" dirty="0" smtClean="0"/>
          </a:p>
          <a:p>
            <a:r>
              <a:rPr lang="tr-TR" dirty="0"/>
              <a:t>	</a:t>
            </a:r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655749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2955" y="501445"/>
            <a:ext cx="10255045" cy="107171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Fişin Başlığı: Yasa Metni girişi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>
          <a:xfrm>
            <a:off x="294968" y="2104103"/>
            <a:ext cx="10373032" cy="4630994"/>
          </a:xfrm>
        </p:spPr>
        <p:txBody>
          <a:bodyPr>
            <a:normAutofit/>
          </a:bodyPr>
          <a:lstStyle/>
          <a:p>
            <a:r>
              <a:rPr lang="tr-TR" dirty="0"/>
              <a:t>	</a:t>
            </a:r>
            <a:endParaRPr lang="tr-TR" dirty="0" smtClean="0"/>
          </a:p>
          <a:p>
            <a:pPr algn="l"/>
            <a:r>
              <a:rPr lang="tr-TR" dirty="0" smtClean="0"/>
              <a:t>Eserin yasa olarak nitelemesinin yapılabilmesi için belli koşulları yerine getirmesi gerekir. Aşağıdaki </a:t>
            </a:r>
            <a:r>
              <a:rPr lang="tr-TR" dirty="0"/>
              <a:t>durumlarda eser tüzel kişi (Ülkenin yasama organı) altında başlığa </a:t>
            </a:r>
            <a:r>
              <a:rPr lang="tr-TR" dirty="0" smtClean="0"/>
              <a:t>alınır.</a:t>
            </a:r>
            <a:endParaRPr lang="tr-TR" dirty="0" smtClean="0"/>
          </a:p>
          <a:p>
            <a:pPr algn="l"/>
            <a:r>
              <a:rPr lang="tr-TR" dirty="0" smtClean="0"/>
              <a:t>Eser yasa metni ve maddelerinden oluşmalıdır.</a:t>
            </a:r>
          </a:p>
          <a:p>
            <a:pPr algn="l"/>
            <a:endParaRPr lang="tr-TR" dirty="0" smtClean="0"/>
          </a:p>
          <a:p>
            <a:pPr algn="l"/>
            <a:r>
              <a:rPr lang="tr-TR" dirty="0" smtClean="0"/>
              <a:t>Metin içinde yasa ile ilgili yorum ve ekler yasa metninden fazla olmamalıdır.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Eser yasa ve anayasa ve meclisteki görüşme tutanaklarından oluşmalıdır.</a:t>
            </a:r>
          </a:p>
          <a:p>
            <a:pPr algn="l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33303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2955" y="501445"/>
            <a:ext cx="10255045" cy="107171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Fişin Başlığı: Yasa Metni girişi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>
          <a:xfrm>
            <a:off x="294968" y="2104103"/>
            <a:ext cx="10373032" cy="4630994"/>
          </a:xfrm>
        </p:spPr>
        <p:txBody>
          <a:bodyPr>
            <a:normAutofit/>
          </a:bodyPr>
          <a:lstStyle/>
          <a:p>
            <a:r>
              <a:rPr lang="tr-TR" dirty="0"/>
              <a:t>	</a:t>
            </a:r>
            <a:endParaRPr lang="tr-TR" dirty="0" smtClean="0"/>
          </a:p>
          <a:p>
            <a:pPr algn="l"/>
            <a:r>
              <a:rPr lang="tr-TR" dirty="0" smtClean="0"/>
              <a:t>Eserin yasa olarak nitelemesinin yapılabilmesi için belli koşulları yerine getirmesi gerekir. Bu koşullar oluşmuyorsa eser tüzel kişi (Ülkenin yasama organı) altında başlığa alınmaz.</a:t>
            </a:r>
          </a:p>
          <a:p>
            <a:pPr algn="l"/>
            <a:endParaRPr lang="tr-TR" dirty="0" smtClean="0"/>
          </a:p>
          <a:p>
            <a:pPr algn="l"/>
            <a:r>
              <a:rPr lang="tr-TR" dirty="0" smtClean="0"/>
              <a:t>Eser, hukuki bir eser olabilir. (amme hukuku çalışmaları)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Eser yasa metininden çok yasa maddelerinin açıklanması ve/veya yorumlanması (Medeni kanun şerhi/ yorumlayan Gaye Baycık)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Mahkeme kararları ve içtihatlardan oluşması( Eser adı altında girilir)</a:t>
            </a:r>
          </a:p>
          <a:p>
            <a:pPr algn="l"/>
            <a:endParaRPr lang="tr-TR" dirty="0"/>
          </a:p>
          <a:p>
            <a:pPr algn="l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83834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2955" y="501445"/>
            <a:ext cx="10255045" cy="107171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Fişin Başlığı: Yasa Metni girişi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>
          <a:xfrm>
            <a:off x="294968" y="2104103"/>
            <a:ext cx="10373032" cy="4630994"/>
          </a:xfrm>
        </p:spPr>
        <p:txBody>
          <a:bodyPr>
            <a:normAutofit/>
          </a:bodyPr>
          <a:lstStyle/>
          <a:p>
            <a:r>
              <a:rPr lang="tr-TR" dirty="0"/>
              <a:t>	</a:t>
            </a:r>
            <a:endParaRPr lang="tr-TR" dirty="0" smtClean="0"/>
          </a:p>
          <a:p>
            <a:pPr algn="l"/>
            <a:r>
              <a:rPr lang="tr-TR" dirty="0" smtClean="0"/>
              <a:t>Temel girişten sonra [] içinde tek biçim </a:t>
            </a:r>
            <a:r>
              <a:rPr lang="tr-TR" dirty="0" err="1" smtClean="0"/>
              <a:t>eseradı</a:t>
            </a:r>
            <a:r>
              <a:rPr lang="tr-TR" dirty="0" smtClean="0"/>
              <a:t> </a:t>
            </a:r>
            <a:r>
              <a:rPr lang="tr-TR" dirty="0" smtClean="0"/>
              <a:t>ekleni</a:t>
            </a:r>
            <a:r>
              <a:rPr lang="tr-TR" dirty="0" smtClean="0"/>
              <a:t>r</a:t>
            </a:r>
          </a:p>
          <a:p>
            <a:pPr algn="l"/>
            <a:endParaRPr lang="tr-TR" dirty="0" smtClean="0"/>
          </a:p>
          <a:p>
            <a:pPr algn="l"/>
            <a:r>
              <a:rPr lang="tr-TR" dirty="0" smtClean="0"/>
              <a:t>Eser tek bir yasaya ait ise yasa adı, </a:t>
            </a:r>
          </a:p>
          <a:p>
            <a:pPr algn="l"/>
            <a:r>
              <a:rPr lang="tr-TR" dirty="0"/>
              <a:t> </a:t>
            </a:r>
            <a:r>
              <a:rPr lang="tr-TR" dirty="0" smtClean="0"/>
              <a:t>       657 Sayılı Devlet Memurları Kanunu       </a:t>
            </a:r>
            <a:r>
              <a:rPr lang="tr-TR" b="1" dirty="0" smtClean="0"/>
              <a:t>[Personel yasası</a:t>
            </a:r>
            <a:r>
              <a:rPr lang="tr-TR" b="1" dirty="0" smtClean="0"/>
              <a:t>]</a:t>
            </a:r>
          </a:p>
          <a:p>
            <a:pPr algn="l"/>
            <a:endParaRPr lang="tr-TR" b="1" dirty="0"/>
          </a:p>
          <a:p>
            <a:pPr algn="l"/>
            <a:r>
              <a:rPr lang="tr-TR" dirty="0" smtClean="0"/>
              <a:t>eserde birden çok yasa metni varsa genel addan tekbiçim </a:t>
            </a:r>
            <a:r>
              <a:rPr lang="tr-TR" dirty="0" err="1" smtClean="0"/>
              <a:t>eseradı</a:t>
            </a:r>
            <a:r>
              <a:rPr lang="tr-TR" dirty="0" smtClean="0"/>
              <a:t> oluşturulur.</a:t>
            </a:r>
          </a:p>
          <a:p>
            <a:pPr algn="l"/>
            <a:r>
              <a:rPr lang="tr-TR" dirty="0"/>
              <a:t> </a:t>
            </a:r>
            <a:r>
              <a:rPr lang="tr-TR" dirty="0" smtClean="0"/>
              <a:t>       BORÇLAR KANUNU VE MEDENİ KANUN   </a:t>
            </a:r>
            <a:r>
              <a:rPr lang="tr-TR" b="1" dirty="0" smtClean="0"/>
              <a:t>[Yasalar, </a:t>
            </a:r>
            <a:r>
              <a:rPr lang="tr-TR" b="1" dirty="0" err="1" smtClean="0"/>
              <a:t>vb</a:t>
            </a:r>
            <a:r>
              <a:rPr lang="tr-TR" b="1" dirty="0" smtClean="0"/>
              <a:t>]</a:t>
            </a:r>
            <a:endParaRPr lang="tr-TR" b="1" dirty="0"/>
          </a:p>
          <a:p>
            <a:pPr algn="l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23985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2955" y="501445"/>
            <a:ext cx="10255045" cy="107171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Fişin Başlığı: Yasa Metni girişi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>
          <a:xfrm>
            <a:off x="294968" y="2104103"/>
            <a:ext cx="10373032" cy="4630994"/>
          </a:xfrm>
        </p:spPr>
        <p:txBody>
          <a:bodyPr>
            <a:normAutofit/>
          </a:bodyPr>
          <a:lstStyle/>
          <a:p>
            <a:r>
              <a:rPr lang="tr-TR" dirty="0"/>
              <a:t>	</a:t>
            </a:r>
            <a:endParaRPr lang="tr-TR" dirty="0" smtClean="0"/>
          </a:p>
          <a:p>
            <a:pPr algn="l"/>
            <a:r>
              <a:rPr lang="tr-TR" dirty="0" smtClean="0"/>
              <a:t>Eser Anayasa metni ise: temel giriş yine tüzel kişi olarak Yasama Organı olarak T.C.</a:t>
            </a:r>
          </a:p>
          <a:p>
            <a:pPr algn="l"/>
            <a:r>
              <a:rPr lang="tr-TR" dirty="0" smtClean="0"/>
              <a:t>Olarak oluşturulur. Temel girişten sonra [] içinde tek biçim </a:t>
            </a:r>
            <a:r>
              <a:rPr lang="tr-TR" dirty="0" err="1" smtClean="0"/>
              <a:t>eseradı</a:t>
            </a:r>
            <a:r>
              <a:rPr lang="tr-TR" dirty="0" smtClean="0"/>
              <a:t> [Anayasa] şeklinde verilir.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Bilginin ana kaynağında Anayasanın kabul edildiği tarih yer alıyorsa tek biçim </a:t>
            </a:r>
            <a:r>
              <a:rPr lang="tr-TR" dirty="0" err="1" smtClean="0"/>
              <a:t>eseradına</a:t>
            </a:r>
            <a:r>
              <a:rPr lang="tr-TR" dirty="0" smtClean="0"/>
              <a:t> tarih de eklenir. </a:t>
            </a:r>
            <a:r>
              <a:rPr lang="tr-TR" smtClean="0"/>
              <a:t>[Anayasa, 1924]</a:t>
            </a:r>
            <a:endParaRPr lang="tr-TR" dirty="0" smtClean="0"/>
          </a:p>
          <a:p>
            <a:pPr algn="l"/>
            <a:endParaRPr lang="tr-TR" dirty="0"/>
          </a:p>
          <a:p>
            <a:pPr algn="l"/>
            <a:endParaRPr lang="tr-TR" dirty="0"/>
          </a:p>
          <a:p>
            <a:pPr algn="l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2295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6323</TotalTime>
  <Words>331</Words>
  <Application>Microsoft Office PowerPoint</Application>
  <PresentationFormat>Geniş ekran</PresentationFormat>
  <Paragraphs>39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Verdana</vt:lpstr>
      <vt:lpstr>Office Theme</vt:lpstr>
      <vt:lpstr>Ofis Teması</vt:lpstr>
      <vt:lpstr>    Fişin Başlığı: Yasa Metni girişi</vt:lpstr>
      <vt:lpstr>    Fişin Başlığı: Yasa Metni girişi</vt:lpstr>
      <vt:lpstr>    Fişin Başlığı: Yasa Metni girişi</vt:lpstr>
      <vt:lpstr>    Fişin Başlığı: Yasa Metni girişi</vt:lpstr>
      <vt:lpstr>    Fişin Başlığı: Yasa Metni girişi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Mustafa BAYTER</dc:creator>
  <cp:lastModifiedBy>Doğan ATILGAN</cp:lastModifiedBy>
  <cp:revision>360</cp:revision>
  <dcterms:created xsi:type="dcterms:W3CDTF">2014-11-20T14:17:10Z</dcterms:created>
  <dcterms:modified xsi:type="dcterms:W3CDTF">2020-06-01T08:43:09Z</dcterms:modified>
</cp:coreProperties>
</file>