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8"/>
  </p:notesMasterIdLst>
  <p:sldIdLst>
    <p:sldId id="587" r:id="rId3"/>
    <p:sldId id="561" r:id="rId4"/>
    <p:sldId id="592" r:id="rId5"/>
    <p:sldId id="591" r:id="rId6"/>
    <p:sldId id="59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1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43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1.06.2020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1.06.2020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1.06.2020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1.06.2020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1.06.2020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2452" y="265471"/>
            <a:ext cx="10225548" cy="108154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Yasa Metni girişi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442452" y="1769806"/>
            <a:ext cx="10225548" cy="4552336"/>
          </a:xfrm>
        </p:spPr>
        <p:txBody>
          <a:bodyPr>
            <a:normAutofit/>
          </a:bodyPr>
          <a:lstStyle/>
          <a:p>
            <a:pPr algn="l"/>
            <a:r>
              <a:rPr lang="tr-TR" sz="3200" dirty="0"/>
              <a:t>Kanun veya kanun dermesi ve anayasa metinleri, yönetmelik veya antlaşmalar, ilgili ülke adında temel girişe alınır. (Türkiye Cumhuriyeti, </a:t>
            </a:r>
            <a:r>
              <a:rPr lang="tr-TR" sz="3200" dirty="0" smtClean="0"/>
              <a:t>Almanya, Fransa vb.)</a:t>
            </a:r>
          </a:p>
          <a:p>
            <a:pPr algn="l"/>
            <a:endParaRPr lang="tr-TR" sz="3200" dirty="0"/>
          </a:p>
          <a:p>
            <a:r>
              <a:rPr lang="tr-TR" sz="3200" dirty="0" smtClean="0"/>
              <a:t>Yasa ve yönetmelikler ile antlaşmalar ülkelerin meclisleri tarafından onaylandığı için bu tür eserlerin girişinin o ülke altında olmalıdır.</a:t>
            </a:r>
            <a:endParaRPr lang="tr-TR" sz="3200" dirty="0"/>
          </a:p>
          <a:p>
            <a:endParaRPr lang="tr-TR" dirty="0" smtClean="0"/>
          </a:p>
          <a:p>
            <a:r>
              <a:rPr lang="tr-TR" dirty="0"/>
              <a:t>	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55749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955" y="501445"/>
            <a:ext cx="10255045" cy="107171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Yasa Metni girişi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294968" y="2104103"/>
            <a:ext cx="10373032" cy="4630994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pPr algn="l"/>
            <a:r>
              <a:rPr lang="tr-TR" dirty="0" smtClean="0"/>
              <a:t>Eserin yasa olarak nitelemesinin yapılabilmesi için belli koşulları yerine getirmesi gerekir. Aşağıdaki </a:t>
            </a:r>
            <a:r>
              <a:rPr lang="tr-TR" dirty="0"/>
              <a:t>durumlarda eser tüzel kişi (Ülkenin yasama organı) altında başlığa </a:t>
            </a:r>
            <a:r>
              <a:rPr lang="tr-TR" dirty="0" smtClean="0"/>
              <a:t>alınır.</a:t>
            </a:r>
            <a:endParaRPr lang="tr-TR" dirty="0" smtClean="0"/>
          </a:p>
          <a:p>
            <a:pPr algn="l"/>
            <a:r>
              <a:rPr lang="tr-TR" dirty="0" smtClean="0"/>
              <a:t>Eser yasa metni ve maddelerinden oluşmalıdır.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Metin içinde yasa ile ilgili yorum ve ekler yasa metninden fazla olmamalıdır.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Eser yasa ve anayasa ve meclisteki görüşme tutanaklarından oluşmalıdır.</a:t>
            </a:r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3303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955" y="501445"/>
            <a:ext cx="10255045" cy="107171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Yasa Metni girişi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294968" y="2104103"/>
            <a:ext cx="10373032" cy="4630994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pPr algn="l"/>
            <a:r>
              <a:rPr lang="tr-TR" dirty="0" smtClean="0"/>
              <a:t>Eserin yasa olarak nitelemesinin yapılabilmesi için belli koşulları yerine getirmesi gerekir. Bu koşullar oluşmuyorsa eser tüzel kişi (Ülkenin yasama organı) altında başlığa alınmaz.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Eser, hukuki bir eser olabilir. (amme hukuku çalışmaları)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Eser yasa metininden çok yasa maddelerinin açıklanması ve/veya yorumlanması (Medeni kanun şerhi/ yorumlayan Gaye Baycık)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Mahkeme kararları ve içtihatlardan oluşması( Eser adı altında girilir)</a:t>
            </a:r>
          </a:p>
          <a:p>
            <a:pPr algn="l"/>
            <a:endParaRPr lang="tr-TR" dirty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3834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955" y="501445"/>
            <a:ext cx="10255045" cy="107171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Yasa Metni girişi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294968" y="2104103"/>
            <a:ext cx="10373032" cy="4630994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pPr algn="l"/>
            <a:r>
              <a:rPr lang="tr-TR" dirty="0" smtClean="0"/>
              <a:t>Temel girişten sonra [] içinde tek biçim </a:t>
            </a:r>
            <a:r>
              <a:rPr lang="tr-TR" dirty="0" err="1" smtClean="0"/>
              <a:t>eseradı</a:t>
            </a:r>
            <a:r>
              <a:rPr lang="tr-TR" dirty="0" smtClean="0"/>
              <a:t> </a:t>
            </a:r>
            <a:r>
              <a:rPr lang="tr-TR" dirty="0" smtClean="0"/>
              <a:t>ekleni</a:t>
            </a:r>
            <a:r>
              <a:rPr lang="tr-TR" dirty="0" smtClean="0"/>
              <a:t>r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Eser tek bir yasaya ait ise yasa adı, </a:t>
            </a:r>
          </a:p>
          <a:p>
            <a:pPr algn="l"/>
            <a:r>
              <a:rPr lang="tr-TR" dirty="0"/>
              <a:t> </a:t>
            </a:r>
            <a:r>
              <a:rPr lang="tr-TR" dirty="0" smtClean="0"/>
              <a:t>       657 Sayılı Devlet Memurları Kanunu       </a:t>
            </a:r>
            <a:r>
              <a:rPr lang="tr-TR" b="1" dirty="0" smtClean="0"/>
              <a:t>[Personel yasası</a:t>
            </a:r>
            <a:r>
              <a:rPr lang="tr-TR" b="1" dirty="0" smtClean="0"/>
              <a:t>]</a:t>
            </a:r>
          </a:p>
          <a:p>
            <a:pPr algn="l"/>
            <a:endParaRPr lang="tr-TR" b="1" dirty="0"/>
          </a:p>
          <a:p>
            <a:pPr algn="l"/>
            <a:r>
              <a:rPr lang="tr-TR" dirty="0" smtClean="0"/>
              <a:t>eserde birden çok yasa metni varsa genel addan tekbiçim </a:t>
            </a:r>
            <a:r>
              <a:rPr lang="tr-TR" dirty="0" err="1" smtClean="0"/>
              <a:t>eseradı</a:t>
            </a:r>
            <a:r>
              <a:rPr lang="tr-TR" dirty="0" smtClean="0"/>
              <a:t> oluşturulur.</a:t>
            </a:r>
          </a:p>
          <a:p>
            <a:pPr algn="l"/>
            <a:r>
              <a:rPr lang="tr-TR" dirty="0"/>
              <a:t> </a:t>
            </a:r>
            <a:r>
              <a:rPr lang="tr-TR" dirty="0" smtClean="0"/>
              <a:t>       BORÇLAR KANUNU VE MEDENİ KANUN   </a:t>
            </a:r>
            <a:r>
              <a:rPr lang="tr-TR" b="1" dirty="0" smtClean="0"/>
              <a:t>[Yasalar, </a:t>
            </a:r>
            <a:r>
              <a:rPr lang="tr-TR" b="1" dirty="0" err="1" smtClean="0"/>
              <a:t>vb</a:t>
            </a:r>
            <a:r>
              <a:rPr lang="tr-TR" b="1" dirty="0" smtClean="0"/>
              <a:t>]</a:t>
            </a:r>
            <a:endParaRPr lang="tr-TR" b="1" dirty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3985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955" y="501445"/>
            <a:ext cx="10255045" cy="107171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Fişin Başlığı: Yasa Metni girişi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294968" y="2104103"/>
            <a:ext cx="10373032" cy="4630994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pPr algn="l"/>
            <a:r>
              <a:rPr lang="tr-TR" dirty="0" smtClean="0"/>
              <a:t>Eser Anayasa metni ise: temel giriş yine tüzel kişi olarak Yasama Organı olarak T.C.</a:t>
            </a:r>
          </a:p>
          <a:p>
            <a:pPr algn="l"/>
            <a:r>
              <a:rPr lang="tr-TR" dirty="0" smtClean="0"/>
              <a:t>Olarak oluşturulur. Temel girişten sonra [] içinde tek biçim </a:t>
            </a:r>
            <a:r>
              <a:rPr lang="tr-TR" dirty="0" err="1" smtClean="0"/>
              <a:t>eseradı</a:t>
            </a:r>
            <a:r>
              <a:rPr lang="tr-TR" dirty="0" smtClean="0"/>
              <a:t> [Anayasa] şeklinde verilir.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Bilginin ana kaynağında Anayasanın kabul edildiği tarih yer alıyorsa tek biçim </a:t>
            </a:r>
            <a:r>
              <a:rPr lang="tr-TR" dirty="0" err="1" smtClean="0"/>
              <a:t>eseradına</a:t>
            </a:r>
            <a:r>
              <a:rPr lang="tr-TR" dirty="0" smtClean="0"/>
              <a:t> tarih de eklenir. </a:t>
            </a:r>
            <a:r>
              <a:rPr lang="tr-TR" smtClean="0"/>
              <a:t>[Anayasa, 1924]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endParaRPr lang="tr-TR" dirty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29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6323</TotalTime>
  <Words>331</Words>
  <Application>Microsoft Office PowerPoint</Application>
  <PresentationFormat>Geniş ekran</PresentationFormat>
  <Paragraphs>39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Verdana</vt:lpstr>
      <vt:lpstr>Office Theme</vt:lpstr>
      <vt:lpstr>Ofis Teması</vt:lpstr>
      <vt:lpstr>    Fişin Başlığı: Yasa Metni girişi</vt:lpstr>
      <vt:lpstr>    Fişin Başlığı: Yasa Metni girişi</vt:lpstr>
      <vt:lpstr>    Fişin Başlığı: Yasa Metni girişi</vt:lpstr>
      <vt:lpstr>    Fişin Başlığı: Yasa Metni girişi</vt:lpstr>
      <vt:lpstr>    Fişin Başlığı: Yasa Metni girişi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360</cp:revision>
  <dcterms:created xsi:type="dcterms:W3CDTF">2014-11-20T14:17:10Z</dcterms:created>
  <dcterms:modified xsi:type="dcterms:W3CDTF">2020-06-01T08:43:09Z</dcterms:modified>
</cp:coreProperties>
</file>