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88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05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672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088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450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676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1898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94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134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23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50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23382-D154-43EE-BF63-A0D8671B65D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AD7E3-965C-41CC-8C89-FF3638AD4E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39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ETİK (DEVAM)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577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Adetler, toplum tarafından uzun yıllardır uygulanır ve yaygındır.</a:t>
            </a:r>
          </a:p>
          <a:p>
            <a:pPr marL="0" indent="0">
              <a:buNone/>
            </a:pPr>
            <a:r>
              <a:rPr lang="tr-TR" dirty="0" smtClean="0"/>
              <a:t>Örflerin bir zamanlar doğru saydığı davranışlar</a:t>
            </a:r>
          </a:p>
          <a:p>
            <a:pPr marL="0" indent="0">
              <a:buNone/>
            </a:pPr>
            <a:r>
              <a:rPr lang="tr-TR" dirty="0" smtClean="0"/>
              <a:t>sonradan yanlış kabul edilebilirler.</a:t>
            </a:r>
          </a:p>
          <a:p>
            <a:pPr marL="0" indent="0">
              <a:buNone/>
            </a:pPr>
            <a:r>
              <a:rPr lang="tr-TR" dirty="0" smtClean="0"/>
              <a:t>Örfler, sosyal normlardır.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5023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Gelenekler, toplumda kuşaktan kuşağa iletilen kültürel kalıntılardır.</a:t>
            </a:r>
          </a:p>
          <a:p>
            <a:r>
              <a:rPr lang="tr-TR" dirty="0" smtClean="0"/>
              <a:t>Gelenekler, bireyler tarafından saygıyla karşılanır</a:t>
            </a:r>
          </a:p>
          <a:p>
            <a:r>
              <a:rPr lang="tr-TR" dirty="0" smtClean="0"/>
              <a:t>Gelenekler, alışkanlık haline gelebilir.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156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Görenek; herhangi bir davranışı ya da</a:t>
            </a:r>
          </a:p>
          <a:p>
            <a:pPr marL="0" indent="0">
              <a:buNone/>
            </a:pPr>
            <a:r>
              <a:rPr lang="tr-TR" dirty="0" smtClean="0"/>
              <a:t>hareketi eskiden beri gördüğü gibi yapma</a:t>
            </a:r>
          </a:p>
          <a:p>
            <a:pPr marL="0" indent="0">
              <a:buNone/>
            </a:pPr>
            <a:r>
              <a:rPr lang="tr-TR" dirty="0" smtClean="0"/>
              <a:t>Alışkanlığıdır.</a:t>
            </a:r>
          </a:p>
          <a:p>
            <a:pPr marL="0" indent="0">
              <a:buNone/>
            </a:pPr>
            <a:r>
              <a:rPr lang="tr-TR" dirty="0" smtClean="0"/>
              <a:t>Sosyalleşme süreci içinde bireylerin öğrendikleri davranışlardır.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4403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tr-TR" b="1" dirty="0" smtClean="0"/>
              <a:t>Etik Değerlere Uygun Davranışların</a:t>
            </a:r>
            <a:br>
              <a:rPr lang="tr-TR" b="1" dirty="0" smtClean="0"/>
            </a:br>
            <a:r>
              <a:rPr lang="tr-TR" b="1" dirty="0" smtClean="0"/>
              <a:t>Sonuçları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Toplumda kabul görme</a:t>
            </a:r>
          </a:p>
          <a:p>
            <a:r>
              <a:rPr lang="tr-TR" dirty="0" smtClean="0"/>
              <a:t>Saygınlık</a:t>
            </a:r>
          </a:p>
          <a:p>
            <a:r>
              <a:rPr lang="tr-TR" dirty="0" smtClean="0"/>
              <a:t>Güvenilirlik</a:t>
            </a:r>
          </a:p>
          <a:p>
            <a:r>
              <a:rPr lang="tr-TR" dirty="0" smtClean="0"/>
              <a:t>İyi bir imaja sahip olma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2674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Etik Değerlere Uygun Davranmamanın</a:t>
            </a:r>
            <a:br>
              <a:rPr lang="tr-TR" b="1" dirty="0" smtClean="0"/>
            </a:br>
            <a:r>
              <a:rPr lang="tr-TR" b="1" dirty="0" smtClean="0"/>
              <a:t>Sonuçları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yozlaşma</a:t>
            </a:r>
          </a:p>
          <a:p>
            <a:r>
              <a:rPr lang="tr-TR" dirty="0" smtClean="0"/>
              <a:t>Etik değerlerin giderek yok olmaya başlaması</a:t>
            </a:r>
          </a:p>
          <a:p>
            <a:r>
              <a:rPr lang="tr-TR" dirty="0" smtClean="0"/>
              <a:t>İstenmeyen davranışların yaygınlaşması</a:t>
            </a:r>
          </a:p>
          <a:p>
            <a:r>
              <a:rPr lang="tr-TR" dirty="0" smtClean="0"/>
              <a:t>İşini kaybetme</a:t>
            </a:r>
          </a:p>
          <a:p>
            <a:r>
              <a:rPr lang="tr-TR" dirty="0" smtClean="0"/>
              <a:t>Kişinin saygınlığını kaybetmesi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3225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Dışlanma</a:t>
            </a:r>
          </a:p>
          <a:p>
            <a:r>
              <a:rPr lang="tr-TR" dirty="0" smtClean="0"/>
              <a:t>Ayıplanma</a:t>
            </a:r>
          </a:p>
          <a:p>
            <a:r>
              <a:rPr lang="tr-TR" dirty="0" smtClean="0"/>
              <a:t>Kınanma</a:t>
            </a:r>
          </a:p>
          <a:p>
            <a:r>
              <a:rPr lang="tr-TR" dirty="0" smtClean="0"/>
              <a:t>Güvenilirliğini kaybetme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8664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Kişinin kendisine olan saygısını yitirmesi</a:t>
            </a:r>
          </a:p>
          <a:p>
            <a:r>
              <a:rPr lang="tr-TR" dirty="0" smtClean="0"/>
              <a:t>Bireylerin işyerine olan bağlılığının azalması</a:t>
            </a:r>
          </a:p>
          <a:p>
            <a:r>
              <a:rPr lang="tr-TR" dirty="0" smtClean="0"/>
              <a:t>Bireylerin öz benliğinin zedelenmesi</a:t>
            </a:r>
          </a:p>
          <a:p>
            <a:r>
              <a:rPr lang="tr-TR" dirty="0" smtClean="0"/>
              <a:t>Çalışma </a:t>
            </a:r>
            <a:r>
              <a:rPr lang="tr-TR" smtClean="0"/>
              <a:t>düzeninin bozulması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912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129</Words>
  <Application>Microsoft Office PowerPoint</Application>
  <PresentationFormat>Özel</PresentationFormat>
  <Paragraphs>31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ETİK (DEVAM) </vt:lpstr>
      <vt:lpstr>PowerPoint Sunusu</vt:lpstr>
      <vt:lpstr>PowerPoint Sunusu</vt:lpstr>
      <vt:lpstr>PowerPoint Sunusu</vt:lpstr>
      <vt:lpstr>Etik Değerlere Uygun Davranışların Sonuçları </vt:lpstr>
      <vt:lpstr>Etik Değerlere Uygun Davranmamanın Sonuçları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20</cp:revision>
  <dcterms:created xsi:type="dcterms:W3CDTF">2020-03-11T12:21:13Z</dcterms:created>
  <dcterms:modified xsi:type="dcterms:W3CDTF">2020-04-24T14:19:03Z</dcterms:modified>
</cp:coreProperties>
</file>