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Лекция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Сложносочиненные предложения с противительными союзами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95061"/>
            <a:ext cx="9601200" cy="4962939"/>
          </a:xfrm>
        </p:spPr>
        <p:txBody>
          <a:bodyPr/>
          <a:lstStyle/>
          <a:p>
            <a:r>
              <a:rPr lang="ru-RU" dirty="0"/>
              <a:t>Противопоставление предикативных частей в составе сложносочиненного предложения выражается союзами </a:t>
            </a:r>
            <a:r>
              <a:rPr lang="ru-RU" i="1" dirty="0"/>
              <a:t>но, да, однако, а, зато, только</a:t>
            </a:r>
            <a:r>
              <a:rPr lang="ru-RU" dirty="0"/>
              <a:t>. Они указывают на противоположность содержания второй предикативной части ожидаемому. </a:t>
            </a:r>
          </a:p>
          <a:p>
            <a:r>
              <a:rPr lang="ru-RU" dirty="0"/>
              <a:t>Нейтральное противопоставление наиболее четко выражается союзом </a:t>
            </a:r>
            <a:r>
              <a:rPr lang="ru-RU" i="1" dirty="0"/>
              <a:t>но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Пример</a:t>
            </a:r>
            <a:r>
              <a:rPr lang="ru-RU" i="1" dirty="0"/>
              <a:t>: Солнце было уже высоко, но трава все еще подсохла</a:t>
            </a:r>
            <a:r>
              <a:rPr lang="ru-RU" dirty="0"/>
              <a:t>.</a:t>
            </a:r>
          </a:p>
          <a:p>
            <a:r>
              <a:rPr lang="ru-RU" dirty="0"/>
              <a:t>Другие союзы имеют стилистические оттенки.</a:t>
            </a:r>
          </a:p>
          <a:p>
            <a:pPr marL="0" indent="0">
              <a:buNone/>
            </a:pPr>
            <a:r>
              <a:rPr lang="ru-RU" dirty="0"/>
              <a:t>	- книжности (однако)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Весь день работали в полную силу, однако намеченное все еще не было выполнено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	- разговорности (да)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Наконец мы добрались до кровати, да от голода никак не получалось заснуть. </a:t>
            </a:r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98A4E-3BF7-4DF3-9569-1D4F8D9AF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7860" y="1431234"/>
            <a:ext cx="9601200" cy="529755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- противоположности и сопоставления (зато)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Утром прошел дождь, зато теперь воздух был чистым и свежим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- неполное частичное противопоставление (только)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Машина быстро скрылась во тьме, только еще долго был слышен шум ее мотора.</a:t>
            </a:r>
          </a:p>
          <a:p>
            <a:pPr marL="0" indent="0">
              <a:buNone/>
            </a:pPr>
            <a:r>
              <a:rPr lang="ru-RU" dirty="0"/>
              <a:t>! Противительные союзы со словами </a:t>
            </a:r>
            <a:r>
              <a:rPr lang="ru-RU" i="1" dirty="0"/>
              <a:t>между тем, в то время, все-таки, вот ведь, оттого, значит и др. </a:t>
            </a:r>
            <a:r>
              <a:rPr lang="ru-RU" dirty="0"/>
              <a:t>придают сложносочиненному предложению дополнительные акцентированные оттенки</a:t>
            </a:r>
            <a:r>
              <a:rPr lang="ru-RU" i="1" dirty="0"/>
              <a:t>. </a:t>
            </a:r>
          </a:p>
          <a:p>
            <a:pPr marL="0" indent="0">
              <a:buNone/>
            </a:pPr>
            <a:r>
              <a:rPr lang="ru-RU" i="1" dirty="0"/>
              <a:t>! Противительные союзы стоят перед второй предикативной частью. 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9687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09161"/>
            <a:ext cx="9601200" cy="1485900"/>
          </a:xfrm>
        </p:spPr>
        <p:txBody>
          <a:bodyPr/>
          <a:lstStyle/>
          <a:p>
            <a:r>
              <a:rPr lang="ru-RU" dirty="0"/>
              <a:t>Сложносочиненные предложения с разделительными союзами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95062"/>
            <a:ext cx="9601200" cy="4240696"/>
          </a:xfrm>
        </p:spPr>
        <p:txBody>
          <a:bodyPr/>
          <a:lstStyle/>
          <a:p>
            <a:r>
              <a:rPr lang="ru-RU" dirty="0"/>
              <a:t>Чередование или взаимоисключение предикативных частей в составе сложносочиненного предложения выражаются союзами </a:t>
            </a:r>
            <a:r>
              <a:rPr lang="ru-RU" i="1" dirty="0"/>
              <a:t>или, либо, то… то, не то… не то, то ли… то ли, и др. </a:t>
            </a:r>
            <a:r>
              <a:rPr lang="ru-RU" dirty="0"/>
              <a:t> </a:t>
            </a:r>
          </a:p>
          <a:p>
            <a:r>
              <a:rPr lang="ru-RU" dirty="0"/>
              <a:t>Чередование выражается союзом </a:t>
            </a:r>
            <a:r>
              <a:rPr lang="ru-RU" i="1" dirty="0"/>
              <a:t>то… то.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Пример</a:t>
            </a:r>
            <a:r>
              <a:rPr lang="ru-RU" i="1" dirty="0"/>
              <a:t>: То вдруг появлялась надежда, то снова охватывала грусть</a:t>
            </a:r>
            <a:r>
              <a:rPr lang="ru-RU" dirty="0"/>
              <a:t>.</a:t>
            </a:r>
          </a:p>
          <a:p>
            <a:r>
              <a:rPr lang="ru-RU" dirty="0"/>
              <a:t>Неразличение оформляется при помощи союзов не то… не то, то ли… то ли.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Не то я стал толерантным, не то люди вокруг стали лучше относится ко мне</a:t>
            </a:r>
            <a:r>
              <a:rPr lang="ru-RU" dirty="0"/>
              <a:t>. </a:t>
            </a:r>
          </a:p>
          <a:p>
            <a:r>
              <a:rPr lang="ru-RU" dirty="0"/>
              <a:t>Взаимоисключение оформляется с помощью союзов или, либо.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Или он перестанет кричать, или я уйду. </a:t>
            </a:r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42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1799F-A3B5-47C8-BE4C-432DF1904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05339"/>
            <a:ext cx="9601200" cy="3581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! В некоторых учебниках и пособиях к сложносочинённым предложениям относят сложные предложения с пояснительными союзами то есть, а именно, например: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</a:p>
          <a:p>
            <a:pPr marL="0" indent="0" algn="just">
              <a:buNone/>
            </a:pPr>
            <a:r>
              <a:rPr lang="ru-RU" i="1" dirty="0"/>
              <a:t>Он сам сделал свой выбор, то есть, иными словами, его никто не заставлял.</a:t>
            </a:r>
          </a:p>
          <a:p>
            <a:pPr marL="0" indent="0" algn="just">
              <a:buNone/>
            </a:pPr>
            <a:r>
              <a:rPr lang="ru-RU" i="1" dirty="0"/>
              <a:t>Кто-то из молодых крикнул не соглашаться с предложением, а именно Сергей из соседней бригады.  </a:t>
            </a:r>
          </a:p>
          <a:p>
            <a:pPr marL="0" indent="0" algn="just">
              <a:buNone/>
            </a:pPr>
            <a:r>
              <a:rPr lang="ru-RU" dirty="0"/>
              <a:t>!Другие исследователи относят их к сложноподчинённым предложениям или выделяют в самостоятельный тип сложных предложений. </a:t>
            </a:r>
          </a:p>
          <a:p>
            <a:pPr marL="0" indent="0" algn="just">
              <a:buNone/>
            </a:pPr>
            <a:r>
              <a:rPr lang="ru-RU" dirty="0"/>
              <a:t>!Часть исследователей предложения с частицами только, же относят к бессоюзным предложениям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094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98C5-3A7A-4B5A-9B0D-C993105E9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Определите вид сложносочиненных предложений, объясните расстановку знаков препинания, подчеркните союзы.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435B-EF68-4C70-BD3D-0E206DEB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90261"/>
            <a:ext cx="9601200" cy="4277139"/>
          </a:xfrm>
        </p:spPr>
        <p:txBody>
          <a:bodyPr/>
          <a:lstStyle/>
          <a:p>
            <a:r>
              <a:rPr lang="ru-RU" dirty="0"/>
              <a:t>То летит холодный дождь, то вдруг повалит водянистый снег.</a:t>
            </a:r>
          </a:p>
          <a:p>
            <a:r>
              <a:rPr lang="ru-RU" dirty="0"/>
              <a:t>Вода в реке окрасилась в бурый цвет, в городе тоже все краски поблекли. </a:t>
            </a:r>
          </a:p>
          <a:p>
            <a:r>
              <a:rPr lang="ru-RU" dirty="0"/>
              <a:t>На вершинах еще догорал день, но в ущелье уже отовсюду на нас смотрела ночь.</a:t>
            </a:r>
          </a:p>
          <a:p>
            <a:r>
              <a:rPr lang="ru-RU" dirty="0"/>
              <a:t>В долине свистел резкий ветер, а черный, хмурый лес зловеще шумел.</a:t>
            </a:r>
          </a:p>
          <a:p>
            <a:r>
              <a:rPr lang="ru-RU" dirty="0"/>
              <a:t>Моя сестра была высокой, а эта девушка низкого роста.</a:t>
            </a:r>
          </a:p>
          <a:p>
            <a:r>
              <a:rPr lang="ru-RU" dirty="0"/>
              <a:t>Или он сам прочитал о случившемся, ил кто-то ему рассказал.</a:t>
            </a:r>
          </a:p>
          <a:p>
            <a:r>
              <a:rPr lang="ru-RU" dirty="0"/>
              <a:t>Сверкнула молния, и вслед за тем разразился ливень.</a:t>
            </a:r>
          </a:p>
          <a:p>
            <a:r>
              <a:rPr lang="ru-RU" dirty="0"/>
              <a:t>Город сильно изменился, а именно построили много новых парков, отремонтировали дороги, покрасили фасады домов. 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336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70922"/>
            <a:ext cx="9601200" cy="3140765"/>
          </a:xfrm>
        </p:spPr>
        <p:txBody>
          <a:bodyPr/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268</TotalTime>
  <Words>637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Синтаксис II</vt:lpstr>
      <vt:lpstr>Сложносочиненные предложения с противительными союзами</vt:lpstr>
      <vt:lpstr>PowerPoint Presentation</vt:lpstr>
      <vt:lpstr>Сложносочиненные предложения с разделительными союзами</vt:lpstr>
      <vt:lpstr>PowerPoint Presentation</vt:lpstr>
      <vt:lpstr>Определите вид сложносочиненных предложений, объясните расстановку знаков препинания, подчеркните союзы.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33</cp:revision>
  <dcterms:created xsi:type="dcterms:W3CDTF">2020-03-16T17:46:39Z</dcterms:created>
  <dcterms:modified xsi:type="dcterms:W3CDTF">2020-03-17T16:20:54Z</dcterms:modified>
</cp:coreProperties>
</file>