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7" r:id="rId2"/>
    <p:sldId id="278" r:id="rId3"/>
    <p:sldId id="279" r:id="rId4"/>
    <p:sldId id="280" r:id="rId5"/>
    <p:sldId id="281" r:id="rId6"/>
    <p:sldId id="282" r:id="rId7"/>
    <p:sldId id="283" r:id="rId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CACA"/>
          </a:solidFill>
        </a:fill>
      </a:tcStyle>
    </a:wholeTbl>
    <a:band2H>
      <a:tcTxStyle/>
      <a:tcStyle>
        <a:tcBdr/>
        <a:fill>
          <a:solidFill>
            <a:srgbClr val="F1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DCD4"/>
          </a:solidFill>
        </a:fill>
      </a:tcStyle>
    </a:wholeTbl>
    <a:band2H>
      <a:tcTxStyle/>
      <a:tcStyle>
        <a:tcBdr/>
        <a:fill>
          <a:solidFill>
            <a:srgbClr val="F1EEEA"/>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CACA"/>
          </a:solidFill>
        </a:fill>
      </a:tcStyle>
    </a:wholeTbl>
    <a:band2H>
      <a:tcTxStyle/>
      <a:tcStyle>
        <a:tcBdr/>
        <a:fill>
          <a:solidFill>
            <a:srgbClr val="EB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11"/>
  </p:normalViewPr>
  <p:slideViewPr>
    <p:cSldViewPr snapToGrid="0" snapToObjects="1">
      <p:cViewPr varScale="1">
        <p:scale>
          <a:sx n="80" d="100"/>
          <a:sy n="80" d="100"/>
        </p:scale>
        <p:origin x="1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3" name="Dikdörtgen"/>
          <p:cNvSpPr/>
          <p:nvPr/>
        </p:nvSpPr>
        <p:spPr>
          <a:xfrm>
            <a:off x="777240" y="0"/>
            <a:ext cx="7543801" cy="304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4" name="Başlık Metni"/>
          <p:cNvSpPr txBox="1">
            <a:spLocks noGrp="1"/>
          </p:cNvSpPr>
          <p:nvPr>
            <p:ph type="title"/>
          </p:nvPr>
        </p:nvSpPr>
        <p:spPr>
          <a:xfrm>
            <a:off x="762000" y="3276600"/>
            <a:ext cx="7543800" cy="1676400"/>
          </a:xfrm>
          <a:prstGeom prst="rect">
            <a:avLst/>
          </a:prstGeom>
        </p:spPr>
        <p:txBody>
          <a:bodyPr/>
          <a:lstStyle>
            <a:lvl1pPr>
              <a:defRPr cap="all"/>
            </a:lvl1pPr>
          </a:lstStyle>
          <a:p>
            <a:r>
              <a:t>Başlık Metni</a:t>
            </a:r>
          </a:p>
        </p:txBody>
      </p:sp>
      <p:sp>
        <p:nvSpPr>
          <p:cNvPr id="35" name="Gövde Düzeyi Bir…"/>
          <p:cNvSpPr txBox="1">
            <a:spLocks noGrp="1"/>
          </p:cNvSpPr>
          <p:nvPr>
            <p:ph type="body" sz="quarter" idx="1"/>
          </p:nvPr>
        </p:nvSpPr>
        <p:spPr>
          <a:xfrm>
            <a:off x="762000" y="4953000"/>
            <a:ext cx="6858000" cy="914400"/>
          </a:xfrm>
          <a:prstGeom prst="rect">
            <a:avLst/>
          </a:prstGeom>
        </p:spPr>
        <p:txBody>
          <a:bodyPr anchor="t"/>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36"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41" name="Dikdörtgen"/>
          <p:cNvSpPr/>
          <p:nvPr/>
        </p:nvSpPr>
        <p:spPr>
          <a:xfrm>
            <a:off x="777240" y="0"/>
            <a:ext cx="7543801" cy="381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42"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43"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144" name="Gövde Düzeyi Bir…"/>
          <p:cNvSpPr txBox="1">
            <a:spLocks noGrp="1"/>
          </p:cNvSpPr>
          <p:nvPr>
            <p:ph type="body" idx="1"/>
          </p:nvPr>
        </p:nvSpPr>
        <p:spPr>
          <a:xfrm>
            <a:off x="762000" y="685800"/>
            <a:ext cx="7543800" cy="3886200"/>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14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54" name="Gövde Düzeyi Bir…"/>
          <p:cNvSpPr txBox="1">
            <a:spLocks noGrp="1"/>
          </p:cNvSpPr>
          <p:nvPr>
            <p:ph type="body" sz="quarter" idx="1"/>
          </p:nvPr>
        </p:nvSpPr>
        <p:spPr>
          <a:xfrm>
            <a:off x="758951" y="609600"/>
            <a:ext cx="3657601" cy="639763"/>
          </a:xfrm>
          <a:prstGeom prst="rect">
            <a:avLst/>
          </a:prstGeom>
        </p:spPr>
        <p:txBody>
          <a:bodyPr anchor="b"/>
          <a:lstStyle>
            <a:lvl1pPr marL="0" indent="0">
              <a:spcBef>
                <a:spcPts val="600"/>
              </a:spcBef>
              <a:buClrTx/>
              <a:buSzTx/>
              <a:buFontTx/>
              <a:buNone/>
              <a:defRPr sz="2800">
                <a:latin typeface="Impact"/>
                <a:ea typeface="Impact"/>
                <a:cs typeface="Impact"/>
                <a:sym typeface="Impact"/>
              </a:defRPr>
            </a:lvl1pPr>
            <a:lvl2pPr marL="0" indent="457200">
              <a:spcBef>
                <a:spcPts val="600"/>
              </a:spcBef>
              <a:buClrTx/>
              <a:buSzTx/>
              <a:buFontTx/>
              <a:buNone/>
              <a:defRPr sz="2800">
                <a:latin typeface="Impact"/>
                <a:ea typeface="Impact"/>
                <a:cs typeface="Impact"/>
                <a:sym typeface="Impact"/>
              </a:defRPr>
            </a:lvl2pPr>
            <a:lvl3pPr marL="0" indent="914400">
              <a:spcBef>
                <a:spcPts val="600"/>
              </a:spcBef>
              <a:buClrTx/>
              <a:buSzTx/>
              <a:buFontTx/>
              <a:buNone/>
              <a:defRPr sz="2800">
                <a:latin typeface="Impact"/>
                <a:ea typeface="Impact"/>
                <a:cs typeface="Impact"/>
                <a:sym typeface="Impact"/>
              </a:defRPr>
            </a:lvl3pPr>
            <a:lvl4pPr marL="0" indent="1371600">
              <a:spcBef>
                <a:spcPts val="600"/>
              </a:spcBef>
              <a:buClrTx/>
              <a:buSzTx/>
              <a:buFontTx/>
              <a:buNone/>
              <a:defRPr sz="2800">
                <a:latin typeface="Impact"/>
                <a:ea typeface="Impact"/>
                <a:cs typeface="Impact"/>
                <a:sym typeface="Impact"/>
              </a:defRPr>
            </a:lvl4pPr>
            <a:lvl5pPr marL="0" indent="1828800">
              <a:spcBef>
                <a:spcPts val="600"/>
              </a:spcBef>
              <a:buClrTx/>
              <a:buSzTx/>
              <a:buFontTx/>
              <a:buNone/>
              <a:defRPr sz="2800">
                <a:latin typeface="Impact"/>
                <a:ea typeface="Impact"/>
                <a:cs typeface="Impact"/>
                <a:sym typeface="Impact"/>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55" name="Dikdörtgen"/>
          <p:cNvSpPr>
            <a:spLocks noGrp="1"/>
          </p:cNvSpPr>
          <p:nvPr>
            <p:ph type="body" sz="quarter" idx="13"/>
          </p:nvPr>
        </p:nvSpPr>
        <p:spPr>
          <a:xfrm>
            <a:off x="4645152" y="609600"/>
            <a:ext cx="3657601" cy="639763"/>
          </a:xfrm>
          <a:prstGeom prst="rect">
            <a:avLst/>
          </a:prstGeom>
        </p:spPr>
        <p:txBody>
          <a:bodyPr anchor="b"/>
          <a:lstStyle/>
          <a:p>
            <a:pPr marL="0" indent="0">
              <a:spcBef>
                <a:spcPts val="600"/>
              </a:spcBef>
              <a:buClrTx/>
              <a:buSzTx/>
              <a:buFontTx/>
              <a:buNone/>
              <a:defRPr sz="2800">
                <a:latin typeface="Impact"/>
                <a:ea typeface="Impact"/>
                <a:cs typeface="Impact"/>
                <a:sym typeface="Impact"/>
              </a:defRPr>
            </a:pPr>
            <a:endParaRPr/>
          </a:p>
        </p:txBody>
      </p:sp>
      <p:sp>
        <p:nvSpPr>
          <p:cNvPr id="56" name="Çizgi"/>
          <p:cNvSpPr/>
          <p:nvPr/>
        </p:nvSpPr>
        <p:spPr>
          <a:xfrm>
            <a:off x="758951" y="1249362"/>
            <a:ext cx="3657602" cy="1588"/>
          </a:xfrm>
          <a:prstGeom prst="line">
            <a:avLst/>
          </a:prstGeom>
          <a:ln w="15875">
            <a:solidFill>
              <a:schemeClr val="accent1"/>
            </a:solidFill>
          </a:ln>
        </p:spPr>
        <p:txBody>
          <a:bodyPr lIns="45719" rIns="45719"/>
          <a:lstStyle/>
          <a:p>
            <a:endParaRPr/>
          </a:p>
        </p:txBody>
      </p:sp>
      <p:sp>
        <p:nvSpPr>
          <p:cNvPr id="57" name="Çizgi"/>
          <p:cNvSpPr/>
          <p:nvPr/>
        </p:nvSpPr>
        <p:spPr>
          <a:xfrm>
            <a:off x="4645152" y="1249362"/>
            <a:ext cx="3657601" cy="1588"/>
          </a:xfrm>
          <a:prstGeom prst="line">
            <a:avLst/>
          </a:prstGeom>
          <a:ln w="15875">
            <a:solidFill>
              <a:schemeClr val="accent1"/>
            </a:solidFill>
          </a:ln>
        </p:spPr>
        <p:txBody>
          <a:bodyPr lIns="45719" rIns="45719"/>
          <a:lstStyle/>
          <a:p>
            <a:endParaRPr/>
          </a:p>
        </p:txBody>
      </p:sp>
      <p:sp>
        <p:nvSpPr>
          <p:cNvPr id="5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6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Başlık Metni"/>
          <p:cNvSpPr txBox="1">
            <a:spLocks noGrp="1"/>
          </p:cNvSpPr>
          <p:nvPr>
            <p:ph type="title"/>
          </p:nvPr>
        </p:nvSpPr>
        <p:spPr>
          <a:xfrm>
            <a:off x="762000" y="4572000"/>
            <a:ext cx="6784848" cy="1600200"/>
          </a:xfrm>
          <a:prstGeom prst="rect">
            <a:avLst/>
          </a:prstGeom>
        </p:spPr>
        <p:txBody>
          <a:bodyPr/>
          <a:lstStyle/>
          <a:p>
            <a:r>
              <a:t>Başlık Metni</a:t>
            </a:r>
          </a:p>
        </p:txBody>
      </p:sp>
      <p:sp>
        <p:nvSpPr>
          <p:cNvPr id="81" name="Gövde Düzeyi Bir…"/>
          <p:cNvSpPr txBox="1">
            <a:spLocks noGrp="1"/>
          </p:cNvSpPr>
          <p:nvPr>
            <p:ph type="body" sz="half" idx="1"/>
          </p:nvPr>
        </p:nvSpPr>
        <p:spPr>
          <a:xfrm>
            <a:off x="3710866" y="457200"/>
            <a:ext cx="4594934" cy="4114799"/>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82" name="Dikdörtgen"/>
          <p:cNvSpPr>
            <a:spLocks noGrp="1"/>
          </p:cNvSpPr>
          <p:nvPr>
            <p:ph type="body" sz="quarter" idx="13"/>
          </p:nvPr>
        </p:nvSpPr>
        <p:spPr>
          <a:xfrm>
            <a:off x="762001" y="457200"/>
            <a:ext cx="2673657" cy="4114800"/>
          </a:xfrm>
          <a:prstGeom prst="rect">
            <a:avLst/>
          </a:prstGeom>
        </p:spPr>
        <p:txBody>
          <a:bodyPr/>
          <a:lstStyle/>
          <a:p>
            <a:pPr marL="0" indent="0">
              <a:buClrTx/>
              <a:buSzTx/>
              <a:buFontTx/>
              <a:buNone/>
              <a:defRPr sz="2100"/>
            </a:pPr>
            <a:endParaRPr/>
          </a:p>
        </p:txBody>
      </p:sp>
      <p:sp>
        <p:nvSpPr>
          <p:cNvPr id="83" name="Çizgi"/>
          <p:cNvSpPr/>
          <p:nvPr/>
        </p:nvSpPr>
        <p:spPr>
          <a:xfrm flipH="1">
            <a:off x="3581399" y="610393"/>
            <a:ext cx="1590" cy="3810001"/>
          </a:xfrm>
          <a:prstGeom prst="line">
            <a:avLst/>
          </a:prstGeom>
          <a:ln w="15875">
            <a:solidFill>
              <a:srgbClr val="989898"/>
            </a:solidFill>
          </a:ln>
        </p:spPr>
        <p:txBody>
          <a:bodyPr lIns="45719" rIns="45719"/>
          <a:lstStyle/>
          <a:p>
            <a:endParaRPr/>
          </a:p>
        </p:txBody>
      </p:sp>
      <p:sp>
        <p:nvSpPr>
          <p:cNvPr id="8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Başlık Metni"/>
          <p:cNvSpPr txBox="1">
            <a:spLocks noGrp="1"/>
          </p:cNvSpPr>
          <p:nvPr>
            <p:ph type="title"/>
          </p:nvPr>
        </p:nvSpPr>
        <p:spPr>
          <a:xfrm>
            <a:off x="758951" y="4572000"/>
            <a:ext cx="6784849" cy="1600200"/>
          </a:xfrm>
          <a:prstGeom prst="rect">
            <a:avLst/>
          </a:prstGeom>
        </p:spPr>
        <p:txBody>
          <a:bodyPr/>
          <a:lstStyle/>
          <a:p>
            <a:r>
              <a:t>Başlık Metni</a:t>
            </a:r>
          </a:p>
        </p:txBody>
      </p:sp>
      <p:sp>
        <p:nvSpPr>
          <p:cNvPr id="92" name="Görüntü"/>
          <p:cNvSpPr>
            <a:spLocks noGrp="1"/>
          </p:cNvSpPr>
          <p:nvPr>
            <p:ph type="pic" sz="half" idx="13"/>
          </p:nvPr>
        </p:nvSpPr>
        <p:spPr>
          <a:xfrm>
            <a:off x="777240" y="457200"/>
            <a:ext cx="7543801" cy="2895600"/>
          </a:xfrm>
          <a:prstGeom prst="rect">
            <a:avLst/>
          </a:prstGeom>
          <a:ln w="6350">
            <a:solidFill>
              <a:srgbClr val="303030"/>
            </a:solidFill>
            <a:round/>
          </a:ln>
        </p:spPr>
        <p:txBody>
          <a:bodyPr lIns="91439" rIns="91439" anchor="t">
            <a:noAutofit/>
          </a:bodyPr>
          <a:lstStyle/>
          <a:p>
            <a:endParaRPr/>
          </a:p>
        </p:txBody>
      </p:sp>
      <p:sp>
        <p:nvSpPr>
          <p:cNvPr id="93" name="Gövde Düzeyi Bir…"/>
          <p:cNvSpPr txBox="1">
            <a:spLocks noGrp="1"/>
          </p:cNvSpPr>
          <p:nvPr>
            <p:ph type="body" sz="quarter" idx="1"/>
          </p:nvPr>
        </p:nvSpPr>
        <p:spPr>
          <a:xfrm>
            <a:off x="850391" y="3505200"/>
            <a:ext cx="7391401" cy="804863"/>
          </a:xfrm>
          <a:prstGeom prst="rect">
            <a:avLst/>
          </a:prstGeom>
        </p:spPr>
        <p:txBody>
          <a:bodyPr anchor="t"/>
          <a:lstStyle>
            <a:lvl1pPr marL="0" indent="0">
              <a:spcBef>
                <a:spcPts val="400"/>
              </a:spcBef>
              <a:buClrTx/>
              <a:buSzTx/>
              <a:buFontTx/>
              <a:buNone/>
              <a:defRPr sz="1800"/>
            </a:lvl1pPr>
            <a:lvl2pPr marL="0" indent="457200">
              <a:spcBef>
                <a:spcPts val="400"/>
              </a:spcBef>
              <a:buClrTx/>
              <a:buSzTx/>
              <a:buFontTx/>
              <a:buNone/>
              <a:defRPr sz="1800"/>
            </a:lvl2pPr>
            <a:lvl3pPr marL="0" indent="914400">
              <a:spcBef>
                <a:spcPts val="400"/>
              </a:spcBef>
              <a:buClrTx/>
              <a:buSzTx/>
              <a:buFontTx/>
              <a:buNone/>
              <a:defRPr sz="1800"/>
            </a:lvl3pPr>
            <a:lvl4pPr marL="0" indent="1371600">
              <a:spcBef>
                <a:spcPts val="400"/>
              </a:spcBef>
              <a:buClrTx/>
              <a:buSzTx/>
              <a:buFontTx/>
              <a:buNone/>
              <a:defRPr sz="1800"/>
            </a:lvl4pPr>
            <a:lvl5pPr marL="0" indent="1828800">
              <a:spcBef>
                <a:spcPts val="400"/>
              </a:spcBef>
              <a:buClrTx/>
              <a:buSzTx/>
              <a:buFontTx/>
              <a:buNone/>
              <a:defRPr sz="1800"/>
            </a:lvl5pPr>
          </a:lstStyle>
          <a:p>
            <a:r>
              <a:t>Gövde Düzeyi Bir</a:t>
            </a:r>
          </a:p>
          <a:p>
            <a:pPr lvl="1"/>
            <a:r>
              <a:t>Gövde Düzeyi İki</a:t>
            </a:r>
          </a:p>
          <a:p>
            <a:pPr lvl="2"/>
            <a:r>
              <a:t>Gövde Düzeyi Üç</a:t>
            </a:r>
          </a:p>
          <a:p>
            <a:pPr lvl="3"/>
            <a:r>
              <a:t>Gövde Düzeyi Dört</a:t>
            </a:r>
          </a:p>
          <a:p>
            <a:pPr lvl="4"/>
            <a:r>
              <a:t>Gövde Düzeyi Beş</a:t>
            </a:r>
          </a:p>
        </p:txBody>
      </p:sp>
      <p:sp>
        <p:nvSpPr>
          <p:cNvPr id="9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1"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102" name="Gövde Düzeyi Bir…"/>
          <p:cNvSpPr txBox="1">
            <a:spLocks noGrp="1"/>
          </p:cNvSpPr>
          <p:nvPr>
            <p:ph type="body" idx="1"/>
          </p:nvPr>
        </p:nvSpPr>
        <p:spPr>
          <a:xfrm>
            <a:off x="914400" y="685800"/>
            <a:ext cx="7239000" cy="3886200"/>
          </a:xfrm>
          <a:prstGeom prst="rect">
            <a:avLst/>
          </a:prstGeom>
        </p:spPr>
        <p:txBody>
          <a:bodyPr anchor="t"/>
          <a:lstStyle/>
          <a:p>
            <a:r>
              <a:t>Gövde Düzeyi Bir</a:t>
            </a:r>
          </a:p>
          <a:p>
            <a:pPr lvl="1"/>
            <a:r>
              <a:t>Gövde Düzeyi İki</a:t>
            </a:r>
          </a:p>
          <a:p>
            <a:pPr lvl="2"/>
            <a:r>
              <a:t>Gövde Düzeyi Üç</a:t>
            </a:r>
          </a:p>
          <a:p>
            <a:pPr lvl="3"/>
            <a:r>
              <a:t>Gövde Düzeyi Dört</a:t>
            </a:r>
          </a:p>
          <a:p>
            <a:pPr lvl="4"/>
            <a:r>
              <a:t>Gövde Düzeyi Beş</a:t>
            </a:r>
          </a:p>
        </p:txBody>
      </p:sp>
      <p:sp>
        <p:nvSpPr>
          <p:cNvPr id="10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0" name="Başlık Metni"/>
          <p:cNvSpPr txBox="1">
            <a:spLocks noGrp="1"/>
          </p:cNvSpPr>
          <p:nvPr>
            <p:ph type="title"/>
          </p:nvPr>
        </p:nvSpPr>
        <p:spPr>
          <a:xfrm>
            <a:off x="762000" y="685801"/>
            <a:ext cx="1828800" cy="5410199"/>
          </a:xfrm>
          <a:prstGeom prst="rect">
            <a:avLst/>
          </a:prstGeom>
        </p:spPr>
        <p:txBody>
          <a:bodyPr/>
          <a:lstStyle/>
          <a:p>
            <a:r>
              <a:t>Başlık Metni</a:t>
            </a:r>
          </a:p>
        </p:txBody>
      </p:sp>
      <p:sp>
        <p:nvSpPr>
          <p:cNvPr id="111" name="Gövde Düzeyi Bir…"/>
          <p:cNvSpPr txBox="1">
            <a:spLocks noGrp="1"/>
          </p:cNvSpPr>
          <p:nvPr>
            <p:ph type="body" idx="1"/>
          </p:nvPr>
        </p:nvSpPr>
        <p:spPr>
          <a:xfrm>
            <a:off x="2590800" y="685801"/>
            <a:ext cx="5715000" cy="4876801"/>
          </a:xfrm>
          <a:prstGeom prst="rect">
            <a:avLst/>
          </a:prstGeom>
        </p:spPr>
        <p:txBody>
          <a:bodyPr anchor="t"/>
          <a:lstStyle/>
          <a:p>
            <a:r>
              <a:t>Gövde Düzeyi Bir</a:t>
            </a:r>
          </a:p>
          <a:p>
            <a:pPr lvl="1"/>
            <a:r>
              <a:t>Gövde Düzeyi İki</a:t>
            </a:r>
          </a:p>
          <a:p>
            <a:pPr lvl="2"/>
            <a:r>
              <a:t>Gövde Düzeyi Üç</a:t>
            </a:r>
          </a:p>
          <a:p>
            <a:pPr lvl="3"/>
            <a:r>
              <a:t>Gövde Düzeyi Dört</a:t>
            </a:r>
          </a:p>
          <a:p>
            <a:pPr lvl="4"/>
            <a:r>
              <a:t>Gövde Düzeyi Beş</a:t>
            </a:r>
          </a:p>
        </p:txBody>
      </p:sp>
      <p:sp>
        <p:nvSpPr>
          <p:cNvPr id="11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19" name="Dikdörtgen"/>
          <p:cNvSpPr/>
          <p:nvPr/>
        </p:nvSpPr>
        <p:spPr>
          <a:xfrm>
            <a:off x="777240" y="0"/>
            <a:ext cx="7543801" cy="304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0" name="Başlık Metni"/>
          <p:cNvSpPr txBox="1">
            <a:spLocks noGrp="1"/>
          </p:cNvSpPr>
          <p:nvPr>
            <p:ph type="title"/>
          </p:nvPr>
        </p:nvSpPr>
        <p:spPr>
          <a:xfrm>
            <a:off x="762000" y="3200400"/>
            <a:ext cx="7543800" cy="1524000"/>
          </a:xfrm>
          <a:prstGeom prst="rect">
            <a:avLst/>
          </a:prstGeom>
        </p:spPr>
        <p:txBody>
          <a:bodyPr/>
          <a:lstStyle>
            <a:lvl1pPr>
              <a:defRPr sz="8000"/>
            </a:lvl1pPr>
          </a:lstStyle>
          <a:p>
            <a:r>
              <a:t>Başlık Metni</a:t>
            </a:r>
          </a:p>
        </p:txBody>
      </p:sp>
      <p:sp>
        <p:nvSpPr>
          <p:cNvPr id="121" name="Gövde Düzeyi Bir…"/>
          <p:cNvSpPr txBox="1">
            <a:spLocks noGrp="1"/>
          </p:cNvSpPr>
          <p:nvPr>
            <p:ph type="body" sz="quarter" idx="1"/>
          </p:nvPr>
        </p:nvSpPr>
        <p:spPr>
          <a:xfrm>
            <a:off x="762000" y="4724400"/>
            <a:ext cx="6858000" cy="990600"/>
          </a:xfrm>
          <a:prstGeom prst="rect">
            <a:avLst/>
          </a:prstGeom>
        </p:spPr>
        <p:txBody>
          <a:bodyPr anchor="t"/>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122"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Dikdörtgen"/>
          <p:cNvSpPr/>
          <p:nvPr/>
        </p:nvSpPr>
        <p:spPr>
          <a:xfrm>
            <a:off x="777240" y="0"/>
            <a:ext cx="7543801" cy="381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 name="Başlık Metni"/>
          <p:cNvSpPr txBox="1">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p>
            <a:r>
              <a:t>Başlık Metni</a:t>
            </a:r>
          </a:p>
        </p:txBody>
      </p:sp>
      <p:sp>
        <p:nvSpPr>
          <p:cNvPr id="5" name="Gövde Düzeyi Bir…"/>
          <p:cNvSpPr txBox="1">
            <a:spLocks noGrp="1"/>
          </p:cNvSpPr>
          <p:nvPr>
            <p:ph type="body" idx="1"/>
          </p:nvPr>
        </p:nvSpPr>
        <p:spPr>
          <a:xfrm>
            <a:off x="457200" y="1417637"/>
            <a:ext cx="8229600" cy="48910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6" name="Slayt Numarası"/>
          <p:cNvSpPr txBox="1">
            <a:spLocks noGrp="1"/>
          </p:cNvSpPr>
          <p:nvPr>
            <p:ph type="sldNum" sz="quarter" idx="2"/>
          </p:nvPr>
        </p:nvSpPr>
        <p:spPr>
          <a:xfrm>
            <a:off x="7998360" y="5640260"/>
            <a:ext cx="383640" cy="459741"/>
          </a:xfrm>
          <a:prstGeom prst="rect">
            <a:avLst/>
          </a:prstGeom>
          <a:ln w="12700">
            <a:miter lim="400000"/>
          </a:ln>
        </p:spPr>
        <p:txBody>
          <a:bodyPr wrap="none" lIns="45719" rIns="45719" anchor="ctr">
            <a:spAutoFit/>
          </a:bodyPr>
          <a:lstStyle>
            <a:lvl1pPr algn="r">
              <a:defRPr sz="2400">
                <a:solidFill>
                  <a:srgbClr val="262626"/>
                </a:solidFill>
                <a:latin typeface="Impact"/>
                <a:ea typeface="Impact"/>
                <a:cs typeface="Impact"/>
                <a:sym typeface="Impac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2" r:id="rId10"/>
  </p:sldLayoutIdLst>
  <p:transition spd="med"/>
  <p:txStyles>
    <p:titleStyle>
      <a:lvl1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1pPr>
      <a:lvl2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2pPr>
      <a:lvl3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3pPr>
      <a:lvl4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4pPr>
      <a:lvl5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5pPr>
      <a:lvl6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6pPr>
      <a:lvl7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7pPr>
      <a:lvl8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8pPr>
      <a:lvl9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9pPr>
    </p:titleStyle>
    <p:bodyStyle>
      <a:lvl1pPr marL="274320" marR="0" indent="-27432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1pPr>
      <a:lvl2pPr marL="619298" marR="0" indent="-299258"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2pPr>
      <a:lvl3pPr marL="914400" marR="0" indent="-274319"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3pPr>
      <a:lvl4pPr marL="1219200" marR="0" indent="-3048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4pPr>
      <a:lvl5pPr marL="1447800" marR="0" indent="-3048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5pPr>
      <a:lvl6pPr marL="1760220"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6pPr>
      <a:lvl7pPr marL="2016251"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7pPr>
      <a:lvl8pPr marL="2308860"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8pPr>
      <a:lvl9pPr marL="2583179"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1pPr>
      <a:lvl2pPr marL="0" marR="0" indent="4572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2pPr>
      <a:lvl3pPr marL="0" marR="0" indent="9144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3pPr>
      <a:lvl4pPr marL="0" marR="0" indent="13716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4pPr>
      <a:lvl5pPr marL="0" marR="0" indent="18288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5pPr>
      <a:lvl6pPr marL="0" marR="0" indent="22860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6pPr>
      <a:lvl7pPr marL="0" marR="0" indent="27432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7pPr>
      <a:lvl8pPr marL="0" marR="0" indent="32004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8pPr>
      <a:lvl9pPr marL="0" marR="0" indent="36576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AĞIZDAKİ SIVILARIN CERRAHİ OLARAK UZAKLAŞTIRILMASI"/>
          <p:cNvSpPr txBox="1">
            <a:spLocks noGrp="1"/>
          </p:cNvSpPr>
          <p:nvPr>
            <p:ph type="title"/>
          </p:nvPr>
        </p:nvSpPr>
        <p:spPr>
          <a:prstGeom prst="rect">
            <a:avLst/>
          </a:prstGeom>
        </p:spPr>
        <p:txBody>
          <a:bodyPr/>
          <a:lstStyle>
            <a:lvl1pPr>
              <a:defRPr sz="4000"/>
            </a:lvl1pPr>
          </a:lstStyle>
          <a:p>
            <a:r>
              <a:rPr dirty="0"/>
              <a:t>AĞIZDAKİ SIVILARIN CERRAHİ OLARAK UZAKLAŞTIRILMASI</a:t>
            </a:r>
          </a:p>
        </p:txBody>
      </p:sp>
      <p:sp>
        <p:nvSpPr>
          <p:cNvPr id="247" name="Uzm. Dr. Dt. Mehmet Emre YURTTUTAN"/>
          <p:cNvSpPr txBox="1">
            <a:spLocks noGrp="1"/>
          </p:cNvSpPr>
          <p:nvPr>
            <p:ph type="body" sz="quarter" idx="1"/>
          </p:nvPr>
        </p:nvSpPr>
        <p:spPr>
          <a:prstGeom prst="rect">
            <a:avLst/>
          </a:prstGeom>
        </p:spPr>
        <p:txBody>
          <a:bodyPr/>
          <a:lstStyle/>
          <a:p>
            <a:r>
              <a:t>Uzm. Dr. Dt. Mehmet Emre YURTTUTAN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Başlık"/>
          <p:cNvSpPr txBox="1">
            <a:spLocks noGrp="1"/>
          </p:cNvSpPr>
          <p:nvPr>
            <p:ph type="title"/>
          </p:nvPr>
        </p:nvSpPr>
        <p:spPr>
          <a:prstGeom prst="rect">
            <a:avLst/>
          </a:prstGeom>
        </p:spPr>
        <p:txBody>
          <a:bodyPr/>
          <a:lstStyle/>
          <a:p>
            <a:pPr defTabSz="822959">
              <a:defRPr sz="4860"/>
            </a:pPr>
            <a:endParaRPr/>
          </a:p>
        </p:txBody>
      </p:sp>
      <p:pic>
        <p:nvPicPr>
          <p:cNvPr id="250" name="image28.png" descr="image28.png"/>
          <p:cNvPicPr>
            <a:picLocks noChangeAspect="1"/>
          </p:cNvPicPr>
          <p:nvPr/>
        </p:nvPicPr>
        <p:blipFill>
          <a:blip r:embed="rId2">
            <a:extLst/>
          </a:blip>
          <a:srcRect t="11334" b="11334"/>
          <a:stretch>
            <a:fillRect/>
          </a:stretch>
        </p:blipFill>
        <p:spPr>
          <a:xfrm>
            <a:off x="762000" y="685800"/>
            <a:ext cx="7543800" cy="38862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AĞIZDAKİ SIVILARIN CERRAHİ OLARAK UZAKLAŞTIRILMASI"/>
          <p:cNvSpPr txBox="1">
            <a:spLocks noGrp="1"/>
          </p:cNvSpPr>
          <p:nvPr>
            <p:ph type="title"/>
          </p:nvPr>
        </p:nvSpPr>
        <p:spPr>
          <a:prstGeom prst="rect">
            <a:avLst/>
          </a:prstGeom>
        </p:spPr>
        <p:txBody>
          <a:bodyPr/>
          <a:lstStyle>
            <a:lvl1pPr>
              <a:defRPr sz="4000"/>
            </a:lvl1pPr>
          </a:lstStyle>
          <a:p>
            <a:r>
              <a:t>AĞIZDAKİ SIVILARIN CERRAHİ OLARAK UZAKLAŞTIRILMASI</a:t>
            </a:r>
          </a:p>
        </p:txBody>
      </p:sp>
      <p:sp>
        <p:nvSpPr>
          <p:cNvPr id="253" name="Ağız ve çene cerrahisinde pek çok işlemin gerçekleştirilmesi yapılacak olan insizyon ve flep dizaynı ve flebin orijinal anatomik konumuna veya operasyonun özelliği nedeniyle planlanan yeni yerine sutüre edilebilmesi ile gerçekleştirilebilmektedir.…"/>
          <p:cNvSpPr txBox="1">
            <a:spLocks noGrp="1"/>
          </p:cNvSpPr>
          <p:nvPr>
            <p:ph type="body" idx="1"/>
          </p:nvPr>
        </p:nvSpPr>
        <p:spPr>
          <a:prstGeom prst="rect">
            <a:avLst/>
          </a:prstGeom>
        </p:spPr>
        <p:txBody>
          <a:bodyPr/>
          <a:lstStyle/>
          <a:p>
            <a:pPr marL="263347" indent="-263347" defTabSz="877823">
              <a:defRPr sz="2112"/>
            </a:pPr>
            <a:r>
              <a:t>Ağız ve çene cerrahisinde pek çok işlemin gerçekleştirilmesi yapılacak olan insizyon ve flep dizaynı ve flebin orijinal anatomik konumuna veya operasyonun özelliği nedeniyle planlanan yeni yerine sutüre edilebilmesi ile gerçekleştirilebilmektedir. </a:t>
            </a:r>
          </a:p>
          <a:p>
            <a:pPr marL="263347" indent="-263347" defTabSz="877823">
              <a:defRPr sz="2112"/>
            </a:pPr>
            <a:r>
              <a:t>Bu işlemler gerçekleştirilirken tüm cerrahi operasyonlarda olduğu gibi aseptik tekniğin uygulanması, operasyon alanının iyi aydınlatılmış olması, operasyon alanındaki kan ve diğer sıvıların ortamdan uzaklaştırılması için iyi çalışan bir aspiratör ve deneyimli yardımcılar ile birlikte operasyonun gerçekleştirilmesi gerekmektedir.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AĞIZDAKİ SIVILARIN CERRAHİ OLARAK UZAKLAŞTIRILMASI"/>
          <p:cNvSpPr txBox="1">
            <a:spLocks noGrp="1"/>
          </p:cNvSpPr>
          <p:nvPr>
            <p:ph type="title"/>
          </p:nvPr>
        </p:nvSpPr>
        <p:spPr>
          <a:prstGeom prst="rect">
            <a:avLst/>
          </a:prstGeom>
        </p:spPr>
        <p:txBody>
          <a:bodyPr/>
          <a:lstStyle>
            <a:lvl1pPr>
              <a:defRPr sz="4000"/>
            </a:lvl1pPr>
          </a:lstStyle>
          <a:p>
            <a:r>
              <a:t>AĞIZDAKİ SIVILARIN CERRAHİ OLARAK UZAKLAŞTIRILMASI</a:t>
            </a:r>
          </a:p>
        </p:txBody>
      </p:sp>
      <p:sp>
        <p:nvSpPr>
          <p:cNvPr id="256" name="İyi atılan dikişler sonucu, dokular arasında kan ve vücut sıvılarının birikip enfeksiyon yapabilecekleri ölü boşluklar ortadan kaldırılmış olur. Vücut içinde boşluklarda biriken kan ve sıvılar bakteriler için çok güzel üreme vasatı oluştururlar. Bu boşukların enfekte olması, onlarla direkt teması olan dokularda iltihabın başlamasına neden olabilir.…"/>
          <p:cNvSpPr txBox="1">
            <a:spLocks noGrp="1"/>
          </p:cNvSpPr>
          <p:nvPr>
            <p:ph type="body" idx="1"/>
          </p:nvPr>
        </p:nvSpPr>
        <p:spPr>
          <a:prstGeom prst="rect">
            <a:avLst/>
          </a:prstGeom>
        </p:spPr>
        <p:txBody>
          <a:bodyPr/>
          <a:lstStyle/>
          <a:p>
            <a:r>
              <a:t>İyi atılan dikişler sonucu, dokular arasında kan ve vücut sıvılarının birikip enfeksiyon yapabilecekleri ölü boşluklar ortadan kaldırılmış olur. Vücut içinde boşluklarda biriken kan ve sıvılar bakteriler için çok güzel üreme vasatı oluştururlar. Bu boşukların enfekte olması, onlarla direkt teması olan dokularda iltihabın başlamasına neden olabilir. </a:t>
            </a:r>
          </a:p>
          <a:p>
            <a:r>
              <a:t>Bunu engellemede ölü boşlukları ortadan kaldırmak kadar ağız sıvılarıyla temasın azaltılması da önemli rol oynamaktadır.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AĞIZDAKİ SIVILARIN CERRAHİ OLARAK UZAKLAŞTIRILMASI"/>
          <p:cNvSpPr txBox="1">
            <a:spLocks noGrp="1"/>
          </p:cNvSpPr>
          <p:nvPr>
            <p:ph type="title"/>
          </p:nvPr>
        </p:nvSpPr>
        <p:spPr>
          <a:prstGeom prst="rect">
            <a:avLst/>
          </a:prstGeom>
        </p:spPr>
        <p:txBody>
          <a:bodyPr/>
          <a:lstStyle>
            <a:lvl1pPr>
              <a:defRPr sz="4000"/>
            </a:lvl1pPr>
          </a:lstStyle>
          <a:p>
            <a:r>
              <a:t>AĞIZDAKİ SIVILARIN CERRAHİ OLARAK UZAKLAŞTIRILMASI</a:t>
            </a:r>
          </a:p>
        </p:txBody>
      </p:sp>
      <p:sp>
        <p:nvSpPr>
          <p:cNvPr id="259" name="Gövde"/>
          <p:cNvSpPr txBox="1">
            <a:spLocks noGrp="1"/>
          </p:cNvSpPr>
          <p:nvPr>
            <p:ph type="body" idx="1"/>
          </p:nvPr>
        </p:nvSpPr>
        <p:spPr>
          <a:prstGeom prst="rect">
            <a:avLst/>
          </a:prstGeom>
        </p:spPr>
        <p:txBody>
          <a:bodyPr/>
          <a:lstStyle/>
          <a:p>
            <a:endParaRPr/>
          </a:p>
        </p:txBody>
      </p:sp>
      <p:pic>
        <p:nvPicPr>
          <p:cNvPr id="260" name="image29.png" descr="image29.png"/>
          <p:cNvPicPr>
            <a:picLocks noChangeAspect="1"/>
          </p:cNvPicPr>
          <p:nvPr/>
        </p:nvPicPr>
        <p:blipFill>
          <a:blip r:embed="rId2">
            <a:extLst/>
          </a:blip>
          <a:stretch>
            <a:fillRect/>
          </a:stretch>
        </p:blipFill>
        <p:spPr>
          <a:xfrm>
            <a:off x="2823497" y="685800"/>
            <a:ext cx="2466067" cy="3875248"/>
          </a:xfrm>
          <a:prstGeom prst="rect">
            <a:avLst/>
          </a:prstGeom>
          <a:ln w="12700">
            <a:miter lim="400000"/>
          </a:ln>
        </p:spPr>
      </p:pic>
      <p:pic>
        <p:nvPicPr>
          <p:cNvPr id="261" name="image30.png" descr="image30.png"/>
          <p:cNvPicPr>
            <a:picLocks noChangeAspect="1"/>
          </p:cNvPicPr>
          <p:nvPr/>
        </p:nvPicPr>
        <p:blipFill>
          <a:blip r:embed="rId3">
            <a:extLst/>
          </a:blip>
          <a:stretch>
            <a:fillRect/>
          </a:stretch>
        </p:blipFill>
        <p:spPr>
          <a:xfrm>
            <a:off x="5289563" y="685800"/>
            <a:ext cx="3016237" cy="2010824"/>
          </a:xfrm>
          <a:prstGeom prst="rect">
            <a:avLst/>
          </a:prstGeom>
          <a:ln w="12700">
            <a:miter lim="400000"/>
          </a:ln>
        </p:spPr>
      </p:pic>
      <p:pic>
        <p:nvPicPr>
          <p:cNvPr id="262" name="image31.png" descr="image31.png"/>
          <p:cNvPicPr>
            <a:picLocks noChangeAspect="1"/>
          </p:cNvPicPr>
          <p:nvPr/>
        </p:nvPicPr>
        <p:blipFill>
          <a:blip r:embed="rId4">
            <a:extLst/>
          </a:blip>
          <a:stretch>
            <a:fillRect/>
          </a:stretch>
        </p:blipFill>
        <p:spPr>
          <a:xfrm>
            <a:off x="5289563" y="1866814"/>
            <a:ext cx="3016237" cy="2705187"/>
          </a:xfrm>
          <a:prstGeom prst="rect">
            <a:avLst/>
          </a:prstGeom>
          <a:ln w="12700">
            <a:miter lim="400000"/>
          </a:ln>
        </p:spPr>
      </p:pic>
      <p:pic>
        <p:nvPicPr>
          <p:cNvPr id="263" name="image32.png" descr="image32.png"/>
          <p:cNvPicPr>
            <a:picLocks noChangeAspect="1"/>
          </p:cNvPicPr>
          <p:nvPr/>
        </p:nvPicPr>
        <p:blipFill>
          <a:blip r:embed="rId5">
            <a:extLst/>
          </a:blip>
          <a:stretch>
            <a:fillRect/>
          </a:stretch>
        </p:blipFill>
        <p:spPr>
          <a:xfrm>
            <a:off x="761998" y="703265"/>
            <a:ext cx="2061499" cy="2061499"/>
          </a:xfrm>
          <a:prstGeom prst="rect">
            <a:avLst/>
          </a:prstGeom>
          <a:ln w="12700">
            <a:miter lim="400000"/>
          </a:ln>
        </p:spPr>
      </p:pic>
      <p:pic>
        <p:nvPicPr>
          <p:cNvPr id="264" name="image33.png" descr="image33.png"/>
          <p:cNvPicPr>
            <a:picLocks noChangeAspect="1"/>
          </p:cNvPicPr>
          <p:nvPr/>
        </p:nvPicPr>
        <p:blipFill>
          <a:blip r:embed="rId6">
            <a:extLst/>
          </a:blip>
          <a:stretch>
            <a:fillRect/>
          </a:stretch>
        </p:blipFill>
        <p:spPr>
          <a:xfrm>
            <a:off x="762000" y="2696622"/>
            <a:ext cx="2061497" cy="187537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AĞIZDAKİ SIVILARIN CERRAHİ OLARAK UZAKLAŞTIRILMASI"/>
          <p:cNvSpPr txBox="1">
            <a:spLocks noGrp="1"/>
          </p:cNvSpPr>
          <p:nvPr>
            <p:ph type="title"/>
          </p:nvPr>
        </p:nvSpPr>
        <p:spPr>
          <a:prstGeom prst="rect">
            <a:avLst/>
          </a:prstGeom>
        </p:spPr>
        <p:txBody>
          <a:bodyPr/>
          <a:lstStyle>
            <a:lvl1pPr>
              <a:defRPr sz="4000"/>
            </a:lvl1pPr>
          </a:lstStyle>
          <a:p>
            <a:r>
              <a:t>AĞIZDAKİ SIVILARIN CERRAHİ OLARAK UZAKLAŞTIRILMASI</a:t>
            </a:r>
          </a:p>
        </p:txBody>
      </p:sp>
      <p:sp>
        <p:nvSpPr>
          <p:cNvPr id="267" name="Ağız cerrahisinde iyi bir yardımcının yaptığı başarılı aspirasyon yardımı çok önemlidir.…"/>
          <p:cNvSpPr txBox="1">
            <a:spLocks noGrp="1"/>
          </p:cNvSpPr>
          <p:nvPr>
            <p:ph type="body" idx="1"/>
          </p:nvPr>
        </p:nvSpPr>
        <p:spPr>
          <a:prstGeom prst="rect">
            <a:avLst/>
          </a:prstGeom>
        </p:spPr>
        <p:txBody>
          <a:bodyPr/>
          <a:lstStyle/>
          <a:p>
            <a:r>
              <a:t>Ağız cerrahisinde iyi bir yardımcının yaptığı başarılı aspirasyon yardımı çok önemlidir. </a:t>
            </a:r>
          </a:p>
          <a:p>
            <a:r>
              <a:t>Ağız sıvıları ve kanın işlem yapılan sahadan uzaklaştırılması hekimin cerrahi  sahayı görmesini sağlayacak, işlemi kolaylaştıracak ve süresini kısaltacaktır.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AĞIZDAKİ SIVILARIN CERRAHİ OLARAK UZAKLAŞTIRILMASI"/>
          <p:cNvSpPr txBox="1">
            <a:spLocks noGrp="1"/>
          </p:cNvSpPr>
          <p:nvPr>
            <p:ph type="title"/>
          </p:nvPr>
        </p:nvSpPr>
        <p:spPr>
          <a:prstGeom prst="rect">
            <a:avLst/>
          </a:prstGeom>
        </p:spPr>
        <p:txBody>
          <a:bodyPr/>
          <a:lstStyle>
            <a:lvl1pPr>
              <a:defRPr sz="4000"/>
            </a:lvl1pPr>
          </a:lstStyle>
          <a:p>
            <a:r>
              <a:t>AĞIZDAKİ SIVILARIN CERRAHİ OLARAK UZAKLAŞTIRILMASI</a:t>
            </a:r>
          </a:p>
        </p:txBody>
      </p:sp>
      <p:sp>
        <p:nvSpPr>
          <p:cNvPr id="270" name="Düzgün çalışan bir aspiratör!!!!!…"/>
          <p:cNvSpPr txBox="1">
            <a:spLocks noGrp="1"/>
          </p:cNvSpPr>
          <p:nvPr>
            <p:ph type="body" idx="1"/>
          </p:nvPr>
        </p:nvSpPr>
        <p:spPr>
          <a:prstGeom prst="rect">
            <a:avLst/>
          </a:prstGeom>
        </p:spPr>
        <p:txBody>
          <a:bodyPr/>
          <a:lstStyle/>
          <a:p>
            <a:pPr>
              <a:lnSpc>
                <a:spcPct val="80000"/>
              </a:lnSpc>
              <a:defRPr sz="2200"/>
            </a:pPr>
            <a:r>
              <a:t>Düzgün çalışan bir aspiratör!!!!!</a:t>
            </a:r>
          </a:p>
          <a:p>
            <a:pPr>
              <a:lnSpc>
                <a:spcPct val="80000"/>
              </a:lnSpc>
              <a:defRPr sz="2200"/>
            </a:pPr>
            <a:r>
              <a:t>Aspirasyon yapılırken hekimin çalışma sahasını görmesi sağlanmalıdır. El ya da kullanılan aletler hekimin görüş alanında olmamalıdır.</a:t>
            </a:r>
          </a:p>
          <a:p>
            <a:pPr>
              <a:lnSpc>
                <a:spcPct val="80000"/>
              </a:lnSpc>
              <a:defRPr sz="2200"/>
            </a:pPr>
            <a:r>
              <a:t>Cerrahi yaranın tükürük ile kontamine olma miktarı minimuma indirilmelidir.</a:t>
            </a:r>
          </a:p>
          <a:p>
            <a:pPr>
              <a:lnSpc>
                <a:spcPct val="80000"/>
              </a:lnSpc>
              <a:defRPr sz="2200"/>
            </a:pPr>
            <a:r>
              <a:t>Cerrahi işlem ve hekim düşünüldüğü kadar hasta da düşünülmeli ve ağız içerisinde biriken sıvılar aralıklarla aspire edilerek hasta konforuna katkı sağlanmalıdır. Hastanın boğazında çok gerilere gidildiği taktirde hastada öğürme refleksi gelişebileceği unutulmamalıdır. Aspirasyonlar retromolar bölgede bulunan sert doku üzerinden yapılmalıdır. </a:t>
            </a:r>
          </a:p>
        </p:txBody>
      </p:sp>
    </p:spTree>
  </p:cSld>
  <p:clrMapOvr>
    <a:masterClrMapping/>
  </p:clrMapOvr>
  <p:transition spd="med"/>
</p:sld>
</file>

<file path=ppt/theme/theme1.xml><?xml version="1.0" encoding="utf-8"?>
<a:theme xmlns:a="http://schemas.openxmlformats.org/drawingml/2006/main" name="NewsPrint">
  <a:themeElements>
    <a:clrScheme name="NewsPrint">
      <a:dk1>
        <a:srgbClr val="000000"/>
      </a:dk1>
      <a:lt1>
        <a:srgbClr val="FFFFFF"/>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NewsPrint">
      <a:majorFont>
        <a:latin typeface="Helvetica"/>
        <a:ea typeface="Helvetica"/>
        <a:cs typeface="Helvetica"/>
      </a:majorFont>
      <a:minorFont>
        <a:latin typeface="Calibri"/>
        <a:ea typeface="Calibri"/>
        <a:cs typeface="Calibri"/>
      </a:minorFont>
    </a:fontScheme>
    <a:fmtScheme name="News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chemeClr val="accent1"/>
          </a:solidFill>
          <a:prstDash val="solid"/>
          <a:round/>
        </a:ln>
        <a:effectLst>
          <a:outerShdw blurRad="381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chemeClr val="accent1"/>
          </a:solidFill>
          <a:prstDash val="solid"/>
          <a:round/>
        </a:ln>
        <a:effectLst>
          <a:outerShdw blurRad="50800" dist="12700" dir="528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sPrint">
  <a:themeElements>
    <a:clrScheme name="NewsPrint">
      <a:dk1>
        <a:srgbClr val="000000"/>
      </a:dk1>
      <a:lt1>
        <a:srgbClr val="FFFFFF"/>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NewsPrint">
      <a:majorFont>
        <a:latin typeface="Helvetica"/>
        <a:ea typeface="Helvetica"/>
        <a:cs typeface="Helvetica"/>
      </a:majorFont>
      <a:minorFont>
        <a:latin typeface="Calibri"/>
        <a:ea typeface="Calibri"/>
        <a:cs typeface="Calibri"/>
      </a:minorFont>
    </a:fontScheme>
    <a:fmtScheme name="News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chemeClr val="accent1"/>
          </a:solidFill>
          <a:prstDash val="solid"/>
          <a:round/>
        </a:ln>
        <a:effectLst>
          <a:outerShdw blurRad="381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chemeClr val="accent1"/>
          </a:solidFill>
          <a:prstDash val="solid"/>
          <a:round/>
        </a:ln>
        <a:effectLst>
          <a:outerShdw blurRad="50800" dist="12700" dir="528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358</Words>
  <Application>Microsoft Macintosh PowerPoint</Application>
  <PresentationFormat>Ekran Gösterisi (4:3)</PresentationFormat>
  <Paragraphs>17</Paragraphs>
  <Slides>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Calibri</vt:lpstr>
      <vt:lpstr>Impact</vt:lpstr>
      <vt:lpstr>Times New Roman</vt:lpstr>
      <vt:lpstr>Arial</vt:lpstr>
      <vt:lpstr>NewsPrint</vt:lpstr>
      <vt:lpstr>AĞIZDAKİ SIVILARIN CERRAHİ OLARAK UZAKLAŞTIRILMASI</vt:lpstr>
      <vt:lpstr>PowerPoint Sunusu</vt:lpstr>
      <vt:lpstr>AĞIZDAKİ SIVILARIN CERRAHİ OLARAK UZAKLAŞTIRILMASI</vt:lpstr>
      <vt:lpstr>AĞIZDAKİ SIVILARIN CERRAHİ OLARAK UZAKLAŞTIRILMASI</vt:lpstr>
      <vt:lpstr>AĞIZDAKİ SIVILARIN CERRAHİ OLARAK UZAKLAŞTIRILMASI</vt:lpstr>
      <vt:lpstr>AĞIZDAKİ SIVILARIN CERRAHİ OLARAK UZAKLAŞTIRILMASI</vt:lpstr>
      <vt:lpstr>AĞIZDAKİ SIVILARIN CERRAHİ OLARAK UZAKLAŞTIRILMASI</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AĞIZDAKİ SIVILARIN CERRAHİ OLARAK UZAKLAŞTIRILMASI</dc:title>
  <cp:lastModifiedBy>yurttutan</cp:lastModifiedBy>
  <cp:revision>2</cp:revision>
  <dcterms:modified xsi:type="dcterms:W3CDTF">2018-06-02T23:25:37Z</dcterms:modified>
</cp:coreProperties>
</file>