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2"/>
  </p:notesMasterIdLst>
  <p:sldIdLst>
    <p:sldId id="256" r:id="rId2"/>
    <p:sldId id="298" r:id="rId3"/>
    <p:sldId id="257" r:id="rId4"/>
    <p:sldId id="259" r:id="rId5"/>
    <p:sldId id="260" r:id="rId6"/>
    <p:sldId id="261" r:id="rId7"/>
    <p:sldId id="262" r:id="rId8"/>
    <p:sldId id="265" r:id="rId9"/>
    <p:sldId id="266" r:id="rId10"/>
    <p:sldId id="268" r:id="rId11"/>
    <p:sldId id="326" r:id="rId12"/>
    <p:sldId id="303" r:id="rId13"/>
    <p:sldId id="304" r:id="rId14"/>
    <p:sldId id="305" r:id="rId15"/>
    <p:sldId id="307" r:id="rId16"/>
    <p:sldId id="329" r:id="rId17"/>
    <p:sldId id="330" r:id="rId18"/>
    <p:sldId id="331" r:id="rId19"/>
    <p:sldId id="271" r:id="rId20"/>
    <p:sldId id="272" r:id="rId21"/>
    <p:sldId id="309" r:id="rId22"/>
    <p:sldId id="273" r:id="rId23"/>
    <p:sldId id="274" r:id="rId24"/>
    <p:sldId id="275" r:id="rId25"/>
    <p:sldId id="276" r:id="rId26"/>
    <p:sldId id="301" r:id="rId27"/>
    <p:sldId id="278" r:id="rId28"/>
    <p:sldId id="279" r:id="rId29"/>
    <p:sldId id="293" r:id="rId30"/>
    <p:sldId id="280" r:id="rId31"/>
    <p:sldId id="281" r:id="rId32"/>
    <p:sldId id="310" r:id="rId33"/>
    <p:sldId id="312" r:id="rId34"/>
    <p:sldId id="313" r:id="rId35"/>
    <p:sldId id="314" r:id="rId36"/>
    <p:sldId id="315" r:id="rId37"/>
    <p:sldId id="316" r:id="rId38"/>
    <p:sldId id="317" r:id="rId39"/>
    <p:sldId id="332" r:id="rId40"/>
    <p:sldId id="333" r:id="rId41"/>
    <p:sldId id="334" r:id="rId42"/>
    <p:sldId id="335" r:id="rId43"/>
    <p:sldId id="283" r:id="rId44"/>
    <p:sldId id="284" r:id="rId45"/>
    <p:sldId id="327" r:id="rId46"/>
    <p:sldId id="285" r:id="rId47"/>
    <p:sldId id="320" r:id="rId48"/>
    <p:sldId id="321" r:id="rId49"/>
    <p:sldId id="322" r:id="rId50"/>
    <p:sldId id="323" r:id="rId5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6A4935-0186-4935-BAA1-1E5E8F0A4FC1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tr-TR"/>
        </a:p>
      </dgm:t>
    </dgm:pt>
    <dgm:pt modelId="{FA0458AB-7887-4A4A-BDD3-03EBADDE6583}">
      <dgm:prSet/>
      <dgm:spPr/>
      <dgm:t>
        <a:bodyPr/>
        <a:lstStyle/>
        <a:p>
          <a:pPr rtl="0"/>
          <a:r>
            <a:rPr lang="tr-TR" smtClean="0"/>
            <a:t>SİNİR SİSTEMİ ANATOMİSİ</a:t>
          </a:r>
          <a:endParaRPr lang="tr-TR"/>
        </a:p>
      </dgm:t>
    </dgm:pt>
    <dgm:pt modelId="{8F660671-A467-40A2-8E4D-670AABBF6C6E}" type="parTrans" cxnId="{CE6550E5-7F33-4EDE-ABD0-DF5982847CE0}">
      <dgm:prSet/>
      <dgm:spPr/>
      <dgm:t>
        <a:bodyPr/>
        <a:lstStyle/>
        <a:p>
          <a:endParaRPr lang="tr-TR"/>
        </a:p>
      </dgm:t>
    </dgm:pt>
    <dgm:pt modelId="{D3D51E46-BBB4-458D-855F-96FA9AB5D28D}" type="sibTrans" cxnId="{CE6550E5-7F33-4EDE-ABD0-DF5982847CE0}">
      <dgm:prSet/>
      <dgm:spPr/>
      <dgm:t>
        <a:bodyPr/>
        <a:lstStyle/>
        <a:p>
          <a:endParaRPr lang="tr-TR"/>
        </a:p>
      </dgm:t>
    </dgm:pt>
    <dgm:pt modelId="{FAA2AFD8-9F45-4C86-80AD-56BC9663BD4D}" type="pres">
      <dgm:prSet presAssocID="{926A4935-0186-4935-BAA1-1E5E8F0A4FC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72D1429-13A5-47E2-BE02-DE7D0075566A}" type="pres">
      <dgm:prSet presAssocID="{FA0458AB-7887-4A4A-BDD3-03EBADDE658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A57330E-657C-4499-9A00-8FC8D8D78087}" type="presOf" srcId="{FA0458AB-7887-4A4A-BDD3-03EBADDE6583}" destId="{B72D1429-13A5-47E2-BE02-DE7D0075566A}" srcOrd="0" destOrd="0" presId="urn:microsoft.com/office/officeart/2005/8/layout/vList2"/>
    <dgm:cxn modelId="{D3862F1E-3E7A-488D-A693-BB6BAAA425F4}" type="presOf" srcId="{926A4935-0186-4935-BAA1-1E5E8F0A4FC1}" destId="{FAA2AFD8-9F45-4C86-80AD-56BC9663BD4D}" srcOrd="0" destOrd="0" presId="urn:microsoft.com/office/officeart/2005/8/layout/vList2"/>
    <dgm:cxn modelId="{CE6550E5-7F33-4EDE-ABD0-DF5982847CE0}" srcId="{926A4935-0186-4935-BAA1-1E5E8F0A4FC1}" destId="{FA0458AB-7887-4A4A-BDD3-03EBADDE6583}" srcOrd="0" destOrd="0" parTransId="{8F660671-A467-40A2-8E4D-670AABBF6C6E}" sibTransId="{D3D51E46-BBB4-458D-855F-96FA9AB5D28D}"/>
    <dgm:cxn modelId="{663F5C13-2CFB-4C13-A134-EF928DCCD0A5}" type="presParOf" srcId="{FAA2AFD8-9F45-4C86-80AD-56BC9663BD4D}" destId="{B72D1429-13A5-47E2-BE02-DE7D0075566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7807504-2362-45D3-8E5C-17EF395C9AB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77377319-0ABF-41EA-969B-27E9E25A00B4}">
      <dgm:prSet/>
      <dgm:spPr/>
      <dgm:t>
        <a:bodyPr/>
        <a:lstStyle/>
        <a:p>
          <a:pPr rtl="0"/>
          <a:r>
            <a:rPr lang="tr-TR" smtClean="0"/>
            <a:t>Talamus ve hipotalamusu içerir.</a:t>
          </a:r>
          <a:endParaRPr lang="tr-TR"/>
        </a:p>
      </dgm:t>
    </dgm:pt>
    <dgm:pt modelId="{AC9B38D2-5CF0-4FC2-98BF-8F58369EA803}" type="parTrans" cxnId="{453D9ABC-6FB0-4C6E-8FF9-B41A32058582}">
      <dgm:prSet/>
      <dgm:spPr/>
      <dgm:t>
        <a:bodyPr/>
        <a:lstStyle/>
        <a:p>
          <a:endParaRPr lang="tr-TR"/>
        </a:p>
      </dgm:t>
    </dgm:pt>
    <dgm:pt modelId="{7EC69DC4-CE05-461E-8673-184825CA1036}" type="sibTrans" cxnId="{453D9ABC-6FB0-4C6E-8FF9-B41A32058582}">
      <dgm:prSet/>
      <dgm:spPr/>
      <dgm:t>
        <a:bodyPr/>
        <a:lstStyle/>
        <a:p>
          <a:endParaRPr lang="tr-TR"/>
        </a:p>
      </dgm:t>
    </dgm:pt>
    <dgm:pt modelId="{F5D2A00F-AC5C-4CA4-8B50-E028828069CC}">
      <dgm:prSet/>
      <dgm:spPr/>
      <dgm:t>
        <a:bodyPr/>
        <a:lstStyle/>
        <a:p>
          <a:pPr rtl="0"/>
          <a:r>
            <a:rPr lang="tr-TR" smtClean="0"/>
            <a:t>Hipotalamus: </a:t>
          </a:r>
          <a:endParaRPr lang="tr-TR"/>
        </a:p>
      </dgm:t>
    </dgm:pt>
    <dgm:pt modelId="{1B9323D0-9BF1-41C7-9D23-744B3C5B9124}" type="parTrans" cxnId="{133A8B11-7EAB-4839-A6D3-D2B21B836958}">
      <dgm:prSet/>
      <dgm:spPr/>
      <dgm:t>
        <a:bodyPr/>
        <a:lstStyle/>
        <a:p>
          <a:endParaRPr lang="tr-TR"/>
        </a:p>
      </dgm:t>
    </dgm:pt>
    <dgm:pt modelId="{198A7985-2D35-43FE-A7AC-CF33A73A3A65}" type="sibTrans" cxnId="{133A8B11-7EAB-4839-A6D3-D2B21B836958}">
      <dgm:prSet/>
      <dgm:spPr/>
      <dgm:t>
        <a:bodyPr/>
        <a:lstStyle/>
        <a:p>
          <a:endParaRPr lang="tr-TR"/>
        </a:p>
      </dgm:t>
    </dgm:pt>
    <dgm:pt modelId="{8F4532CF-6510-485F-805F-22EDED2678BF}">
      <dgm:prSet/>
      <dgm:spPr/>
      <dgm:t>
        <a:bodyPr/>
        <a:lstStyle/>
        <a:p>
          <a:pPr rtl="0"/>
          <a:r>
            <a:rPr lang="tr-TR" smtClean="0"/>
            <a:t>Açlık ve tokluk merkezi buradadır. </a:t>
          </a:r>
          <a:endParaRPr lang="tr-TR"/>
        </a:p>
      </dgm:t>
    </dgm:pt>
    <dgm:pt modelId="{BCAFE16A-23A7-4D4D-B66A-701E9651EF91}" type="parTrans" cxnId="{C612CDE5-4FD9-4080-B385-D3DC87CA6FDD}">
      <dgm:prSet/>
      <dgm:spPr/>
      <dgm:t>
        <a:bodyPr/>
        <a:lstStyle/>
        <a:p>
          <a:endParaRPr lang="tr-TR"/>
        </a:p>
      </dgm:t>
    </dgm:pt>
    <dgm:pt modelId="{53811067-5341-41A2-B2DF-6FBED8D4D16C}" type="sibTrans" cxnId="{C612CDE5-4FD9-4080-B385-D3DC87CA6FDD}">
      <dgm:prSet/>
      <dgm:spPr/>
      <dgm:t>
        <a:bodyPr/>
        <a:lstStyle/>
        <a:p>
          <a:endParaRPr lang="tr-TR"/>
        </a:p>
      </dgm:t>
    </dgm:pt>
    <dgm:pt modelId="{FF793FAF-1F8D-4BAE-95A3-A9E5ED3432CB}">
      <dgm:prSet/>
      <dgm:spPr/>
      <dgm:t>
        <a:bodyPr/>
        <a:lstStyle/>
        <a:p>
          <a:pPr rtl="0"/>
          <a:r>
            <a:rPr lang="tr-TR" smtClean="0"/>
            <a:t>Hipofiz bezi ve diğer bezlerden hormon salgılanmasını kontrol eder. </a:t>
          </a:r>
          <a:endParaRPr lang="tr-TR"/>
        </a:p>
      </dgm:t>
    </dgm:pt>
    <dgm:pt modelId="{694834CC-99A3-4C7B-8B7F-7D3C2A550D23}" type="parTrans" cxnId="{C66DD65B-DC4F-4182-B48A-CFCC214C075C}">
      <dgm:prSet/>
      <dgm:spPr/>
      <dgm:t>
        <a:bodyPr/>
        <a:lstStyle/>
        <a:p>
          <a:endParaRPr lang="tr-TR"/>
        </a:p>
      </dgm:t>
    </dgm:pt>
    <dgm:pt modelId="{DA1A4B0F-E91B-4701-B63D-B2550A963DAB}" type="sibTrans" cxnId="{C66DD65B-DC4F-4182-B48A-CFCC214C075C}">
      <dgm:prSet/>
      <dgm:spPr/>
      <dgm:t>
        <a:bodyPr/>
        <a:lstStyle/>
        <a:p>
          <a:endParaRPr lang="tr-TR"/>
        </a:p>
      </dgm:t>
    </dgm:pt>
    <dgm:pt modelId="{1FB330D4-8D15-4F80-9A8C-7116B588F23F}">
      <dgm:prSet/>
      <dgm:spPr/>
      <dgm:t>
        <a:bodyPr/>
        <a:lstStyle/>
        <a:p>
          <a:pPr rtl="0"/>
          <a:r>
            <a:rPr lang="tr-TR" smtClean="0"/>
            <a:t>Susama merkezi buradadır. Bu merkez uyarıldığında su dengesinin sağlanması için ADH (antidiüretik hormon) salgılayarak daha çok suyun geri emilmesini sağlar. </a:t>
          </a:r>
          <a:endParaRPr lang="tr-TR"/>
        </a:p>
      </dgm:t>
    </dgm:pt>
    <dgm:pt modelId="{BE1AAF85-9249-463E-9D1C-CF1BF86F27D7}" type="parTrans" cxnId="{B7F64F4D-68D4-4E32-AA62-01D0D2FFA2ED}">
      <dgm:prSet/>
      <dgm:spPr/>
      <dgm:t>
        <a:bodyPr/>
        <a:lstStyle/>
        <a:p>
          <a:endParaRPr lang="tr-TR"/>
        </a:p>
      </dgm:t>
    </dgm:pt>
    <dgm:pt modelId="{0382BDA7-ED5A-4FCD-B582-561D2B89D81C}" type="sibTrans" cxnId="{B7F64F4D-68D4-4E32-AA62-01D0D2FFA2ED}">
      <dgm:prSet/>
      <dgm:spPr/>
      <dgm:t>
        <a:bodyPr/>
        <a:lstStyle/>
        <a:p>
          <a:endParaRPr lang="tr-TR"/>
        </a:p>
      </dgm:t>
    </dgm:pt>
    <dgm:pt modelId="{E1A86ED2-427C-40CE-92B8-5AEEC9848D6C}">
      <dgm:prSet/>
      <dgm:spPr/>
      <dgm:t>
        <a:bodyPr/>
        <a:lstStyle/>
        <a:p>
          <a:pPr rtl="0"/>
          <a:r>
            <a:rPr lang="tr-TR" smtClean="0"/>
            <a:t>Uyku ve uyanıklık halini ayarlar. Retiküler formasyondan beyin korteksine giden sinir yolları hipotalamustan geçer. Bu sinir yollarının zarar görmesi durumunda, (travma) uyku veya koma durumu ortaya çıkar. </a:t>
          </a:r>
          <a:endParaRPr lang="tr-TR"/>
        </a:p>
      </dgm:t>
    </dgm:pt>
    <dgm:pt modelId="{321211D8-2227-4234-8B18-6E0702763BF8}" type="parTrans" cxnId="{A45A269E-A6F9-4D4D-ADAE-E3DEE716BCB9}">
      <dgm:prSet/>
      <dgm:spPr/>
      <dgm:t>
        <a:bodyPr/>
        <a:lstStyle/>
        <a:p>
          <a:endParaRPr lang="tr-TR"/>
        </a:p>
      </dgm:t>
    </dgm:pt>
    <dgm:pt modelId="{EE7A95EA-DAF8-4DA9-AA14-798CEC3DB906}" type="sibTrans" cxnId="{A45A269E-A6F9-4D4D-ADAE-E3DEE716BCB9}">
      <dgm:prSet/>
      <dgm:spPr/>
      <dgm:t>
        <a:bodyPr/>
        <a:lstStyle/>
        <a:p>
          <a:endParaRPr lang="tr-TR"/>
        </a:p>
      </dgm:t>
    </dgm:pt>
    <dgm:pt modelId="{11FF71D7-37B7-44F9-828F-31200F02F53E}">
      <dgm:prSet/>
      <dgm:spPr/>
      <dgm:t>
        <a:bodyPr/>
        <a:lstStyle/>
        <a:p>
          <a:pPr rtl="0"/>
          <a:r>
            <a:rPr lang="tr-TR" smtClean="0"/>
            <a:t>Seksüel faaliyetleri yönetir. </a:t>
          </a:r>
          <a:endParaRPr lang="tr-TR"/>
        </a:p>
      </dgm:t>
    </dgm:pt>
    <dgm:pt modelId="{822BFF91-ACBE-4453-BC3B-E777275B13B9}" type="parTrans" cxnId="{B18D6C5A-4C07-467F-ADBA-6D5014C67ECE}">
      <dgm:prSet/>
      <dgm:spPr/>
      <dgm:t>
        <a:bodyPr/>
        <a:lstStyle/>
        <a:p>
          <a:endParaRPr lang="tr-TR"/>
        </a:p>
      </dgm:t>
    </dgm:pt>
    <dgm:pt modelId="{E3BEDEB0-8D0B-46BC-9C28-D3E411385376}" type="sibTrans" cxnId="{B18D6C5A-4C07-467F-ADBA-6D5014C67ECE}">
      <dgm:prSet/>
      <dgm:spPr/>
      <dgm:t>
        <a:bodyPr/>
        <a:lstStyle/>
        <a:p>
          <a:endParaRPr lang="tr-TR"/>
        </a:p>
      </dgm:t>
    </dgm:pt>
    <dgm:pt modelId="{5B561332-58D3-46B1-8FDA-6879A095F768}">
      <dgm:prSet/>
      <dgm:spPr/>
      <dgm:t>
        <a:bodyPr/>
        <a:lstStyle/>
        <a:p>
          <a:pPr rtl="0"/>
          <a:r>
            <a:rPr lang="tr-TR" smtClean="0"/>
            <a:t>Ağrı, korku, kızgınlık, heyecan ve şiddet gibi hislerin kontrolünde rol alır. </a:t>
          </a:r>
          <a:endParaRPr lang="tr-TR"/>
        </a:p>
      </dgm:t>
    </dgm:pt>
    <dgm:pt modelId="{12777255-A0A4-43E0-974A-20E9B71998DF}" type="parTrans" cxnId="{56758139-6264-4BBF-B9C0-A636C9286535}">
      <dgm:prSet/>
      <dgm:spPr/>
      <dgm:t>
        <a:bodyPr/>
        <a:lstStyle/>
        <a:p>
          <a:endParaRPr lang="tr-TR"/>
        </a:p>
      </dgm:t>
    </dgm:pt>
    <dgm:pt modelId="{CFFF5F83-07AF-4821-A2F0-DCCAC949C944}" type="sibTrans" cxnId="{56758139-6264-4BBF-B9C0-A636C9286535}">
      <dgm:prSet/>
      <dgm:spPr/>
      <dgm:t>
        <a:bodyPr/>
        <a:lstStyle/>
        <a:p>
          <a:endParaRPr lang="tr-TR"/>
        </a:p>
      </dgm:t>
    </dgm:pt>
    <dgm:pt modelId="{5F6552C4-C6B3-45C5-9D77-D833C6C17AC4}">
      <dgm:prSet/>
      <dgm:spPr/>
      <dgm:t>
        <a:bodyPr/>
        <a:lstStyle/>
        <a:p>
          <a:pPr rtl="0"/>
          <a:r>
            <a:rPr lang="tr-TR" smtClean="0"/>
            <a:t>Vücut sıcaklığını ayarlama merkezi buradadır (hipotalamik termostat). </a:t>
          </a:r>
          <a:endParaRPr lang="tr-TR"/>
        </a:p>
      </dgm:t>
    </dgm:pt>
    <dgm:pt modelId="{34537361-438A-4C8F-B6EE-D11354A6A8E5}" type="parTrans" cxnId="{237956C6-9050-4556-AA93-4DB723364058}">
      <dgm:prSet/>
      <dgm:spPr/>
      <dgm:t>
        <a:bodyPr/>
        <a:lstStyle/>
        <a:p>
          <a:endParaRPr lang="tr-TR"/>
        </a:p>
      </dgm:t>
    </dgm:pt>
    <dgm:pt modelId="{C6519915-C2C2-4A4A-BA8A-558E246167D3}" type="sibTrans" cxnId="{237956C6-9050-4556-AA93-4DB723364058}">
      <dgm:prSet/>
      <dgm:spPr/>
      <dgm:t>
        <a:bodyPr/>
        <a:lstStyle/>
        <a:p>
          <a:endParaRPr lang="tr-TR"/>
        </a:p>
      </dgm:t>
    </dgm:pt>
    <dgm:pt modelId="{A2FFEC4A-5484-43FC-A7F6-C47A773BFDDB}" type="pres">
      <dgm:prSet presAssocID="{B7807504-2362-45D3-8E5C-17EF395C9AB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957A990-9A2B-4777-B586-E78EC52193D0}" type="pres">
      <dgm:prSet presAssocID="{77377319-0ABF-41EA-969B-27E9E25A00B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305B9D2-70A3-4602-A404-AFB7FE85A128}" type="pres">
      <dgm:prSet presAssocID="{7EC69DC4-CE05-461E-8673-184825CA1036}" presName="spacer" presStyleCnt="0"/>
      <dgm:spPr/>
    </dgm:pt>
    <dgm:pt modelId="{1DF07850-35A7-428C-B2D5-BD174F71E023}" type="pres">
      <dgm:prSet presAssocID="{F5D2A00F-AC5C-4CA4-8B50-E028828069C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DF7EB9C-87E7-4773-8EC6-93F25EC0FE16}" type="pres">
      <dgm:prSet presAssocID="{F5D2A00F-AC5C-4CA4-8B50-E028828069CC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53D9ABC-6FB0-4C6E-8FF9-B41A32058582}" srcId="{B7807504-2362-45D3-8E5C-17EF395C9ABD}" destId="{77377319-0ABF-41EA-969B-27E9E25A00B4}" srcOrd="0" destOrd="0" parTransId="{AC9B38D2-5CF0-4FC2-98BF-8F58369EA803}" sibTransId="{7EC69DC4-CE05-461E-8673-184825CA1036}"/>
    <dgm:cxn modelId="{DEAA903C-D0BE-472A-97B4-DF2806B3A950}" type="presOf" srcId="{F5D2A00F-AC5C-4CA4-8B50-E028828069CC}" destId="{1DF07850-35A7-428C-B2D5-BD174F71E023}" srcOrd="0" destOrd="0" presId="urn:microsoft.com/office/officeart/2005/8/layout/vList2"/>
    <dgm:cxn modelId="{56758139-6264-4BBF-B9C0-A636C9286535}" srcId="{F5D2A00F-AC5C-4CA4-8B50-E028828069CC}" destId="{5B561332-58D3-46B1-8FDA-6879A095F768}" srcOrd="5" destOrd="0" parTransId="{12777255-A0A4-43E0-974A-20E9B71998DF}" sibTransId="{CFFF5F83-07AF-4821-A2F0-DCCAC949C944}"/>
    <dgm:cxn modelId="{02A75705-08F4-4E61-BD85-0683172C3FCD}" type="presOf" srcId="{B7807504-2362-45D3-8E5C-17EF395C9ABD}" destId="{A2FFEC4A-5484-43FC-A7F6-C47A773BFDDB}" srcOrd="0" destOrd="0" presId="urn:microsoft.com/office/officeart/2005/8/layout/vList2"/>
    <dgm:cxn modelId="{B18D6C5A-4C07-467F-ADBA-6D5014C67ECE}" srcId="{F5D2A00F-AC5C-4CA4-8B50-E028828069CC}" destId="{11FF71D7-37B7-44F9-828F-31200F02F53E}" srcOrd="4" destOrd="0" parTransId="{822BFF91-ACBE-4453-BC3B-E777275B13B9}" sibTransId="{E3BEDEB0-8D0B-46BC-9C28-D3E411385376}"/>
    <dgm:cxn modelId="{02529C0B-CD84-420C-A4F1-EF5118C98DB5}" type="presOf" srcId="{FF793FAF-1F8D-4BAE-95A3-A9E5ED3432CB}" destId="{6DF7EB9C-87E7-4773-8EC6-93F25EC0FE16}" srcOrd="0" destOrd="1" presId="urn:microsoft.com/office/officeart/2005/8/layout/vList2"/>
    <dgm:cxn modelId="{237956C6-9050-4556-AA93-4DB723364058}" srcId="{F5D2A00F-AC5C-4CA4-8B50-E028828069CC}" destId="{5F6552C4-C6B3-45C5-9D77-D833C6C17AC4}" srcOrd="6" destOrd="0" parTransId="{34537361-438A-4C8F-B6EE-D11354A6A8E5}" sibTransId="{C6519915-C2C2-4A4A-BA8A-558E246167D3}"/>
    <dgm:cxn modelId="{92809091-AA36-4017-940A-B17B089073A4}" type="presOf" srcId="{5F6552C4-C6B3-45C5-9D77-D833C6C17AC4}" destId="{6DF7EB9C-87E7-4773-8EC6-93F25EC0FE16}" srcOrd="0" destOrd="6" presId="urn:microsoft.com/office/officeart/2005/8/layout/vList2"/>
    <dgm:cxn modelId="{C66DD65B-DC4F-4182-B48A-CFCC214C075C}" srcId="{F5D2A00F-AC5C-4CA4-8B50-E028828069CC}" destId="{FF793FAF-1F8D-4BAE-95A3-A9E5ED3432CB}" srcOrd="1" destOrd="0" parTransId="{694834CC-99A3-4C7B-8B7F-7D3C2A550D23}" sibTransId="{DA1A4B0F-E91B-4701-B63D-B2550A963DAB}"/>
    <dgm:cxn modelId="{CBF28426-7833-402C-8771-6D2EF08535A9}" type="presOf" srcId="{8F4532CF-6510-485F-805F-22EDED2678BF}" destId="{6DF7EB9C-87E7-4773-8EC6-93F25EC0FE16}" srcOrd="0" destOrd="0" presId="urn:microsoft.com/office/officeart/2005/8/layout/vList2"/>
    <dgm:cxn modelId="{9F4AF194-4199-400F-A5A2-A6075BE7D601}" type="presOf" srcId="{E1A86ED2-427C-40CE-92B8-5AEEC9848D6C}" destId="{6DF7EB9C-87E7-4773-8EC6-93F25EC0FE16}" srcOrd="0" destOrd="3" presId="urn:microsoft.com/office/officeart/2005/8/layout/vList2"/>
    <dgm:cxn modelId="{443BCB09-1889-4A9D-8F9E-699DF31880E4}" type="presOf" srcId="{11FF71D7-37B7-44F9-828F-31200F02F53E}" destId="{6DF7EB9C-87E7-4773-8EC6-93F25EC0FE16}" srcOrd="0" destOrd="4" presId="urn:microsoft.com/office/officeart/2005/8/layout/vList2"/>
    <dgm:cxn modelId="{4A334148-CC80-471F-B7EB-B1A7D4F1200F}" type="presOf" srcId="{77377319-0ABF-41EA-969B-27E9E25A00B4}" destId="{0957A990-9A2B-4777-B586-E78EC52193D0}" srcOrd="0" destOrd="0" presId="urn:microsoft.com/office/officeart/2005/8/layout/vList2"/>
    <dgm:cxn modelId="{C612CDE5-4FD9-4080-B385-D3DC87CA6FDD}" srcId="{F5D2A00F-AC5C-4CA4-8B50-E028828069CC}" destId="{8F4532CF-6510-485F-805F-22EDED2678BF}" srcOrd="0" destOrd="0" parTransId="{BCAFE16A-23A7-4D4D-B66A-701E9651EF91}" sibTransId="{53811067-5341-41A2-B2DF-6FBED8D4D16C}"/>
    <dgm:cxn modelId="{A45A269E-A6F9-4D4D-ADAE-E3DEE716BCB9}" srcId="{F5D2A00F-AC5C-4CA4-8B50-E028828069CC}" destId="{E1A86ED2-427C-40CE-92B8-5AEEC9848D6C}" srcOrd="3" destOrd="0" parTransId="{321211D8-2227-4234-8B18-6E0702763BF8}" sibTransId="{EE7A95EA-DAF8-4DA9-AA14-798CEC3DB906}"/>
    <dgm:cxn modelId="{133A8B11-7EAB-4839-A6D3-D2B21B836958}" srcId="{B7807504-2362-45D3-8E5C-17EF395C9ABD}" destId="{F5D2A00F-AC5C-4CA4-8B50-E028828069CC}" srcOrd="1" destOrd="0" parTransId="{1B9323D0-9BF1-41C7-9D23-744B3C5B9124}" sibTransId="{198A7985-2D35-43FE-A7AC-CF33A73A3A65}"/>
    <dgm:cxn modelId="{61C1D7FF-6AD7-438A-BF0E-90818BCB35E0}" type="presOf" srcId="{5B561332-58D3-46B1-8FDA-6879A095F768}" destId="{6DF7EB9C-87E7-4773-8EC6-93F25EC0FE16}" srcOrd="0" destOrd="5" presId="urn:microsoft.com/office/officeart/2005/8/layout/vList2"/>
    <dgm:cxn modelId="{88826D86-83D7-480B-AB99-E78AB30F4F4F}" type="presOf" srcId="{1FB330D4-8D15-4F80-9A8C-7116B588F23F}" destId="{6DF7EB9C-87E7-4773-8EC6-93F25EC0FE16}" srcOrd="0" destOrd="2" presId="urn:microsoft.com/office/officeart/2005/8/layout/vList2"/>
    <dgm:cxn modelId="{B7F64F4D-68D4-4E32-AA62-01D0D2FFA2ED}" srcId="{F5D2A00F-AC5C-4CA4-8B50-E028828069CC}" destId="{1FB330D4-8D15-4F80-9A8C-7116B588F23F}" srcOrd="2" destOrd="0" parTransId="{BE1AAF85-9249-463E-9D1C-CF1BF86F27D7}" sibTransId="{0382BDA7-ED5A-4FCD-B582-561D2B89D81C}"/>
    <dgm:cxn modelId="{38574EB1-A2B5-40C6-A323-0803F07B1C46}" type="presParOf" srcId="{A2FFEC4A-5484-43FC-A7F6-C47A773BFDDB}" destId="{0957A990-9A2B-4777-B586-E78EC52193D0}" srcOrd="0" destOrd="0" presId="urn:microsoft.com/office/officeart/2005/8/layout/vList2"/>
    <dgm:cxn modelId="{16504D69-0D48-4E81-A36D-42490A5F7573}" type="presParOf" srcId="{A2FFEC4A-5484-43FC-A7F6-C47A773BFDDB}" destId="{C305B9D2-70A3-4602-A404-AFB7FE85A128}" srcOrd="1" destOrd="0" presId="urn:microsoft.com/office/officeart/2005/8/layout/vList2"/>
    <dgm:cxn modelId="{52C0570F-E7F2-404D-B352-6B9222BF681F}" type="presParOf" srcId="{A2FFEC4A-5484-43FC-A7F6-C47A773BFDDB}" destId="{1DF07850-35A7-428C-B2D5-BD174F71E023}" srcOrd="2" destOrd="0" presId="urn:microsoft.com/office/officeart/2005/8/layout/vList2"/>
    <dgm:cxn modelId="{6D35100F-9898-4F53-ADFA-ED3B7D17FD88}" type="presParOf" srcId="{A2FFEC4A-5484-43FC-A7F6-C47A773BFDDB}" destId="{6DF7EB9C-87E7-4773-8EC6-93F25EC0FE1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CA66901-184B-4C9B-87D7-FE5ADE5AA108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FB2FC0B6-9921-4A9D-BEF7-75915007B2E7}">
      <dgm:prSet/>
      <dgm:spPr/>
      <dgm:t>
        <a:bodyPr/>
        <a:lstStyle/>
        <a:p>
          <a:pPr rtl="0"/>
          <a:r>
            <a:rPr lang="tr-TR" smtClean="0"/>
            <a:t>Talamus: </a:t>
          </a:r>
          <a:endParaRPr lang="tr-TR"/>
        </a:p>
      </dgm:t>
    </dgm:pt>
    <dgm:pt modelId="{00621A81-34A3-4690-A692-7D8ABC1481FE}" type="parTrans" cxnId="{2F9BAA5F-CE0B-4865-AB4A-F93CFBBA27E3}">
      <dgm:prSet/>
      <dgm:spPr/>
      <dgm:t>
        <a:bodyPr/>
        <a:lstStyle/>
        <a:p>
          <a:endParaRPr lang="tr-TR"/>
        </a:p>
      </dgm:t>
    </dgm:pt>
    <dgm:pt modelId="{AC1B24CE-79EB-4711-8969-8F42A98E701D}" type="sibTrans" cxnId="{2F9BAA5F-CE0B-4865-AB4A-F93CFBBA27E3}">
      <dgm:prSet/>
      <dgm:spPr/>
      <dgm:t>
        <a:bodyPr/>
        <a:lstStyle/>
        <a:p>
          <a:endParaRPr lang="tr-TR"/>
        </a:p>
      </dgm:t>
    </dgm:pt>
    <dgm:pt modelId="{720B8ACF-936B-4B03-8B42-9CD4271E3932}">
      <dgm:prSet/>
      <dgm:spPr/>
      <dgm:t>
        <a:bodyPr/>
        <a:lstStyle/>
        <a:p>
          <a:pPr rtl="0"/>
          <a:r>
            <a:rPr lang="tr-TR" dirty="0" err="1" smtClean="0"/>
            <a:t>Talamus</a:t>
          </a:r>
          <a:r>
            <a:rPr lang="tr-TR" dirty="0" smtClean="0"/>
            <a:t>, ara beynin en büyük ve en alt bölümüdür. İçteki bölüm anlamındadır. </a:t>
          </a:r>
          <a:endParaRPr lang="tr-TR" dirty="0"/>
        </a:p>
      </dgm:t>
    </dgm:pt>
    <dgm:pt modelId="{DFB64ECB-B942-4DA8-918C-2438E9BCCFFA}" type="parTrans" cxnId="{65C46D45-30F3-4119-86BC-8E4E8DFDFA28}">
      <dgm:prSet/>
      <dgm:spPr/>
      <dgm:t>
        <a:bodyPr/>
        <a:lstStyle/>
        <a:p>
          <a:endParaRPr lang="tr-TR"/>
        </a:p>
      </dgm:t>
    </dgm:pt>
    <dgm:pt modelId="{DA0B036C-BCF5-48D2-94E1-147D05B69771}" type="sibTrans" cxnId="{65C46D45-30F3-4119-86BC-8E4E8DFDFA28}">
      <dgm:prSet/>
      <dgm:spPr/>
      <dgm:t>
        <a:bodyPr/>
        <a:lstStyle/>
        <a:p>
          <a:endParaRPr lang="tr-TR"/>
        </a:p>
      </dgm:t>
    </dgm:pt>
    <dgm:pt modelId="{38961F70-45CC-4C88-8EE9-E6B83AD412AF}">
      <dgm:prSet/>
      <dgm:spPr/>
      <dgm:t>
        <a:bodyPr/>
        <a:lstStyle/>
        <a:p>
          <a:pPr rtl="0"/>
          <a:r>
            <a:rPr lang="tr-TR" smtClean="0"/>
            <a:t>Gri cevherden yapılmıştır. </a:t>
          </a:r>
          <a:endParaRPr lang="tr-TR"/>
        </a:p>
      </dgm:t>
    </dgm:pt>
    <dgm:pt modelId="{B6291C58-1508-4FBA-B56E-921CB50541C3}" type="parTrans" cxnId="{FEDFF679-B42A-42AD-AF33-791D1EE86082}">
      <dgm:prSet/>
      <dgm:spPr/>
      <dgm:t>
        <a:bodyPr/>
        <a:lstStyle/>
        <a:p>
          <a:endParaRPr lang="tr-TR"/>
        </a:p>
      </dgm:t>
    </dgm:pt>
    <dgm:pt modelId="{1311922E-7E94-4029-88F6-9E8A86819ABE}" type="sibTrans" cxnId="{FEDFF679-B42A-42AD-AF33-791D1EE86082}">
      <dgm:prSet/>
      <dgm:spPr/>
      <dgm:t>
        <a:bodyPr/>
        <a:lstStyle/>
        <a:p>
          <a:endParaRPr lang="tr-TR"/>
        </a:p>
      </dgm:t>
    </dgm:pt>
    <dgm:pt modelId="{ABE15CD2-2369-4E81-9BA0-CA61AE8885DD}">
      <dgm:prSet/>
      <dgm:spPr/>
      <dgm:t>
        <a:bodyPr/>
        <a:lstStyle/>
        <a:p>
          <a:pPr rtl="0"/>
          <a:r>
            <a:rPr lang="tr-TR" dirty="0" smtClean="0"/>
            <a:t>Ana görevi; vücuttan gelen duyu bilgisini daha yüksek beyin kabuğu bölgelerinin okuyabileceği bir biçime çevirerek ilgili bölgelere yollamak ve yine </a:t>
          </a:r>
          <a:r>
            <a:rPr lang="tr-TR" dirty="0" err="1" smtClean="0"/>
            <a:t>serebral</a:t>
          </a:r>
          <a:r>
            <a:rPr lang="tr-TR" dirty="0" smtClean="0"/>
            <a:t> korteksten gelen emirleri daha alt seviyedeki ilgili bölgelere iletmektir. Koku hariç </a:t>
          </a:r>
          <a:r>
            <a:rPr lang="tr-TR" dirty="0" err="1" smtClean="0"/>
            <a:t>serebruma</a:t>
          </a:r>
          <a:r>
            <a:rPr lang="tr-TR" dirty="0" smtClean="0"/>
            <a:t> giden tüm bilgilerin gidiş, aynı zamanda geliş yeridir. </a:t>
          </a:r>
          <a:endParaRPr lang="tr-TR" dirty="0"/>
        </a:p>
      </dgm:t>
    </dgm:pt>
    <dgm:pt modelId="{43E41659-71AD-4F8F-AFA5-62102659083D}" type="parTrans" cxnId="{7F7057FB-5269-4005-ABC8-4F430FE75438}">
      <dgm:prSet/>
      <dgm:spPr/>
      <dgm:t>
        <a:bodyPr/>
        <a:lstStyle/>
        <a:p>
          <a:endParaRPr lang="tr-TR"/>
        </a:p>
      </dgm:t>
    </dgm:pt>
    <dgm:pt modelId="{8276F565-5A53-47E8-BEF6-B8E5AB8D2ACE}" type="sibTrans" cxnId="{7F7057FB-5269-4005-ABC8-4F430FE75438}">
      <dgm:prSet/>
      <dgm:spPr/>
      <dgm:t>
        <a:bodyPr/>
        <a:lstStyle/>
        <a:p>
          <a:endParaRPr lang="tr-TR"/>
        </a:p>
      </dgm:t>
    </dgm:pt>
    <dgm:pt modelId="{8CE3DDE5-DD41-4C28-8DA2-64BAA02CCF00}">
      <dgm:prSet/>
      <dgm:spPr/>
      <dgm:t>
        <a:bodyPr/>
        <a:lstStyle/>
        <a:p>
          <a:pPr rtl="0"/>
          <a:r>
            <a:rPr lang="tr-TR" smtClean="0"/>
            <a:t>Alınan duyular, burada düzenlendikten sonra serebruma yollanır. </a:t>
          </a:r>
          <a:endParaRPr lang="tr-TR"/>
        </a:p>
      </dgm:t>
    </dgm:pt>
    <dgm:pt modelId="{D53CE2D4-BC39-43D1-9925-A2A07CED8452}" type="parTrans" cxnId="{7DA95C94-F44B-40C5-9FD0-2C858AAD515D}">
      <dgm:prSet/>
      <dgm:spPr/>
      <dgm:t>
        <a:bodyPr/>
        <a:lstStyle/>
        <a:p>
          <a:endParaRPr lang="tr-TR"/>
        </a:p>
      </dgm:t>
    </dgm:pt>
    <dgm:pt modelId="{F294C62D-D28E-4C93-96FC-79F05E0F1204}" type="sibTrans" cxnId="{7DA95C94-F44B-40C5-9FD0-2C858AAD515D}">
      <dgm:prSet/>
      <dgm:spPr/>
      <dgm:t>
        <a:bodyPr/>
        <a:lstStyle/>
        <a:p>
          <a:endParaRPr lang="tr-TR"/>
        </a:p>
      </dgm:t>
    </dgm:pt>
    <dgm:pt modelId="{54BAD049-503E-403C-B004-B84C57DC69B9}" type="pres">
      <dgm:prSet presAssocID="{FCA66901-184B-4C9B-87D7-FE5ADE5AA1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30A2471-315E-437F-ADF6-6D639400F583}" type="pres">
      <dgm:prSet presAssocID="{FB2FC0B6-9921-4A9D-BEF7-75915007B2E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914BE0-F198-4430-83FA-C99CD643F716}" type="pres">
      <dgm:prSet presAssocID="{FB2FC0B6-9921-4A9D-BEF7-75915007B2E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F9BAA5F-CE0B-4865-AB4A-F93CFBBA27E3}" srcId="{FCA66901-184B-4C9B-87D7-FE5ADE5AA108}" destId="{FB2FC0B6-9921-4A9D-BEF7-75915007B2E7}" srcOrd="0" destOrd="0" parTransId="{00621A81-34A3-4690-A692-7D8ABC1481FE}" sibTransId="{AC1B24CE-79EB-4711-8969-8F42A98E701D}"/>
    <dgm:cxn modelId="{1C19C816-C8C4-4A59-9D41-5FC6672299BF}" type="presOf" srcId="{720B8ACF-936B-4B03-8B42-9CD4271E3932}" destId="{D6914BE0-F198-4430-83FA-C99CD643F716}" srcOrd="0" destOrd="0" presId="urn:microsoft.com/office/officeart/2005/8/layout/vList2"/>
    <dgm:cxn modelId="{7DA95C94-F44B-40C5-9FD0-2C858AAD515D}" srcId="{FB2FC0B6-9921-4A9D-BEF7-75915007B2E7}" destId="{8CE3DDE5-DD41-4C28-8DA2-64BAA02CCF00}" srcOrd="3" destOrd="0" parTransId="{D53CE2D4-BC39-43D1-9925-A2A07CED8452}" sibTransId="{F294C62D-D28E-4C93-96FC-79F05E0F1204}"/>
    <dgm:cxn modelId="{FEDFF679-B42A-42AD-AF33-791D1EE86082}" srcId="{FB2FC0B6-9921-4A9D-BEF7-75915007B2E7}" destId="{38961F70-45CC-4C88-8EE9-E6B83AD412AF}" srcOrd="1" destOrd="0" parTransId="{B6291C58-1508-4FBA-B56E-921CB50541C3}" sibTransId="{1311922E-7E94-4029-88F6-9E8A86819ABE}"/>
    <dgm:cxn modelId="{65C46D45-30F3-4119-86BC-8E4E8DFDFA28}" srcId="{FB2FC0B6-9921-4A9D-BEF7-75915007B2E7}" destId="{720B8ACF-936B-4B03-8B42-9CD4271E3932}" srcOrd="0" destOrd="0" parTransId="{DFB64ECB-B942-4DA8-918C-2438E9BCCFFA}" sibTransId="{DA0B036C-BCF5-48D2-94E1-147D05B69771}"/>
    <dgm:cxn modelId="{8283D4B5-C76B-4F99-908A-66C9178D90B7}" type="presOf" srcId="{ABE15CD2-2369-4E81-9BA0-CA61AE8885DD}" destId="{D6914BE0-F198-4430-83FA-C99CD643F716}" srcOrd="0" destOrd="2" presId="urn:microsoft.com/office/officeart/2005/8/layout/vList2"/>
    <dgm:cxn modelId="{A111251D-5321-42DF-A405-3C391C49DC4C}" type="presOf" srcId="{FCA66901-184B-4C9B-87D7-FE5ADE5AA108}" destId="{54BAD049-503E-403C-B004-B84C57DC69B9}" srcOrd="0" destOrd="0" presId="urn:microsoft.com/office/officeart/2005/8/layout/vList2"/>
    <dgm:cxn modelId="{52DF1A00-29D9-4393-90FD-7858A24D23C4}" type="presOf" srcId="{FB2FC0B6-9921-4A9D-BEF7-75915007B2E7}" destId="{F30A2471-315E-437F-ADF6-6D639400F583}" srcOrd="0" destOrd="0" presId="urn:microsoft.com/office/officeart/2005/8/layout/vList2"/>
    <dgm:cxn modelId="{DFC31AE6-75AD-47C8-BC2B-49329F7593C4}" type="presOf" srcId="{38961F70-45CC-4C88-8EE9-E6B83AD412AF}" destId="{D6914BE0-F198-4430-83FA-C99CD643F716}" srcOrd="0" destOrd="1" presId="urn:microsoft.com/office/officeart/2005/8/layout/vList2"/>
    <dgm:cxn modelId="{A4998A11-F3D4-40F1-A5DB-EE79F333ED6C}" type="presOf" srcId="{8CE3DDE5-DD41-4C28-8DA2-64BAA02CCF00}" destId="{D6914BE0-F198-4430-83FA-C99CD643F716}" srcOrd="0" destOrd="3" presId="urn:microsoft.com/office/officeart/2005/8/layout/vList2"/>
    <dgm:cxn modelId="{7F7057FB-5269-4005-ABC8-4F430FE75438}" srcId="{FB2FC0B6-9921-4A9D-BEF7-75915007B2E7}" destId="{ABE15CD2-2369-4E81-9BA0-CA61AE8885DD}" srcOrd="2" destOrd="0" parTransId="{43E41659-71AD-4F8F-AFA5-62102659083D}" sibTransId="{8276F565-5A53-47E8-BEF6-B8E5AB8D2ACE}"/>
    <dgm:cxn modelId="{FDE38AB7-230F-4728-ADFC-1908F5EB7EC1}" type="presParOf" srcId="{54BAD049-503E-403C-B004-B84C57DC69B9}" destId="{F30A2471-315E-437F-ADF6-6D639400F583}" srcOrd="0" destOrd="0" presId="urn:microsoft.com/office/officeart/2005/8/layout/vList2"/>
    <dgm:cxn modelId="{E4389344-C3BC-4F03-A4FA-B2C5A25FCBA7}" type="presParOf" srcId="{54BAD049-503E-403C-B004-B84C57DC69B9}" destId="{D6914BE0-F198-4430-83FA-C99CD643F71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171777D-E39F-4278-B6BF-6BF464DE6535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tr-TR"/>
        </a:p>
      </dgm:t>
    </dgm:pt>
    <dgm:pt modelId="{62C220DD-14E2-4336-8CD2-C6F9F5E75029}">
      <dgm:prSet/>
      <dgm:spPr/>
      <dgm:t>
        <a:bodyPr/>
        <a:lstStyle/>
        <a:p>
          <a:pPr rtl="0"/>
          <a:r>
            <a:rPr lang="tr-TR" smtClean="0"/>
            <a:t>Beyin sapı; Medülla Oblongata (bulbus)</a:t>
          </a:r>
          <a:endParaRPr lang="tr-TR"/>
        </a:p>
      </dgm:t>
    </dgm:pt>
    <dgm:pt modelId="{77D9C813-FA99-47D6-9AB7-7ECA254BBAE7}" type="parTrans" cxnId="{B2C45C84-4366-4074-925E-0DD978CEBC69}">
      <dgm:prSet/>
      <dgm:spPr/>
      <dgm:t>
        <a:bodyPr/>
        <a:lstStyle/>
        <a:p>
          <a:endParaRPr lang="tr-TR"/>
        </a:p>
      </dgm:t>
    </dgm:pt>
    <dgm:pt modelId="{AABD271D-4E0C-497F-AD2A-5663469E8DE4}" type="sibTrans" cxnId="{B2C45C84-4366-4074-925E-0DD978CEBC69}">
      <dgm:prSet/>
      <dgm:spPr/>
      <dgm:t>
        <a:bodyPr/>
        <a:lstStyle/>
        <a:p>
          <a:endParaRPr lang="tr-TR"/>
        </a:p>
      </dgm:t>
    </dgm:pt>
    <dgm:pt modelId="{FDC03548-AA9F-4BE5-88E1-9710C4E98F53}" type="pres">
      <dgm:prSet presAssocID="{7171777D-E39F-4278-B6BF-6BF464DE65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C12CEB9-2FB5-4214-AF27-97B559CDC587}" type="pres">
      <dgm:prSet presAssocID="{62C220DD-14E2-4336-8CD2-C6F9F5E7502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CF65D8B-A2E0-4DF2-A630-7C72C7882B96}" type="presOf" srcId="{62C220DD-14E2-4336-8CD2-C6F9F5E75029}" destId="{CC12CEB9-2FB5-4214-AF27-97B559CDC587}" srcOrd="0" destOrd="0" presId="urn:microsoft.com/office/officeart/2005/8/layout/vList2"/>
    <dgm:cxn modelId="{E3D507AF-DAA9-42C2-A1FD-71DDF09B7AEE}" type="presOf" srcId="{7171777D-E39F-4278-B6BF-6BF464DE6535}" destId="{FDC03548-AA9F-4BE5-88E1-9710C4E98F53}" srcOrd="0" destOrd="0" presId="urn:microsoft.com/office/officeart/2005/8/layout/vList2"/>
    <dgm:cxn modelId="{B2C45C84-4366-4074-925E-0DD978CEBC69}" srcId="{7171777D-E39F-4278-B6BF-6BF464DE6535}" destId="{62C220DD-14E2-4336-8CD2-C6F9F5E75029}" srcOrd="0" destOrd="0" parTransId="{77D9C813-FA99-47D6-9AB7-7ECA254BBAE7}" sibTransId="{AABD271D-4E0C-497F-AD2A-5663469E8DE4}"/>
    <dgm:cxn modelId="{FF7829CA-BD31-4CB7-AF0C-53C003492ED2}" type="presParOf" srcId="{FDC03548-AA9F-4BE5-88E1-9710C4E98F53}" destId="{CC12CEB9-2FB5-4214-AF27-97B559CDC5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8146610-939B-4ED8-811E-123BEF632FC9}" type="doc">
      <dgm:prSet loTypeId="urn:microsoft.com/office/officeart/2008/layout/VerticalCircleList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tr-TR"/>
        </a:p>
      </dgm:t>
    </dgm:pt>
    <dgm:pt modelId="{EF8290F4-9FFF-4FFE-BD19-29EF6C22B501}">
      <dgm:prSet/>
      <dgm:spPr/>
      <dgm:t>
        <a:bodyPr/>
        <a:lstStyle/>
        <a:p>
          <a:pPr rtl="0"/>
          <a:r>
            <a:rPr lang="tr-TR" smtClean="0"/>
            <a:t>Omuriliğin genişleyerek devam eden kısmıdır.</a:t>
          </a:r>
          <a:endParaRPr lang="tr-TR"/>
        </a:p>
      </dgm:t>
    </dgm:pt>
    <dgm:pt modelId="{12F9AFFA-617E-4BC1-9833-18015019F265}" type="parTrans" cxnId="{97F0ACAE-C793-430B-83E1-B533D490CEA5}">
      <dgm:prSet/>
      <dgm:spPr/>
      <dgm:t>
        <a:bodyPr/>
        <a:lstStyle/>
        <a:p>
          <a:endParaRPr lang="tr-TR"/>
        </a:p>
      </dgm:t>
    </dgm:pt>
    <dgm:pt modelId="{2999AA09-DBF1-4963-BDF8-5DD829204A9E}" type="sibTrans" cxnId="{97F0ACAE-C793-430B-83E1-B533D490CEA5}">
      <dgm:prSet/>
      <dgm:spPr/>
      <dgm:t>
        <a:bodyPr/>
        <a:lstStyle/>
        <a:p>
          <a:endParaRPr lang="tr-TR"/>
        </a:p>
      </dgm:t>
    </dgm:pt>
    <dgm:pt modelId="{9860E596-BFAF-486D-B972-634E287D65B0}">
      <dgm:prSet/>
      <dgm:spPr/>
      <dgm:t>
        <a:bodyPr/>
        <a:lstStyle/>
        <a:p>
          <a:pPr rtl="0"/>
          <a:r>
            <a:rPr lang="tr-TR" smtClean="0"/>
            <a:t>Ponsun alt sınırı ile foramen magnum arasında kalan beyin sapı parçasına bulbus denir. </a:t>
          </a:r>
          <a:endParaRPr lang="tr-TR"/>
        </a:p>
      </dgm:t>
    </dgm:pt>
    <dgm:pt modelId="{0D53A168-2490-4540-9211-ECB1FA6389CA}" type="parTrans" cxnId="{3090848A-7D58-471B-9673-362D30A5D161}">
      <dgm:prSet/>
      <dgm:spPr/>
      <dgm:t>
        <a:bodyPr/>
        <a:lstStyle/>
        <a:p>
          <a:endParaRPr lang="tr-TR"/>
        </a:p>
      </dgm:t>
    </dgm:pt>
    <dgm:pt modelId="{69DC07D6-9681-4053-876A-DA36D41E25EC}" type="sibTrans" cxnId="{3090848A-7D58-471B-9673-362D30A5D161}">
      <dgm:prSet/>
      <dgm:spPr/>
      <dgm:t>
        <a:bodyPr/>
        <a:lstStyle/>
        <a:p>
          <a:endParaRPr lang="tr-TR"/>
        </a:p>
      </dgm:t>
    </dgm:pt>
    <dgm:pt modelId="{1A9AEBBC-6E19-4A2F-A909-7CC6D4F26BD2}">
      <dgm:prSet/>
      <dgm:spPr/>
      <dgm:t>
        <a:bodyPr/>
        <a:lstStyle/>
        <a:p>
          <a:pPr rtl="0"/>
          <a:r>
            <a:rPr lang="tr-TR" smtClean="0"/>
            <a:t>9,10,11 ve 12. kraniyal sinirlerin çekirdekleri burada yer alır ve sinirler burada çaprazlaşır.</a:t>
          </a:r>
          <a:endParaRPr lang="tr-TR"/>
        </a:p>
      </dgm:t>
    </dgm:pt>
    <dgm:pt modelId="{F2A29D04-A1F3-4AE6-A6DF-3E238DF00B25}" type="parTrans" cxnId="{4550F828-9769-4DAD-A984-74415BCB5D22}">
      <dgm:prSet/>
      <dgm:spPr/>
      <dgm:t>
        <a:bodyPr/>
        <a:lstStyle/>
        <a:p>
          <a:endParaRPr lang="tr-TR"/>
        </a:p>
      </dgm:t>
    </dgm:pt>
    <dgm:pt modelId="{036E8C0D-2218-4CCD-B1F5-7194ABC8C51F}" type="sibTrans" cxnId="{4550F828-9769-4DAD-A984-74415BCB5D22}">
      <dgm:prSet/>
      <dgm:spPr/>
      <dgm:t>
        <a:bodyPr/>
        <a:lstStyle/>
        <a:p>
          <a:endParaRPr lang="tr-TR"/>
        </a:p>
      </dgm:t>
    </dgm:pt>
    <dgm:pt modelId="{D4D980A4-6C43-449F-BFEE-CAC60624D4D8}">
      <dgm:prSet/>
      <dgm:spPr/>
      <dgm:t>
        <a:bodyPr/>
        <a:lstStyle/>
        <a:p>
          <a:pPr rtl="0"/>
          <a:r>
            <a:rPr lang="tr-TR" smtClean="0"/>
            <a:t>Beyin ve omurilik arasında inen ve çıkan uyarıları iletir.</a:t>
          </a:r>
          <a:endParaRPr lang="tr-TR"/>
        </a:p>
      </dgm:t>
    </dgm:pt>
    <dgm:pt modelId="{44BE1C55-9768-418B-ACFC-540EAC1A590D}" type="parTrans" cxnId="{9402C071-B5DE-42F5-A3E0-37D45922562A}">
      <dgm:prSet/>
      <dgm:spPr/>
      <dgm:t>
        <a:bodyPr/>
        <a:lstStyle/>
        <a:p>
          <a:endParaRPr lang="tr-TR"/>
        </a:p>
      </dgm:t>
    </dgm:pt>
    <dgm:pt modelId="{4A10265F-AE1A-441A-BAF3-9C3408D8ED50}" type="sibTrans" cxnId="{9402C071-B5DE-42F5-A3E0-37D45922562A}">
      <dgm:prSet/>
      <dgm:spPr/>
      <dgm:t>
        <a:bodyPr/>
        <a:lstStyle/>
        <a:p>
          <a:endParaRPr lang="tr-TR"/>
        </a:p>
      </dgm:t>
    </dgm:pt>
    <dgm:pt modelId="{A79004E2-B9F8-49B5-83A0-FCD79416D13F}">
      <dgm:prSet/>
      <dgm:spPr/>
      <dgm:t>
        <a:bodyPr/>
        <a:lstStyle/>
        <a:p>
          <a:pPr rtl="0"/>
          <a:r>
            <a:rPr lang="tr-TR" b="1" dirty="0" smtClean="0">
              <a:solidFill>
                <a:srgbClr val="FF0000"/>
              </a:solidFill>
            </a:rPr>
            <a:t>Kardiyak, </a:t>
          </a:r>
          <a:r>
            <a:rPr lang="tr-TR" b="1" dirty="0" err="1" smtClean="0">
              <a:solidFill>
                <a:srgbClr val="FF0000"/>
              </a:solidFill>
            </a:rPr>
            <a:t>vazomotor</a:t>
          </a:r>
          <a:r>
            <a:rPr lang="tr-TR" b="1" dirty="0" smtClean="0">
              <a:solidFill>
                <a:srgbClr val="FF0000"/>
              </a:solidFill>
            </a:rPr>
            <a:t> ve solunum kontrol merkezlerini ve diğer bazı refleks merkezlerini içerir. </a:t>
          </a:r>
          <a:r>
            <a:rPr lang="tr-TR" dirty="0" smtClean="0"/>
            <a:t>Öksürme, yutma, hapşırma gibi refleks merkezleri vardır.</a:t>
          </a:r>
          <a:endParaRPr lang="tr-TR" b="1" dirty="0">
            <a:solidFill>
              <a:srgbClr val="FF0000"/>
            </a:solidFill>
          </a:endParaRPr>
        </a:p>
      </dgm:t>
    </dgm:pt>
    <dgm:pt modelId="{96FC6608-5868-4F81-AB26-CB1ABE418A3F}" type="parTrans" cxnId="{11E5191F-CAF5-4DF3-A2CB-1F77414BC6CD}">
      <dgm:prSet/>
      <dgm:spPr/>
      <dgm:t>
        <a:bodyPr/>
        <a:lstStyle/>
        <a:p>
          <a:endParaRPr lang="tr-TR"/>
        </a:p>
      </dgm:t>
    </dgm:pt>
    <dgm:pt modelId="{EC6A6F02-EA18-4F65-A1F1-AC360DECEF3B}" type="sibTrans" cxnId="{11E5191F-CAF5-4DF3-A2CB-1F77414BC6CD}">
      <dgm:prSet/>
      <dgm:spPr/>
      <dgm:t>
        <a:bodyPr/>
        <a:lstStyle/>
        <a:p>
          <a:endParaRPr lang="tr-TR"/>
        </a:p>
      </dgm:t>
    </dgm:pt>
    <dgm:pt modelId="{E24C2426-09A6-4EBE-8A2C-97BBA15BCD42}" type="pres">
      <dgm:prSet presAssocID="{F8146610-939B-4ED8-811E-123BEF632FC9}" presName="Name0" presStyleCnt="0">
        <dgm:presLayoutVars>
          <dgm:dir/>
        </dgm:presLayoutVars>
      </dgm:prSet>
      <dgm:spPr/>
      <dgm:t>
        <a:bodyPr/>
        <a:lstStyle/>
        <a:p>
          <a:endParaRPr lang="tr-TR"/>
        </a:p>
      </dgm:t>
    </dgm:pt>
    <dgm:pt modelId="{45EF6DFC-C459-473F-A1BA-22AD931ACC08}" type="pres">
      <dgm:prSet presAssocID="{EF8290F4-9FFF-4FFE-BD19-29EF6C22B501}" presName="noChildren" presStyleCnt="0"/>
      <dgm:spPr/>
    </dgm:pt>
    <dgm:pt modelId="{BB972E58-C8D1-402C-8B5D-9C48DEC72824}" type="pres">
      <dgm:prSet presAssocID="{EF8290F4-9FFF-4FFE-BD19-29EF6C22B501}" presName="gap" presStyleCnt="0"/>
      <dgm:spPr/>
    </dgm:pt>
    <dgm:pt modelId="{CDE310EF-F3CA-4BAA-9235-AC9A5A0EB213}" type="pres">
      <dgm:prSet presAssocID="{EF8290F4-9FFF-4FFE-BD19-29EF6C22B501}" presName="medCircle2" presStyleLbl="vennNode1" presStyleIdx="0" presStyleCnt="5"/>
      <dgm:spPr/>
    </dgm:pt>
    <dgm:pt modelId="{09DA99FF-7FEF-44B0-BC53-6D5381B31452}" type="pres">
      <dgm:prSet presAssocID="{EF8290F4-9FFF-4FFE-BD19-29EF6C22B501}" presName="txLvlOnly1" presStyleLbl="revTx" presStyleIdx="0" presStyleCnt="5"/>
      <dgm:spPr/>
      <dgm:t>
        <a:bodyPr/>
        <a:lstStyle/>
        <a:p>
          <a:endParaRPr lang="tr-TR"/>
        </a:p>
      </dgm:t>
    </dgm:pt>
    <dgm:pt modelId="{41327CA5-3DFB-4613-A45D-295813CF4EA6}" type="pres">
      <dgm:prSet presAssocID="{9860E596-BFAF-486D-B972-634E287D65B0}" presName="noChildren" presStyleCnt="0"/>
      <dgm:spPr/>
    </dgm:pt>
    <dgm:pt modelId="{FFDC29F2-8976-428C-A6CA-A2222CF09C36}" type="pres">
      <dgm:prSet presAssocID="{9860E596-BFAF-486D-B972-634E287D65B0}" presName="gap" presStyleCnt="0"/>
      <dgm:spPr/>
    </dgm:pt>
    <dgm:pt modelId="{12440A92-91B4-4FD6-8F38-5DA9EBD08C71}" type="pres">
      <dgm:prSet presAssocID="{9860E596-BFAF-486D-B972-634E287D65B0}" presName="medCircle2" presStyleLbl="vennNode1" presStyleIdx="1" presStyleCnt="5"/>
      <dgm:spPr/>
    </dgm:pt>
    <dgm:pt modelId="{C750E352-82F9-44B9-A932-B137CA4371B0}" type="pres">
      <dgm:prSet presAssocID="{9860E596-BFAF-486D-B972-634E287D65B0}" presName="txLvlOnly1" presStyleLbl="revTx" presStyleIdx="1" presStyleCnt="5"/>
      <dgm:spPr/>
      <dgm:t>
        <a:bodyPr/>
        <a:lstStyle/>
        <a:p>
          <a:endParaRPr lang="tr-TR"/>
        </a:p>
      </dgm:t>
    </dgm:pt>
    <dgm:pt modelId="{D3623553-E26A-4010-81D8-1708DBA12DC7}" type="pres">
      <dgm:prSet presAssocID="{1A9AEBBC-6E19-4A2F-A909-7CC6D4F26BD2}" presName="noChildren" presStyleCnt="0"/>
      <dgm:spPr/>
    </dgm:pt>
    <dgm:pt modelId="{B6E098F3-EF8B-4F1B-9E89-272ADA7D9268}" type="pres">
      <dgm:prSet presAssocID="{1A9AEBBC-6E19-4A2F-A909-7CC6D4F26BD2}" presName="gap" presStyleCnt="0"/>
      <dgm:spPr/>
    </dgm:pt>
    <dgm:pt modelId="{4FC2F2D0-62AB-47E2-A2CC-7C07ADF3DC61}" type="pres">
      <dgm:prSet presAssocID="{1A9AEBBC-6E19-4A2F-A909-7CC6D4F26BD2}" presName="medCircle2" presStyleLbl="vennNode1" presStyleIdx="2" presStyleCnt="5"/>
      <dgm:spPr/>
    </dgm:pt>
    <dgm:pt modelId="{A921B415-B06A-4245-9A3B-E3AAD7C802B1}" type="pres">
      <dgm:prSet presAssocID="{1A9AEBBC-6E19-4A2F-A909-7CC6D4F26BD2}" presName="txLvlOnly1" presStyleLbl="revTx" presStyleIdx="2" presStyleCnt="5"/>
      <dgm:spPr/>
      <dgm:t>
        <a:bodyPr/>
        <a:lstStyle/>
        <a:p>
          <a:endParaRPr lang="tr-TR"/>
        </a:p>
      </dgm:t>
    </dgm:pt>
    <dgm:pt modelId="{35F3CCDD-164F-4D5F-B0CF-26645D2C0EA2}" type="pres">
      <dgm:prSet presAssocID="{D4D980A4-6C43-449F-BFEE-CAC60624D4D8}" presName="noChildren" presStyleCnt="0"/>
      <dgm:spPr/>
    </dgm:pt>
    <dgm:pt modelId="{7A1E5D34-A9EB-42BB-A440-28D9078FA384}" type="pres">
      <dgm:prSet presAssocID="{D4D980A4-6C43-449F-BFEE-CAC60624D4D8}" presName="gap" presStyleCnt="0"/>
      <dgm:spPr/>
    </dgm:pt>
    <dgm:pt modelId="{AB6BCAF8-56EE-4757-A45B-C5D19C3C0113}" type="pres">
      <dgm:prSet presAssocID="{D4D980A4-6C43-449F-BFEE-CAC60624D4D8}" presName="medCircle2" presStyleLbl="vennNode1" presStyleIdx="3" presStyleCnt="5"/>
      <dgm:spPr/>
    </dgm:pt>
    <dgm:pt modelId="{1097C99E-8B1D-43D3-9F3F-C47C411BE81D}" type="pres">
      <dgm:prSet presAssocID="{D4D980A4-6C43-449F-BFEE-CAC60624D4D8}" presName="txLvlOnly1" presStyleLbl="revTx" presStyleIdx="3" presStyleCnt="5"/>
      <dgm:spPr/>
      <dgm:t>
        <a:bodyPr/>
        <a:lstStyle/>
        <a:p>
          <a:endParaRPr lang="tr-TR"/>
        </a:p>
      </dgm:t>
    </dgm:pt>
    <dgm:pt modelId="{6A8D0C83-DAFC-45C2-A976-49B93B903135}" type="pres">
      <dgm:prSet presAssocID="{A79004E2-B9F8-49B5-83A0-FCD79416D13F}" presName="noChildren" presStyleCnt="0"/>
      <dgm:spPr/>
    </dgm:pt>
    <dgm:pt modelId="{78AA0AF8-78A9-4FBF-A31B-A402D6B5CDE5}" type="pres">
      <dgm:prSet presAssocID="{A79004E2-B9F8-49B5-83A0-FCD79416D13F}" presName="gap" presStyleCnt="0"/>
      <dgm:spPr/>
    </dgm:pt>
    <dgm:pt modelId="{61E408C8-F1D2-4047-B015-B2BF623926DD}" type="pres">
      <dgm:prSet presAssocID="{A79004E2-B9F8-49B5-83A0-FCD79416D13F}" presName="medCircle2" presStyleLbl="vennNode1" presStyleIdx="4" presStyleCnt="5"/>
      <dgm:spPr/>
    </dgm:pt>
    <dgm:pt modelId="{2CF07FBF-BDCA-4835-BBB6-BC5F8BC90544}" type="pres">
      <dgm:prSet presAssocID="{A79004E2-B9F8-49B5-83A0-FCD79416D13F}" presName="txLvlOnly1" presStyleLbl="revTx" presStyleIdx="4" presStyleCnt="5"/>
      <dgm:spPr/>
      <dgm:t>
        <a:bodyPr/>
        <a:lstStyle/>
        <a:p>
          <a:endParaRPr lang="tr-TR"/>
        </a:p>
      </dgm:t>
    </dgm:pt>
  </dgm:ptLst>
  <dgm:cxnLst>
    <dgm:cxn modelId="{4550F828-9769-4DAD-A984-74415BCB5D22}" srcId="{F8146610-939B-4ED8-811E-123BEF632FC9}" destId="{1A9AEBBC-6E19-4A2F-A909-7CC6D4F26BD2}" srcOrd="2" destOrd="0" parTransId="{F2A29D04-A1F3-4AE6-A6DF-3E238DF00B25}" sibTransId="{036E8C0D-2218-4CCD-B1F5-7194ABC8C51F}"/>
    <dgm:cxn modelId="{AE01729F-2193-4B11-9FC5-FA9B802D34D7}" type="presOf" srcId="{1A9AEBBC-6E19-4A2F-A909-7CC6D4F26BD2}" destId="{A921B415-B06A-4245-9A3B-E3AAD7C802B1}" srcOrd="0" destOrd="0" presId="urn:microsoft.com/office/officeart/2008/layout/VerticalCircleList"/>
    <dgm:cxn modelId="{C4C60F56-3B89-4CAB-A878-3CBD49851AAD}" type="presOf" srcId="{EF8290F4-9FFF-4FFE-BD19-29EF6C22B501}" destId="{09DA99FF-7FEF-44B0-BC53-6D5381B31452}" srcOrd="0" destOrd="0" presId="urn:microsoft.com/office/officeart/2008/layout/VerticalCircleList"/>
    <dgm:cxn modelId="{05BBA7C4-E442-4A9F-8ABF-2F56C2C5EFFE}" type="presOf" srcId="{9860E596-BFAF-486D-B972-634E287D65B0}" destId="{C750E352-82F9-44B9-A932-B137CA4371B0}" srcOrd="0" destOrd="0" presId="urn:microsoft.com/office/officeart/2008/layout/VerticalCircleList"/>
    <dgm:cxn modelId="{97F0ACAE-C793-430B-83E1-B533D490CEA5}" srcId="{F8146610-939B-4ED8-811E-123BEF632FC9}" destId="{EF8290F4-9FFF-4FFE-BD19-29EF6C22B501}" srcOrd="0" destOrd="0" parTransId="{12F9AFFA-617E-4BC1-9833-18015019F265}" sibTransId="{2999AA09-DBF1-4963-BDF8-5DD829204A9E}"/>
    <dgm:cxn modelId="{9402C071-B5DE-42F5-A3E0-37D45922562A}" srcId="{F8146610-939B-4ED8-811E-123BEF632FC9}" destId="{D4D980A4-6C43-449F-BFEE-CAC60624D4D8}" srcOrd="3" destOrd="0" parTransId="{44BE1C55-9768-418B-ACFC-540EAC1A590D}" sibTransId="{4A10265F-AE1A-441A-BAF3-9C3408D8ED50}"/>
    <dgm:cxn modelId="{2958CAE5-DC2E-4DAC-92FF-4656F7756003}" type="presOf" srcId="{A79004E2-B9F8-49B5-83A0-FCD79416D13F}" destId="{2CF07FBF-BDCA-4835-BBB6-BC5F8BC90544}" srcOrd="0" destOrd="0" presId="urn:microsoft.com/office/officeart/2008/layout/VerticalCircleList"/>
    <dgm:cxn modelId="{3090848A-7D58-471B-9673-362D30A5D161}" srcId="{F8146610-939B-4ED8-811E-123BEF632FC9}" destId="{9860E596-BFAF-486D-B972-634E287D65B0}" srcOrd="1" destOrd="0" parTransId="{0D53A168-2490-4540-9211-ECB1FA6389CA}" sibTransId="{69DC07D6-9681-4053-876A-DA36D41E25EC}"/>
    <dgm:cxn modelId="{11E5191F-CAF5-4DF3-A2CB-1F77414BC6CD}" srcId="{F8146610-939B-4ED8-811E-123BEF632FC9}" destId="{A79004E2-B9F8-49B5-83A0-FCD79416D13F}" srcOrd="4" destOrd="0" parTransId="{96FC6608-5868-4F81-AB26-CB1ABE418A3F}" sibTransId="{EC6A6F02-EA18-4F65-A1F1-AC360DECEF3B}"/>
    <dgm:cxn modelId="{5B8FFAD7-8A3D-4CEC-A745-E6FDEBD9814A}" type="presOf" srcId="{F8146610-939B-4ED8-811E-123BEF632FC9}" destId="{E24C2426-09A6-4EBE-8A2C-97BBA15BCD42}" srcOrd="0" destOrd="0" presId="urn:microsoft.com/office/officeart/2008/layout/VerticalCircleList"/>
    <dgm:cxn modelId="{34635E4E-CE36-48CC-AB42-D8D3E92B96D8}" type="presOf" srcId="{D4D980A4-6C43-449F-BFEE-CAC60624D4D8}" destId="{1097C99E-8B1D-43D3-9F3F-C47C411BE81D}" srcOrd="0" destOrd="0" presId="urn:microsoft.com/office/officeart/2008/layout/VerticalCircleList"/>
    <dgm:cxn modelId="{9857CDFE-13EA-4029-9AE3-EEA485BFFF72}" type="presParOf" srcId="{E24C2426-09A6-4EBE-8A2C-97BBA15BCD42}" destId="{45EF6DFC-C459-473F-A1BA-22AD931ACC08}" srcOrd="0" destOrd="0" presId="urn:microsoft.com/office/officeart/2008/layout/VerticalCircleList"/>
    <dgm:cxn modelId="{9BAC3C02-B848-46BB-996C-C8D5ABE2B585}" type="presParOf" srcId="{45EF6DFC-C459-473F-A1BA-22AD931ACC08}" destId="{BB972E58-C8D1-402C-8B5D-9C48DEC72824}" srcOrd="0" destOrd="0" presId="urn:microsoft.com/office/officeart/2008/layout/VerticalCircleList"/>
    <dgm:cxn modelId="{AEA691C9-F759-40FD-A81C-F278DA0C1DAE}" type="presParOf" srcId="{45EF6DFC-C459-473F-A1BA-22AD931ACC08}" destId="{CDE310EF-F3CA-4BAA-9235-AC9A5A0EB213}" srcOrd="1" destOrd="0" presId="urn:microsoft.com/office/officeart/2008/layout/VerticalCircleList"/>
    <dgm:cxn modelId="{E9BE2EE4-4CA8-4FFE-BCD2-4BFF03FB2CAF}" type="presParOf" srcId="{45EF6DFC-C459-473F-A1BA-22AD931ACC08}" destId="{09DA99FF-7FEF-44B0-BC53-6D5381B31452}" srcOrd="2" destOrd="0" presId="urn:microsoft.com/office/officeart/2008/layout/VerticalCircleList"/>
    <dgm:cxn modelId="{9F4D8600-099A-4B05-93F6-F2EAB8043ED5}" type="presParOf" srcId="{E24C2426-09A6-4EBE-8A2C-97BBA15BCD42}" destId="{41327CA5-3DFB-4613-A45D-295813CF4EA6}" srcOrd="1" destOrd="0" presId="urn:microsoft.com/office/officeart/2008/layout/VerticalCircleList"/>
    <dgm:cxn modelId="{911BAACD-9988-4520-976E-E5EB52B30225}" type="presParOf" srcId="{41327CA5-3DFB-4613-A45D-295813CF4EA6}" destId="{FFDC29F2-8976-428C-A6CA-A2222CF09C36}" srcOrd="0" destOrd="0" presId="urn:microsoft.com/office/officeart/2008/layout/VerticalCircleList"/>
    <dgm:cxn modelId="{498915A3-BD5A-4852-8830-6C30685BCCAE}" type="presParOf" srcId="{41327CA5-3DFB-4613-A45D-295813CF4EA6}" destId="{12440A92-91B4-4FD6-8F38-5DA9EBD08C71}" srcOrd="1" destOrd="0" presId="urn:microsoft.com/office/officeart/2008/layout/VerticalCircleList"/>
    <dgm:cxn modelId="{69D7279B-0B37-4BC8-8C90-EDB9A322275B}" type="presParOf" srcId="{41327CA5-3DFB-4613-A45D-295813CF4EA6}" destId="{C750E352-82F9-44B9-A932-B137CA4371B0}" srcOrd="2" destOrd="0" presId="urn:microsoft.com/office/officeart/2008/layout/VerticalCircleList"/>
    <dgm:cxn modelId="{D76DB35C-AC88-4D3A-959B-9C091683D951}" type="presParOf" srcId="{E24C2426-09A6-4EBE-8A2C-97BBA15BCD42}" destId="{D3623553-E26A-4010-81D8-1708DBA12DC7}" srcOrd="2" destOrd="0" presId="urn:microsoft.com/office/officeart/2008/layout/VerticalCircleList"/>
    <dgm:cxn modelId="{F7941920-1E34-4F52-9A0B-B8929F4966B3}" type="presParOf" srcId="{D3623553-E26A-4010-81D8-1708DBA12DC7}" destId="{B6E098F3-EF8B-4F1B-9E89-272ADA7D9268}" srcOrd="0" destOrd="0" presId="urn:microsoft.com/office/officeart/2008/layout/VerticalCircleList"/>
    <dgm:cxn modelId="{F45D7077-A35D-40FC-A213-DD01B5EAF3A0}" type="presParOf" srcId="{D3623553-E26A-4010-81D8-1708DBA12DC7}" destId="{4FC2F2D0-62AB-47E2-A2CC-7C07ADF3DC61}" srcOrd="1" destOrd="0" presId="urn:microsoft.com/office/officeart/2008/layout/VerticalCircleList"/>
    <dgm:cxn modelId="{4C288C53-FD46-4DBB-A796-9E51379A4EDB}" type="presParOf" srcId="{D3623553-E26A-4010-81D8-1708DBA12DC7}" destId="{A921B415-B06A-4245-9A3B-E3AAD7C802B1}" srcOrd="2" destOrd="0" presId="urn:microsoft.com/office/officeart/2008/layout/VerticalCircleList"/>
    <dgm:cxn modelId="{B982CF3C-B3E4-4F61-B996-61F096ABF9AE}" type="presParOf" srcId="{E24C2426-09A6-4EBE-8A2C-97BBA15BCD42}" destId="{35F3CCDD-164F-4D5F-B0CF-26645D2C0EA2}" srcOrd="3" destOrd="0" presId="urn:microsoft.com/office/officeart/2008/layout/VerticalCircleList"/>
    <dgm:cxn modelId="{BC8DD886-7ED4-46EF-B646-87101D52AB31}" type="presParOf" srcId="{35F3CCDD-164F-4D5F-B0CF-26645D2C0EA2}" destId="{7A1E5D34-A9EB-42BB-A440-28D9078FA384}" srcOrd="0" destOrd="0" presId="urn:microsoft.com/office/officeart/2008/layout/VerticalCircleList"/>
    <dgm:cxn modelId="{BDF4724C-D05B-4EDE-9EE0-0AB60E5BE70E}" type="presParOf" srcId="{35F3CCDD-164F-4D5F-B0CF-26645D2C0EA2}" destId="{AB6BCAF8-56EE-4757-A45B-C5D19C3C0113}" srcOrd="1" destOrd="0" presId="urn:microsoft.com/office/officeart/2008/layout/VerticalCircleList"/>
    <dgm:cxn modelId="{ABE3C98D-4458-42C8-A4E4-0C5A49C22174}" type="presParOf" srcId="{35F3CCDD-164F-4D5F-B0CF-26645D2C0EA2}" destId="{1097C99E-8B1D-43D3-9F3F-C47C411BE81D}" srcOrd="2" destOrd="0" presId="urn:microsoft.com/office/officeart/2008/layout/VerticalCircleList"/>
    <dgm:cxn modelId="{5E8ABA8B-8605-41BC-BA06-26EAB05EAE16}" type="presParOf" srcId="{E24C2426-09A6-4EBE-8A2C-97BBA15BCD42}" destId="{6A8D0C83-DAFC-45C2-A976-49B93B903135}" srcOrd="4" destOrd="0" presId="urn:microsoft.com/office/officeart/2008/layout/VerticalCircleList"/>
    <dgm:cxn modelId="{15CDCE89-060F-4D8D-ADBA-AAEA835FB295}" type="presParOf" srcId="{6A8D0C83-DAFC-45C2-A976-49B93B903135}" destId="{78AA0AF8-78A9-4FBF-A31B-A402D6B5CDE5}" srcOrd="0" destOrd="0" presId="urn:microsoft.com/office/officeart/2008/layout/VerticalCircleList"/>
    <dgm:cxn modelId="{A0087182-F3FB-4C4A-98C2-02CCFF8DB819}" type="presParOf" srcId="{6A8D0C83-DAFC-45C2-A976-49B93B903135}" destId="{61E408C8-F1D2-4047-B015-B2BF623926DD}" srcOrd="1" destOrd="0" presId="urn:microsoft.com/office/officeart/2008/layout/VerticalCircleList"/>
    <dgm:cxn modelId="{9FB9ADBC-EB00-46E7-ABDB-9BD05D51065B}" type="presParOf" srcId="{6A8D0C83-DAFC-45C2-A976-49B93B903135}" destId="{2CF07FBF-BDCA-4835-BBB6-BC5F8BC90544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683AEEB-948A-481C-9626-9B962E1B4382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tr-TR"/>
        </a:p>
      </dgm:t>
    </dgm:pt>
    <dgm:pt modelId="{766A2571-E034-4CE1-90AB-E3EB47C2E805}">
      <dgm:prSet/>
      <dgm:spPr/>
      <dgm:t>
        <a:bodyPr/>
        <a:lstStyle/>
        <a:p>
          <a:pPr rtl="0"/>
          <a:r>
            <a:rPr lang="tr-TR" dirty="0" err="1" smtClean="0"/>
            <a:t>Serebellum</a:t>
          </a:r>
          <a:r>
            <a:rPr lang="tr-TR" dirty="0" smtClean="0"/>
            <a:t> (Beyincik)</a:t>
          </a:r>
          <a:br>
            <a:rPr lang="tr-TR" dirty="0" smtClean="0"/>
          </a:br>
          <a:endParaRPr lang="tr-TR" dirty="0"/>
        </a:p>
      </dgm:t>
    </dgm:pt>
    <dgm:pt modelId="{358346BF-55F4-4856-B41C-67F2F1738E60}" type="parTrans" cxnId="{58E216DC-A2F6-4261-B922-82A1D3488018}">
      <dgm:prSet/>
      <dgm:spPr/>
      <dgm:t>
        <a:bodyPr/>
        <a:lstStyle/>
        <a:p>
          <a:endParaRPr lang="tr-TR"/>
        </a:p>
      </dgm:t>
    </dgm:pt>
    <dgm:pt modelId="{57B771E3-2453-4E27-9793-A0C8359FC308}" type="sibTrans" cxnId="{58E216DC-A2F6-4261-B922-82A1D3488018}">
      <dgm:prSet/>
      <dgm:spPr/>
      <dgm:t>
        <a:bodyPr/>
        <a:lstStyle/>
        <a:p>
          <a:endParaRPr lang="tr-TR"/>
        </a:p>
      </dgm:t>
    </dgm:pt>
    <dgm:pt modelId="{311BFE01-00E3-4890-880C-D844FDD7E3F0}" type="pres">
      <dgm:prSet presAssocID="{C683AEEB-948A-481C-9626-9B962E1B438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296D74E-5B67-4CB6-B47C-F80848E5F9E8}" type="pres">
      <dgm:prSet presAssocID="{766A2571-E034-4CE1-90AB-E3EB47C2E80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8E216DC-A2F6-4261-B922-82A1D3488018}" srcId="{C683AEEB-948A-481C-9626-9B962E1B4382}" destId="{766A2571-E034-4CE1-90AB-E3EB47C2E805}" srcOrd="0" destOrd="0" parTransId="{358346BF-55F4-4856-B41C-67F2F1738E60}" sibTransId="{57B771E3-2453-4E27-9793-A0C8359FC308}"/>
    <dgm:cxn modelId="{B708FE83-B843-4734-A57E-B0FA2F2A14F5}" type="presOf" srcId="{766A2571-E034-4CE1-90AB-E3EB47C2E805}" destId="{8296D74E-5B67-4CB6-B47C-F80848E5F9E8}" srcOrd="0" destOrd="0" presId="urn:microsoft.com/office/officeart/2005/8/layout/vList2"/>
    <dgm:cxn modelId="{BC595EE6-0EF6-4A3C-A91A-7AD97EE4AE87}" type="presOf" srcId="{C683AEEB-948A-481C-9626-9B962E1B4382}" destId="{311BFE01-00E3-4890-880C-D844FDD7E3F0}" srcOrd="0" destOrd="0" presId="urn:microsoft.com/office/officeart/2005/8/layout/vList2"/>
    <dgm:cxn modelId="{B3B61586-C7BF-429D-AA70-BABDD5A23CF2}" type="presParOf" srcId="{311BFE01-00E3-4890-880C-D844FDD7E3F0}" destId="{8296D74E-5B67-4CB6-B47C-F80848E5F9E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2B1AFB4-60F2-4896-86B0-4AE8F5C54219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tr-TR"/>
        </a:p>
      </dgm:t>
    </dgm:pt>
    <dgm:pt modelId="{F77B8EEF-40D9-4647-922D-370390637351}">
      <dgm:prSet/>
      <dgm:spPr/>
      <dgm:t>
        <a:bodyPr/>
        <a:lstStyle/>
        <a:p>
          <a:pPr rtl="0"/>
          <a:r>
            <a:rPr lang="tr-TR" smtClean="0"/>
            <a:t>Omurilik (spinal kord)</a:t>
          </a:r>
          <a:endParaRPr lang="tr-TR"/>
        </a:p>
      </dgm:t>
    </dgm:pt>
    <dgm:pt modelId="{4BE4281A-2006-4EB7-A0F8-0ECB162B3599}" type="parTrans" cxnId="{78E945B9-8BBF-444E-B90C-401BD7594256}">
      <dgm:prSet/>
      <dgm:spPr/>
      <dgm:t>
        <a:bodyPr/>
        <a:lstStyle/>
        <a:p>
          <a:endParaRPr lang="tr-TR"/>
        </a:p>
      </dgm:t>
    </dgm:pt>
    <dgm:pt modelId="{F4DF4797-FFF5-4256-A84D-C27CFD9558A6}" type="sibTrans" cxnId="{78E945B9-8BBF-444E-B90C-401BD7594256}">
      <dgm:prSet/>
      <dgm:spPr/>
      <dgm:t>
        <a:bodyPr/>
        <a:lstStyle/>
        <a:p>
          <a:endParaRPr lang="tr-TR"/>
        </a:p>
      </dgm:t>
    </dgm:pt>
    <dgm:pt modelId="{CD9331AB-3143-4AB5-9D1E-1C7AE86748A1}" type="pres">
      <dgm:prSet presAssocID="{02B1AFB4-60F2-4896-86B0-4AE8F5C5421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53B2C6E-BC9F-45B8-BA89-35738F428726}" type="pres">
      <dgm:prSet presAssocID="{F77B8EEF-40D9-4647-922D-37039063735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29502F5-75B6-4EE6-95D8-E90B9523A506}" type="presOf" srcId="{02B1AFB4-60F2-4896-86B0-4AE8F5C54219}" destId="{CD9331AB-3143-4AB5-9D1E-1C7AE86748A1}" srcOrd="0" destOrd="0" presId="urn:microsoft.com/office/officeart/2005/8/layout/vList2"/>
    <dgm:cxn modelId="{78E945B9-8BBF-444E-B90C-401BD7594256}" srcId="{02B1AFB4-60F2-4896-86B0-4AE8F5C54219}" destId="{F77B8EEF-40D9-4647-922D-370390637351}" srcOrd="0" destOrd="0" parTransId="{4BE4281A-2006-4EB7-A0F8-0ECB162B3599}" sibTransId="{F4DF4797-FFF5-4256-A84D-C27CFD9558A6}"/>
    <dgm:cxn modelId="{28873857-8F87-464F-9938-2A4448FB1259}" type="presOf" srcId="{F77B8EEF-40D9-4647-922D-370390637351}" destId="{D53B2C6E-BC9F-45B8-BA89-35738F428726}" srcOrd="0" destOrd="0" presId="urn:microsoft.com/office/officeart/2005/8/layout/vList2"/>
    <dgm:cxn modelId="{2C498756-DBA0-4B53-A97C-2ABC4CCE32BF}" type="presParOf" srcId="{CD9331AB-3143-4AB5-9D1E-1C7AE86748A1}" destId="{D53B2C6E-BC9F-45B8-BA89-35738F42872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E2C2161-A756-41EC-94FF-F2F5600203B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7239ED37-2067-4BCB-988B-4CF2F3603910}">
      <dgm:prSet/>
      <dgm:spPr/>
      <dgm:t>
        <a:bodyPr/>
        <a:lstStyle/>
        <a:p>
          <a:pPr rtl="0"/>
          <a:r>
            <a:rPr lang="tr-TR" smtClean="0"/>
            <a:t>Omurilik (spinal kord)</a:t>
          </a:r>
          <a:endParaRPr lang="tr-TR"/>
        </a:p>
      </dgm:t>
    </dgm:pt>
    <dgm:pt modelId="{A0DA2C34-817E-4A2B-BC84-64575617F866}" type="parTrans" cxnId="{8A6FE5FA-47CA-4451-AE25-06EF2C4EA1FE}">
      <dgm:prSet/>
      <dgm:spPr/>
      <dgm:t>
        <a:bodyPr/>
        <a:lstStyle/>
        <a:p>
          <a:endParaRPr lang="tr-TR"/>
        </a:p>
      </dgm:t>
    </dgm:pt>
    <dgm:pt modelId="{81DFDCB3-0755-4AB1-8686-148E58DE9D9A}" type="sibTrans" cxnId="{8A6FE5FA-47CA-4451-AE25-06EF2C4EA1FE}">
      <dgm:prSet/>
      <dgm:spPr/>
      <dgm:t>
        <a:bodyPr/>
        <a:lstStyle/>
        <a:p>
          <a:endParaRPr lang="tr-TR"/>
        </a:p>
      </dgm:t>
    </dgm:pt>
    <dgm:pt modelId="{4C00A501-FCF8-4CB5-A0E4-306403C80BC5}" type="pres">
      <dgm:prSet presAssocID="{2E2C2161-A756-41EC-94FF-F2F5600203B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63EDC3E-60EC-4A65-8BC7-148031F66230}" type="pres">
      <dgm:prSet presAssocID="{7239ED37-2067-4BCB-988B-4CF2F360391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A6FE5FA-47CA-4451-AE25-06EF2C4EA1FE}" srcId="{2E2C2161-A756-41EC-94FF-F2F5600203BD}" destId="{7239ED37-2067-4BCB-988B-4CF2F3603910}" srcOrd="0" destOrd="0" parTransId="{A0DA2C34-817E-4A2B-BC84-64575617F866}" sibTransId="{81DFDCB3-0755-4AB1-8686-148E58DE9D9A}"/>
    <dgm:cxn modelId="{152F41ED-CFF5-4833-91D3-EC01EDB24720}" type="presOf" srcId="{2E2C2161-A756-41EC-94FF-F2F5600203BD}" destId="{4C00A501-FCF8-4CB5-A0E4-306403C80BC5}" srcOrd="0" destOrd="0" presId="urn:microsoft.com/office/officeart/2005/8/layout/vList2"/>
    <dgm:cxn modelId="{622D2416-EC46-4659-AF60-850226AD43D0}" type="presOf" srcId="{7239ED37-2067-4BCB-988B-4CF2F3603910}" destId="{E63EDC3E-60EC-4A65-8BC7-148031F66230}" srcOrd="0" destOrd="0" presId="urn:microsoft.com/office/officeart/2005/8/layout/vList2"/>
    <dgm:cxn modelId="{54BA0B6B-841A-4270-8E03-DE3FACAD5435}" type="presParOf" srcId="{4C00A501-FCF8-4CB5-A0E4-306403C80BC5}" destId="{E63EDC3E-60EC-4A65-8BC7-148031F6623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33C64B9-07B2-4154-806A-F4C7D8AC5400}" type="doc">
      <dgm:prSet loTypeId="urn:microsoft.com/office/officeart/2005/8/layout/hList1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9FE73A1C-86BB-48E9-A3FF-A53EEEBE6046}">
      <dgm:prSet/>
      <dgm:spPr/>
      <dgm:t>
        <a:bodyPr/>
        <a:lstStyle/>
        <a:p>
          <a:pPr rtl="0"/>
          <a:r>
            <a:rPr lang="tr-TR" smtClean="0"/>
            <a:t>Üç temel fonksiyonu vardır;</a:t>
          </a:r>
          <a:endParaRPr lang="tr-TR"/>
        </a:p>
      </dgm:t>
    </dgm:pt>
    <dgm:pt modelId="{008BCA29-A88E-49D4-BF37-BAEBF663B3EC}" type="parTrans" cxnId="{6180EBA3-28C1-4FFD-B180-C654F745C62B}">
      <dgm:prSet/>
      <dgm:spPr/>
      <dgm:t>
        <a:bodyPr/>
        <a:lstStyle/>
        <a:p>
          <a:endParaRPr lang="tr-TR"/>
        </a:p>
      </dgm:t>
    </dgm:pt>
    <dgm:pt modelId="{575C2447-90C7-413A-92FE-F98FB114A098}" type="sibTrans" cxnId="{6180EBA3-28C1-4FFD-B180-C654F745C62B}">
      <dgm:prSet/>
      <dgm:spPr/>
      <dgm:t>
        <a:bodyPr/>
        <a:lstStyle/>
        <a:p>
          <a:endParaRPr lang="tr-TR"/>
        </a:p>
      </dgm:t>
    </dgm:pt>
    <dgm:pt modelId="{DF1E89C4-59FD-42E1-A8CB-9A9D4FEC9713}">
      <dgm:prSet/>
      <dgm:spPr/>
      <dgm:t>
        <a:bodyPr/>
        <a:lstStyle/>
        <a:p>
          <a:pPr rtl="0"/>
          <a:r>
            <a:rPr lang="tr-TR" smtClean="0"/>
            <a:t>Omurilikteki inen ve çıkan sinir yolları, beyin ve vücudun sinir sistemi dışında kalan bölümleri arasında iki yönlü iletişim sağlar.</a:t>
          </a:r>
          <a:endParaRPr lang="tr-TR"/>
        </a:p>
      </dgm:t>
    </dgm:pt>
    <dgm:pt modelId="{EDAEADBB-0BA8-4AEF-B786-7E404FF7A886}" type="parTrans" cxnId="{E5C6D524-8E1A-4F49-BF4D-2527A9C3D029}">
      <dgm:prSet/>
      <dgm:spPr/>
      <dgm:t>
        <a:bodyPr/>
        <a:lstStyle/>
        <a:p>
          <a:endParaRPr lang="tr-TR"/>
        </a:p>
      </dgm:t>
    </dgm:pt>
    <dgm:pt modelId="{745A41D5-12C3-427B-A01F-E1FF50341284}" type="sibTrans" cxnId="{E5C6D524-8E1A-4F49-BF4D-2527A9C3D029}">
      <dgm:prSet/>
      <dgm:spPr/>
      <dgm:t>
        <a:bodyPr/>
        <a:lstStyle/>
        <a:p>
          <a:endParaRPr lang="tr-TR"/>
        </a:p>
      </dgm:t>
    </dgm:pt>
    <dgm:pt modelId="{ECFED7F6-FD16-4605-978D-9CAC472310DD}">
      <dgm:prSet/>
      <dgm:spPr/>
      <dgm:t>
        <a:bodyPr/>
        <a:lstStyle/>
        <a:p>
          <a:pPr rtl="0"/>
          <a:r>
            <a:rPr lang="tr-TR" smtClean="0"/>
            <a:t>Sinir uyarılarını iletir.</a:t>
          </a:r>
          <a:endParaRPr lang="tr-TR"/>
        </a:p>
      </dgm:t>
    </dgm:pt>
    <dgm:pt modelId="{802F83CE-7ECD-4003-90D8-3D4C1FEB2FB3}" type="parTrans" cxnId="{D95DFAB2-37E6-4355-B595-2EB3061D56DC}">
      <dgm:prSet/>
      <dgm:spPr/>
      <dgm:t>
        <a:bodyPr/>
        <a:lstStyle/>
        <a:p>
          <a:endParaRPr lang="tr-TR"/>
        </a:p>
      </dgm:t>
    </dgm:pt>
    <dgm:pt modelId="{90202522-13D9-42BE-A3BB-5B937F57FB4D}" type="sibTrans" cxnId="{D95DFAB2-37E6-4355-B595-2EB3061D56DC}">
      <dgm:prSet/>
      <dgm:spPr/>
      <dgm:t>
        <a:bodyPr/>
        <a:lstStyle/>
        <a:p>
          <a:endParaRPr lang="tr-TR"/>
        </a:p>
      </dgm:t>
    </dgm:pt>
    <dgm:pt modelId="{72B95778-3379-4568-9D93-020E59DB9E27}">
      <dgm:prSet/>
      <dgm:spPr/>
      <dgm:t>
        <a:bodyPr/>
        <a:lstStyle/>
        <a:p>
          <a:pPr rtl="0"/>
          <a:r>
            <a:rPr lang="tr-TR" smtClean="0"/>
            <a:t>Spinal refleksler için merkez rolü oynar.</a:t>
          </a:r>
          <a:endParaRPr lang="tr-TR"/>
        </a:p>
      </dgm:t>
    </dgm:pt>
    <dgm:pt modelId="{1427C887-BD54-46B0-A5AB-BC34494B7093}" type="parTrans" cxnId="{4658EFF4-AECF-46AD-8FF5-F67CDB9F2757}">
      <dgm:prSet/>
      <dgm:spPr/>
      <dgm:t>
        <a:bodyPr/>
        <a:lstStyle/>
        <a:p>
          <a:endParaRPr lang="tr-TR"/>
        </a:p>
      </dgm:t>
    </dgm:pt>
    <dgm:pt modelId="{49162ECD-DF34-4939-A79D-5010D1E59A5C}" type="sibTrans" cxnId="{4658EFF4-AECF-46AD-8FF5-F67CDB9F2757}">
      <dgm:prSet/>
      <dgm:spPr/>
      <dgm:t>
        <a:bodyPr/>
        <a:lstStyle/>
        <a:p>
          <a:endParaRPr lang="tr-TR"/>
        </a:p>
      </dgm:t>
    </dgm:pt>
    <dgm:pt modelId="{B979BA57-F3DB-46AC-B1A9-26C1F608E8AD}" type="pres">
      <dgm:prSet presAssocID="{233C64B9-07B2-4154-806A-F4C7D8AC54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6661F67-46B7-452B-B652-E5249A5FBD0F}" type="pres">
      <dgm:prSet presAssocID="{9FE73A1C-86BB-48E9-A3FF-A53EEEBE6046}" presName="composite" presStyleCnt="0"/>
      <dgm:spPr/>
    </dgm:pt>
    <dgm:pt modelId="{2FDF5A35-8145-4744-837D-D15B2E13D53E}" type="pres">
      <dgm:prSet presAssocID="{9FE73A1C-86BB-48E9-A3FF-A53EEEBE604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BAAD93C-C718-4F41-81C7-98D222D89296}" type="pres">
      <dgm:prSet presAssocID="{9FE73A1C-86BB-48E9-A3FF-A53EEEBE6046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5C6D524-8E1A-4F49-BF4D-2527A9C3D029}" srcId="{9FE73A1C-86BB-48E9-A3FF-A53EEEBE6046}" destId="{DF1E89C4-59FD-42E1-A8CB-9A9D4FEC9713}" srcOrd="0" destOrd="0" parTransId="{EDAEADBB-0BA8-4AEF-B786-7E404FF7A886}" sibTransId="{745A41D5-12C3-427B-A01F-E1FF50341284}"/>
    <dgm:cxn modelId="{6180EBA3-28C1-4FFD-B180-C654F745C62B}" srcId="{233C64B9-07B2-4154-806A-F4C7D8AC5400}" destId="{9FE73A1C-86BB-48E9-A3FF-A53EEEBE6046}" srcOrd="0" destOrd="0" parTransId="{008BCA29-A88E-49D4-BF37-BAEBF663B3EC}" sibTransId="{575C2447-90C7-413A-92FE-F98FB114A098}"/>
    <dgm:cxn modelId="{4658EFF4-AECF-46AD-8FF5-F67CDB9F2757}" srcId="{9FE73A1C-86BB-48E9-A3FF-A53EEEBE6046}" destId="{72B95778-3379-4568-9D93-020E59DB9E27}" srcOrd="2" destOrd="0" parTransId="{1427C887-BD54-46B0-A5AB-BC34494B7093}" sibTransId="{49162ECD-DF34-4939-A79D-5010D1E59A5C}"/>
    <dgm:cxn modelId="{756F1D02-127B-40E0-85ED-19E8B5D34049}" type="presOf" srcId="{233C64B9-07B2-4154-806A-F4C7D8AC5400}" destId="{B979BA57-F3DB-46AC-B1A9-26C1F608E8AD}" srcOrd="0" destOrd="0" presId="urn:microsoft.com/office/officeart/2005/8/layout/hList1"/>
    <dgm:cxn modelId="{9945A604-DA0A-44D3-8589-2C556CB701D7}" type="presOf" srcId="{9FE73A1C-86BB-48E9-A3FF-A53EEEBE6046}" destId="{2FDF5A35-8145-4744-837D-D15B2E13D53E}" srcOrd="0" destOrd="0" presId="urn:microsoft.com/office/officeart/2005/8/layout/hList1"/>
    <dgm:cxn modelId="{77C07182-F405-4656-9743-7667BD5FF7EA}" type="presOf" srcId="{DF1E89C4-59FD-42E1-A8CB-9A9D4FEC9713}" destId="{1BAAD93C-C718-4F41-81C7-98D222D89296}" srcOrd="0" destOrd="0" presId="urn:microsoft.com/office/officeart/2005/8/layout/hList1"/>
    <dgm:cxn modelId="{1A24157D-9CC8-4705-B2CC-15EB7847FC84}" type="presOf" srcId="{72B95778-3379-4568-9D93-020E59DB9E27}" destId="{1BAAD93C-C718-4F41-81C7-98D222D89296}" srcOrd="0" destOrd="2" presId="urn:microsoft.com/office/officeart/2005/8/layout/hList1"/>
    <dgm:cxn modelId="{809FAAFF-AA3D-4468-B2EC-277581099CE6}" type="presOf" srcId="{ECFED7F6-FD16-4605-978D-9CAC472310DD}" destId="{1BAAD93C-C718-4F41-81C7-98D222D89296}" srcOrd="0" destOrd="1" presId="urn:microsoft.com/office/officeart/2005/8/layout/hList1"/>
    <dgm:cxn modelId="{D95DFAB2-37E6-4355-B595-2EB3061D56DC}" srcId="{9FE73A1C-86BB-48E9-A3FF-A53EEEBE6046}" destId="{ECFED7F6-FD16-4605-978D-9CAC472310DD}" srcOrd="1" destOrd="0" parTransId="{802F83CE-7ECD-4003-90D8-3D4C1FEB2FB3}" sibTransId="{90202522-13D9-42BE-A3BB-5B937F57FB4D}"/>
    <dgm:cxn modelId="{60F534B1-A59E-40D0-AAEB-257C4E4F732F}" type="presParOf" srcId="{B979BA57-F3DB-46AC-B1A9-26C1F608E8AD}" destId="{06661F67-46B7-452B-B652-E5249A5FBD0F}" srcOrd="0" destOrd="0" presId="urn:microsoft.com/office/officeart/2005/8/layout/hList1"/>
    <dgm:cxn modelId="{4D47A1C6-E01C-4D54-897A-68B51AA68BE3}" type="presParOf" srcId="{06661F67-46B7-452B-B652-E5249A5FBD0F}" destId="{2FDF5A35-8145-4744-837D-D15B2E13D53E}" srcOrd="0" destOrd="0" presId="urn:microsoft.com/office/officeart/2005/8/layout/hList1"/>
    <dgm:cxn modelId="{C08D8145-DB61-4746-9647-A119BD8C570C}" type="presParOf" srcId="{06661F67-46B7-452B-B652-E5249A5FBD0F}" destId="{1BAAD93C-C718-4F41-81C7-98D222D8929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708F8DA-36FD-463E-BEEE-4EF17E4A2D64}" type="doc">
      <dgm:prSet loTypeId="urn:microsoft.com/office/officeart/2005/8/layout/vList5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86260B4C-6D78-4879-AD25-DD47ADF90B07}">
      <dgm:prSet/>
      <dgm:spPr/>
      <dgm:t>
        <a:bodyPr/>
        <a:lstStyle/>
        <a:p>
          <a:pPr rtl="0"/>
          <a:r>
            <a:rPr lang="tr-TR" b="1" smtClean="0"/>
            <a:t>Beyin Omurilik Zarları </a:t>
          </a:r>
          <a:endParaRPr lang="tr-TR"/>
        </a:p>
      </dgm:t>
    </dgm:pt>
    <dgm:pt modelId="{7D1609A7-A8DE-40B3-98DE-6FDC0C22676A}" type="parTrans" cxnId="{098332BE-712D-42F4-9750-4E4CF5D8B322}">
      <dgm:prSet/>
      <dgm:spPr/>
      <dgm:t>
        <a:bodyPr/>
        <a:lstStyle/>
        <a:p>
          <a:endParaRPr lang="tr-TR"/>
        </a:p>
      </dgm:t>
    </dgm:pt>
    <dgm:pt modelId="{C25E3981-ECB6-428C-A268-D3299479D6AF}" type="sibTrans" cxnId="{098332BE-712D-42F4-9750-4E4CF5D8B322}">
      <dgm:prSet/>
      <dgm:spPr/>
      <dgm:t>
        <a:bodyPr/>
        <a:lstStyle/>
        <a:p>
          <a:endParaRPr lang="tr-TR"/>
        </a:p>
      </dgm:t>
    </dgm:pt>
    <dgm:pt modelId="{F6410BC7-982A-4FD8-A2A2-9DB7F3937155}">
      <dgm:prSet/>
      <dgm:spPr/>
      <dgm:t>
        <a:bodyPr/>
        <a:lstStyle/>
        <a:p>
          <a:pPr rtl="0"/>
          <a:r>
            <a:rPr lang="tr-TR" dirty="0" smtClean="0"/>
            <a:t>Beyin ve omurilik </a:t>
          </a:r>
          <a:r>
            <a:rPr lang="tr-TR" dirty="0" err="1" smtClean="0"/>
            <a:t>meninks</a:t>
          </a:r>
          <a:r>
            <a:rPr lang="tr-TR" dirty="0" smtClean="0"/>
            <a:t> denen üç zarla çevrilerek koruma altına alınmıştır. </a:t>
          </a:r>
          <a:endParaRPr lang="tr-TR" dirty="0"/>
        </a:p>
      </dgm:t>
    </dgm:pt>
    <dgm:pt modelId="{8816F7B2-9735-4CD3-B035-BFFC2EC0C470}" type="parTrans" cxnId="{130871AA-45EF-41C9-B26A-6488FCC44601}">
      <dgm:prSet/>
      <dgm:spPr/>
      <dgm:t>
        <a:bodyPr/>
        <a:lstStyle/>
        <a:p>
          <a:endParaRPr lang="tr-TR"/>
        </a:p>
      </dgm:t>
    </dgm:pt>
    <dgm:pt modelId="{1507CDEF-4A59-48F9-A1FB-294A28592655}" type="sibTrans" cxnId="{130871AA-45EF-41C9-B26A-6488FCC44601}">
      <dgm:prSet/>
      <dgm:spPr/>
      <dgm:t>
        <a:bodyPr/>
        <a:lstStyle/>
        <a:p>
          <a:endParaRPr lang="tr-TR"/>
        </a:p>
      </dgm:t>
    </dgm:pt>
    <dgm:pt modelId="{7C6C6F68-8F6B-41E9-A882-90EEE9D8E56E}">
      <dgm:prSet/>
      <dgm:spPr/>
      <dgm:t>
        <a:bodyPr/>
        <a:lstStyle/>
        <a:p>
          <a:pPr rtl="0"/>
          <a:r>
            <a:rPr lang="tr-TR" dirty="0" smtClean="0"/>
            <a:t>Bu zarlar dıştan içe doğru</a:t>
          </a:r>
          <a:endParaRPr lang="tr-TR" dirty="0"/>
        </a:p>
      </dgm:t>
    </dgm:pt>
    <dgm:pt modelId="{AA67158A-1B9D-4A8E-AC83-A25CC867EDE4}" type="parTrans" cxnId="{B9EBCB5C-76C2-42F5-A640-87585C2694CA}">
      <dgm:prSet/>
      <dgm:spPr/>
      <dgm:t>
        <a:bodyPr/>
        <a:lstStyle/>
        <a:p>
          <a:endParaRPr lang="tr-TR"/>
        </a:p>
      </dgm:t>
    </dgm:pt>
    <dgm:pt modelId="{8408D241-74DE-4A26-A6A8-723032FFE3DE}" type="sibTrans" cxnId="{B9EBCB5C-76C2-42F5-A640-87585C2694CA}">
      <dgm:prSet/>
      <dgm:spPr/>
      <dgm:t>
        <a:bodyPr/>
        <a:lstStyle/>
        <a:p>
          <a:endParaRPr lang="tr-TR"/>
        </a:p>
      </dgm:t>
    </dgm:pt>
    <dgm:pt modelId="{6AA44603-6BD1-4F49-8967-7754EB3503B3}">
      <dgm:prSet/>
      <dgm:spPr/>
      <dgm:t>
        <a:bodyPr/>
        <a:lstStyle/>
        <a:p>
          <a:pPr rtl="0"/>
          <a:r>
            <a:rPr lang="tr-TR" dirty="0" smtClean="0"/>
            <a:t>sert zar (</a:t>
          </a:r>
          <a:r>
            <a:rPr lang="tr-TR" b="1" dirty="0" err="1" smtClean="0"/>
            <a:t>duramater</a:t>
          </a:r>
          <a:r>
            <a:rPr lang="tr-TR" dirty="0" smtClean="0"/>
            <a:t>),</a:t>
          </a:r>
          <a:endParaRPr lang="tr-TR" dirty="0"/>
        </a:p>
      </dgm:t>
    </dgm:pt>
    <dgm:pt modelId="{0368A212-1EF7-4B7D-A3D0-9129ACBC6673}" type="parTrans" cxnId="{05EB0BDD-395C-4756-A55C-86FC6F0622B5}">
      <dgm:prSet/>
      <dgm:spPr/>
      <dgm:t>
        <a:bodyPr/>
        <a:lstStyle/>
        <a:p>
          <a:endParaRPr lang="tr-TR"/>
        </a:p>
      </dgm:t>
    </dgm:pt>
    <dgm:pt modelId="{AF2591A0-9CD0-48CF-9357-AFD1926935AA}" type="sibTrans" cxnId="{05EB0BDD-395C-4756-A55C-86FC6F0622B5}">
      <dgm:prSet/>
      <dgm:spPr/>
      <dgm:t>
        <a:bodyPr/>
        <a:lstStyle/>
        <a:p>
          <a:endParaRPr lang="tr-TR"/>
        </a:p>
      </dgm:t>
    </dgm:pt>
    <dgm:pt modelId="{A50D001D-0ED4-4428-90BD-28E104D53C65}">
      <dgm:prSet/>
      <dgm:spPr/>
      <dgm:t>
        <a:bodyPr/>
        <a:lstStyle/>
        <a:p>
          <a:pPr rtl="0"/>
          <a:r>
            <a:rPr lang="tr-TR" dirty="0" smtClean="0"/>
            <a:t>örümceksi zar (</a:t>
          </a:r>
          <a:r>
            <a:rPr lang="tr-TR" b="1" dirty="0" err="1" smtClean="0"/>
            <a:t>araknoid</a:t>
          </a:r>
          <a:r>
            <a:rPr lang="tr-TR" b="1" dirty="0" smtClean="0"/>
            <a:t> </a:t>
          </a:r>
          <a:r>
            <a:rPr lang="tr-TR" b="1" dirty="0" err="1" smtClean="0"/>
            <a:t>mater</a:t>
          </a:r>
          <a:r>
            <a:rPr lang="tr-TR" dirty="0" smtClean="0"/>
            <a:t>)</a:t>
          </a:r>
          <a:endParaRPr lang="tr-TR" dirty="0"/>
        </a:p>
      </dgm:t>
    </dgm:pt>
    <dgm:pt modelId="{3DDF9F9A-B175-416E-ACD5-B8AF889D4FFB}" type="parTrans" cxnId="{52E1050F-0D39-4FA9-96DE-36DF0E393A13}">
      <dgm:prSet/>
      <dgm:spPr/>
      <dgm:t>
        <a:bodyPr/>
        <a:lstStyle/>
        <a:p>
          <a:endParaRPr lang="tr-TR"/>
        </a:p>
      </dgm:t>
    </dgm:pt>
    <dgm:pt modelId="{E250F6AC-9EB2-480E-A7F6-0568E182F53B}" type="sibTrans" cxnId="{52E1050F-0D39-4FA9-96DE-36DF0E393A13}">
      <dgm:prSet/>
      <dgm:spPr/>
      <dgm:t>
        <a:bodyPr/>
        <a:lstStyle/>
        <a:p>
          <a:endParaRPr lang="tr-TR"/>
        </a:p>
      </dgm:t>
    </dgm:pt>
    <dgm:pt modelId="{36AFC975-0C3D-472D-801C-E8BD45168B2C}">
      <dgm:prSet/>
      <dgm:spPr/>
      <dgm:t>
        <a:bodyPr/>
        <a:lstStyle/>
        <a:p>
          <a:pPr rtl="0"/>
          <a:r>
            <a:rPr lang="tr-TR" dirty="0" smtClean="0"/>
            <a:t>ve ince zardır. (</a:t>
          </a:r>
          <a:r>
            <a:rPr lang="tr-TR" b="1" dirty="0" err="1" smtClean="0"/>
            <a:t>piamater</a:t>
          </a:r>
          <a:r>
            <a:rPr lang="tr-TR" dirty="0" smtClean="0"/>
            <a:t>) </a:t>
          </a:r>
          <a:endParaRPr lang="tr-TR" dirty="0"/>
        </a:p>
      </dgm:t>
    </dgm:pt>
    <dgm:pt modelId="{34934F89-B80A-4074-BAEB-B9BFB951007B}" type="parTrans" cxnId="{6A9F2A1C-47ED-48C6-B89E-EC0785202D90}">
      <dgm:prSet/>
      <dgm:spPr/>
      <dgm:t>
        <a:bodyPr/>
        <a:lstStyle/>
        <a:p>
          <a:endParaRPr lang="tr-TR"/>
        </a:p>
      </dgm:t>
    </dgm:pt>
    <dgm:pt modelId="{3CF47319-60E1-4DDA-B3BA-73610B17DA37}" type="sibTrans" cxnId="{6A9F2A1C-47ED-48C6-B89E-EC0785202D90}">
      <dgm:prSet/>
      <dgm:spPr/>
      <dgm:t>
        <a:bodyPr/>
        <a:lstStyle/>
        <a:p>
          <a:endParaRPr lang="tr-TR"/>
        </a:p>
      </dgm:t>
    </dgm:pt>
    <dgm:pt modelId="{E18BB085-1C2D-4F10-87FF-AFD468679F4A}" type="pres">
      <dgm:prSet presAssocID="{6708F8DA-36FD-463E-BEEE-4EF17E4A2D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93F8D2C-4959-46CF-8832-C4A6ACF97A49}" type="pres">
      <dgm:prSet presAssocID="{86260B4C-6D78-4879-AD25-DD47ADF90B07}" presName="linNode" presStyleCnt="0"/>
      <dgm:spPr/>
    </dgm:pt>
    <dgm:pt modelId="{7313CF9D-25D1-4130-8B6F-E9CBCF017637}" type="pres">
      <dgm:prSet presAssocID="{86260B4C-6D78-4879-AD25-DD47ADF90B07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03F6A20-3666-47F2-8743-F6B9AA0EE304}" type="pres">
      <dgm:prSet presAssocID="{86260B4C-6D78-4879-AD25-DD47ADF90B07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3BCA614-19CB-4166-AF89-B2F67A897DEE}" type="presOf" srcId="{6AA44603-6BD1-4F49-8967-7754EB3503B3}" destId="{803F6A20-3666-47F2-8743-F6B9AA0EE304}" srcOrd="0" destOrd="2" presId="urn:microsoft.com/office/officeart/2005/8/layout/vList5"/>
    <dgm:cxn modelId="{F8F72B0C-80C5-4F19-99D3-3B012F56ECDD}" type="presOf" srcId="{86260B4C-6D78-4879-AD25-DD47ADF90B07}" destId="{7313CF9D-25D1-4130-8B6F-E9CBCF017637}" srcOrd="0" destOrd="0" presId="urn:microsoft.com/office/officeart/2005/8/layout/vList5"/>
    <dgm:cxn modelId="{B9EBCB5C-76C2-42F5-A640-87585C2694CA}" srcId="{F6410BC7-982A-4FD8-A2A2-9DB7F3937155}" destId="{7C6C6F68-8F6B-41E9-A882-90EEE9D8E56E}" srcOrd="0" destOrd="0" parTransId="{AA67158A-1B9D-4A8E-AC83-A25CC867EDE4}" sibTransId="{8408D241-74DE-4A26-A6A8-723032FFE3DE}"/>
    <dgm:cxn modelId="{B1DA5558-A160-4AC8-B018-8FAC4424A38A}" type="presOf" srcId="{F6410BC7-982A-4FD8-A2A2-9DB7F3937155}" destId="{803F6A20-3666-47F2-8743-F6B9AA0EE304}" srcOrd="0" destOrd="0" presId="urn:microsoft.com/office/officeart/2005/8/layout/vList5"/>
    <dgm:cxn modelId="{05EB0BDD-395C-4756-A55C-86FC6F0622B5}" srcId="{7C6C6F68-8F6B-41E9-A882-90EEE9D8E56E}" destId="{6AA44603-6BD1-4F49-8967-7754EB3503B3}" srcOrd="0" destOrd="0" parTransId="{0368A212-1EF7-4B7D-A3D0-9129ACBC6673}" sibTransId="{AF2591A0-9CD0-48CF-9357-AFD1926935AA}"/>
    <dgm:cxn modelId="{987F69FF-EF3E-4B7A-ADBB-F6FFAE7DB983}" type="presOf" srcId="{36AFC975-0C3D-472D-801C-E8BD45168B2C}" destId="{803F6A20-3666-47F2-8743-F6B9AA0EE304}" srcOrd="0" destOrd="4" presId="urn:microsoft.com/office/officeart/2005/8/layout/vList5"/>
    <dgm:cxn modelId="{09023A78-730E-49CE-B00F-CD5C3947B8BE}" type="presOf" srcId="{6708F8DA-36FD-463E-BEEE-4EF17E4A2D64}" destId="{E18BB085-1C2D-4F10-87FF-AFD468679F4A}" srcOrd="0" destOrd="0" presId="urn:microsoft.com/office/officeart/2005/8/layout/vList5"/>
    <dgm:cxn modelId="{098332BE-712D-42F4-9750-4E4CF5D8B322}" srcId="{6708F8DA-36FD-463E-BEEE-4EF17E4A2D64}" destId="{86260B4C-6D78-4879-AD25-DD47ADF90B07}" srcOrd="0" destOrd="0" parTransId="{7D1609A7-A8DE-40B3-98DE-6FDC0C22676A}" sibTransId="{C25E3981-ECB6-428C-A268-D3299479D6AF}"/>
    <dgm:cxn modelId="{9B17B24A-9602-46A5-B714-D3013DD749BB}" type="presOf" srcId="{A50D001D-0ED4-4428-90BD-28E104D53C65}" destId="{803F6A20-3666-47F2-8743-F6B9AA0EE304}" srcOrd="0" destOrd="3" presId="urn:microsoft.com/office/officeart/2005/8/layout/vList5"/>
    <dgm:cxn modelId="{6A9F2A1C-47ED-48C6-B89E-EC0785202D90}" srcId="{7C6C6F68-8F6B-41E9-A882-90EEE9D8E56E}" destId="{36AFC975-0C3D-472D-801C-E8BD45168B2C}" srcOrd="2" destOrd="0" parTransId="{34934F89-B80A-4074-BAEB-B9BFB951007B}" sibTransId="{3CF47319-60E1-4DDA-B3BA-73610B17DA37}"/>
    <dgm:cxn modelId="{52E1050F-0D39-4FA9-96DE-36DF0E393A13}" srcId="{7C6C6F68-8F6B-41E9-A882-90EEE9D8E56E}" destId="{A50D001D-0ED4-4428-90BD-28E104D53C65}" srcOrd="1" destOrd="0" parTransId="{3DDF9F9A-B175-416E-ACD5-B8AF889D4FFB}" sibTransId="{E250F6AC-9EB2-480E-A7F6-0568E182F53B}"/>
    <dgm:cxn modelId="{5EA41FEB-4BC1-4093-846B-A9E9DB89F27F}" type="presOf" srcId="{7C6C6F68-8F6B-41E9-A882-90EEE9D8E56E}" destId="{803F6A20-3666-47F2-8743-F6B9AA0EE304}" srcOrd="0" destOrd="1" presId="urn:microsoft.com/office/officeart/2005/8/layout/vList5"/>
    <dgm:cxn modelId="{130871AA-45EF-41C9-B26A-6488FCC44601}" srcId="{86260B4C-6D78-4879-AD25-DD47ADF90B07}" destId="{F6410BC7-982A-4FD8-A2A2-9DB7F3937155}" srcOrd="0" destOrd="0" parTransId="{8816F7B2-9735-4CD3-B035-BFFC2EC0C470}" sibTransId="{1507CDEF-4A59-48F9-A1FB-294A28592655}"/>
    <dgm:cxn modelId="{08086D9C-25AF-4CC1-858D-3C8C97C1A0AE}" type="presParOf" srcId="{E18BB085-1C2D-4F10-87FF-AFD468679F4A}" destId="{F93F8D2C-4959-46CF-8832-C4A6ACF97A49}" srcOrd="0" destOrd="0" presId="urn:microsoft.com/office/officeart/2005/8/layout/vList5"/>
    <dgm:cxn modelId="{074F5062-9B37-4BD9-9396-212AA516F953}" type="presParOf" srcId="{F93F8D2C-4959-46CF-8832-C4A6ACF97A49}" destId="{7313CF9D-25D1-4130-8B6F-E9CBCF017637}" srcOrd="0" destOrd="0" presId="urn:microsoft.com/office/officeart/2005/8/layout/vList5"/>
    <dgm:cxn modelId="{4C07212F-BF9F-4FC5-804C-30C51F176FDE}" type="presParOf" srcId="{F93F8D2C-4959-46CF-8832-C4A6ACF97A49}" destId="{803F6A20-3666-47F2-8743-F6B9AA0EE30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8395F920-9B95-4124-98AD-C386AA68FEF1}" type="doc">
      <dgm:prSet loTypeId="urn:microsoft.com/office/officeart/2005/8/layout/vList2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tr-TR"/>
        </a:p>
      </dgm:t>
    </dgm:pt>
    <dgm:pt modelId="{AE85EB62-7228-49AE-800A-CFE4B079B185}">
      <dgm:prSet/>
      <dgm:spPr/>
      <dgm:t>
        <a:bodyPr/>
        <a:lstStyle/>
        <a:p>
          <a:pPr rtl="0"/>
          <a:r>
            <a:rPr lang="tr-TR" smtClean="0"/>
            <a:t>Beyin Omurilik Sıvısı (BOS)</a:t>
          </a:r>
          <a:endParaRPr lang="tr-TR"/>
        </a:p>
      </dgm:t>
    </dgm:pt>
    <dgm:pt modelId="{1270EEB0-3F79-4C80-B695-F6865F476BF3}" type="parTrans" cxnId="{7596FB04-FF32-427D-9236-F41185FC50BD}">
      <dgm:prSet/>
      <dgm:spPr/>
      <dgm:t>
        <a:bodyPr/>
        <a:lstStyle/>
        <a:p>
          <a:endParaRPr lang="tr-TR"/>
        </a:p>
      </dgm:t>
    </dgm:pt>
    <dgm:pt modelId="{0FE95A6F-E4CF-4FEB-95C5-1243C76FBACB}" type="sibTrans" cxnId="{7596FB04-FF32-427D-9236-F41185FC50BD}">
      <dgm:prSet/>
      <dgm:spPr/>
      <dgm:t>
        <a:bodyPr/>
        <a:lstStyle/>
        <a:p>
          <a:endParaRPr lang="tr-TR"/>
        </a:p>
      </dgm:t>
    </dgm:pt>
    <dgm:pt modelId="{57865CC3-3B4B-4420-A929-6E7ADA2EE78C}" type="pres">
      <dgm:prSet presAssocID="{8395F920-9B95-4124-98AD-C386AA68FEF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F96F525-30AB-41C6-A2E2-207F44670334}" type="pres">
      <dgm:prSet presAssocID="{AE85EB62-7228-49AE-800A-CFE4B079B18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BD6FF27-21C9-4A7E-8ABE-CA27C7B7D701}" type="presOf" srcId="{8395F920-9B95-4124-98AD-C386AA68FEF1}" destId="{57865CC3-3B4B-4420-A929-6E7ADA2EE78C}" srcOrd="0" destOrd="0" presId="urn:microsoft.com/office/officeart/2005/8/layout/vList2"/>
    <dgm:cxn modelId="{77C441E9-25D7-4C9E-983D-33FBA6DF4A43}" type="presOf" srcId="{AE85EB62-7228-49AE-800A-CFE4B079B185}" destId="{DF96F525-30AB-41C6-A2E2-207F44670334}" srcOrd="0" destOrd="0" presId="urn:microsoft.com/office/officeart/2005/8/layout/vList2"/>
    <dgm:cxn modelId="{7596FB04-FF32-427D-9236-F41185FC50BD}" srcId="{8395F920-9B95-4124-98AD-C386AA68FEF1}" destId="{AE85EB62-7228-49AE-800A-CFE4B079B185}" srcOrd="0" destOrd="0" parTransId="{1270EEB0-3F79-4C80-B695-F6865F476BF3}" sibTransId="{0FE95A6F-E4CF-4FEB-95C5-1243C76FBACB}"/>
    <dgm:cxn modelId="{94379109-8C2C-4B04-8C9E-10BA7879D918}" type="presParOf" srcId="{57865CC3-3B4B-4420-A929-6E7ADA2EE78C}" destId="{DF96F525-30AB-41C6-A2E2-207F4467033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47C533-0DC9-4804-9A39-E10B0526D117}" type="doc">
      <dgm:prSet loTypeId="urn:microsoft.com/office/officeart/2005/8/layout/b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tr-TR"/>
        </a:p>
      </dgm:t>
    </dgm:pt>
    <dgm:pt modelId="{F38EE432-EB78-402B-852F-CCC02424B72B}">
      <dgm:prSet/>
      <dgm:spPr/>
      <dgm:t>
        <a:bodyPr/>
        <a:lstStyle/>
        <a:p>
          <a:pPr rtl="0"/>
          <a:r>
            <a:rPr lang="tr-TR" b="1" smtClean="0"/>
            <a:t>Sinir Sisteminin Görevleri </a:t>
          </a:r>
          <a:endParaRPr lang="tr-TR"/>
        </a:p>
      </dgm:t>
    </dgm:pt>
    <dgm:pt modelId="{2AF8ED52-8A5D-4550-98F8-E2275EB2BD9F}" type="parTrans" cxnId="{C0296156-1A82-4564-A320-331E3DFFC66E}">
      <dgm:prSet/>
      <dgm:spPr/>
      <dgm:t>
        <a:bodyPr/>
        <a:lstStyle/>
        <a:p>
          <a:endParaRPr lang="tr-TR"/>
        </a:p>
      </dgm:t>
    </dgm:pt>
    <dgm:pt modelId="{6C0C13DD-FDDE-408D-9826-5D38DBBB940F}" type="sibTrans" cxnId="{C0296156-1A82-4564-A320-331E3DFFC66E}">
      <dgm:prSet/>
      <dgm:spPr/>
      <dgm:t>
        <a:bodyPr/>
        <a:lstStyle/>
        <a:p>
          <a:endParaRPr lang="tr-TR"/>
        </a:p>
      </dgm:t>
    </dgm:pt>
    <dgm:pt modelId="{1B3F41EE-7510-4CFB-901E-A81E62A5A73F}">
      <dgm:prSet/>
      <dgm:spPr/>
      <dgm:t>
        <a:bodyPr/>
        <a:lstStyle/>
        <a:p>
          <a:pPr rtl="0"/>
          <a:r>
            <a:rPr lang="tr-TR" smtClean="0"/>
            <a:t>Vücut iç koşullarının kontrolünü sağlar. Örneğin; tiroid bezinin uyarılarak hormon salgılanması gibi. </a:t>
          </a:r>
          <a:endParaRPr lang="tr-TR"/>
        </a:p>
      </dgm:t>
    </dgm:pt>
    <dgm:pt modelId="{0EB8ABD6-7102-47BA-9C33-C745108F9259}" type="parTrans" cxnId="{2A84F74F-12CA-4592-8FE2-3008D1C4CF0B}">
      <dgm:prSet/>
      <dgm:spPr/>
      <dgm:t>
        <a:bodyPr/>
        <a:lstStyle/>
        <a:p>
          <a:endParaRPr lang="tr-TR"/>
        </a:p>
      </dgm:t>
    </dgm:pt>
    <dgm:pt modelId="{CF63DA14-F719-4B0E-B4A8-9750FD6630A7}" type="sibTrans" cxnId="{2A84F74F-12CA-4592-8FE2-3008D1C4CF0B}">
      <dgm:prSet/>
      <dgm:spPr/>
      <dgm:t>
        <a:bodyPr/>
        <a:lstStyle/>
        <a:p>
          <a:endParaRPr lang="tr-TR"/>
        </a:p>
      </dgm:t>
    </dgm:pt>
    <dgm:pt modelId="{B8392924-DC80-4210-A3B0-3A76CCF0CEFA}">
      <dgm:prSet/>
      <dgm:spPr/>
      <dgm:t>
        <a:bodyPr/>
        <a:lstStyle/>
        <a:p>
          <a:pPr rtl="0"/>
          <a:r>
            <a:rPr lang="tr-TR" smtClean="0"/>
            <a:t>Hareketlerin istemli kontrolünü sağlar ve istemli hareketleri başlatır. Örneğin; isteğimizle yürümek gibi. </a:t>
          </a:r>
          <a:endParaRPr lang="tr-TR"/>
        </a:p>
      </dgm:t>
    </dgm:pt>
    <dgm:pt modelId="{09F0239C-FD15-46E2-B1F6-1D8FACCD8BD0}" type="parTrans" cxnId="{0F803619-CB39-4D25-B304-38EF788CD8A9}">
      <dgm:prSet/>
      <dgm:spPr/>
      <dgm:t>
        <a:bodyPr/>
        <a:lstStyle/>
        <a:p>
          <a:endParaRPr lang="tr-TR"/>
        </a:p>
      </dgm:t>
    </dgm:pt>
    <dgm:pt modelId="{1CA8B660-9D75-495B-9DA1-EF31C6B5B07D}" type="sibTrans" cxnId="{0F803619-CB39-4D25-B304-38EF788CD8A9}">
      <dgm:prSet/>
      <dgm:spPr/>
      <dgm:t>
        <a:bodyPr/>
        <a:lstStyle/>
        <a:p>
          <a:endParaRPr lang="tr-TR"/>
        </a:p>
      </dgm:t>
    </dgm:pt>
    <dgm:pt modelId="{E6A22883-952E-4450-BDF6-53E041306D1A}">
      <dgm:prSet/>
      <dgm:spPr/>
      <dgm:t>
        <a:bodyPr/>
        <a:lstStyle/>
        <a:p>
          <a:pPr rtl="0"/>
          <a:r>
            <a:rPr lang="tr-TR" smtClean="0"/>
            <a:t>Omurilik reflekslerinin kontrolünü sağlar. Sıcak bir cisme dokunduğumuzda, elimizi hızla çekmek gibi. </a:t>
          </a:r>
          <a:endParaRPr lang="tr-TR"/>
        </a:p>
      </dgm:t>
    </dgm:pt>
    <dgm:pt modelId="{0C1E2EF2-6F55-4F13-B8F1-0D129D6894DB}" type="parTrans" cxnId="{B53C4D09-C4E2-4422-A33D-587C85AE3E65}">
      <dgm:prSet/>
      <dgm:spPr/>
      <dgm:t>
        <a:bodyPr/>
        <a:lstStyle/>
        <a:p>
          <a:endParaRPr lang="tr-TR"/>
        </a:p>
      </dgm:t>
    </dgm:pt>
    <dgm:pt modelId="{A9FDBC71-5629-470D-846F-FE77C1E1D4B2}" type="sibTrans" cxnId="{B53C4D09-C4E2-4422-A33D-587C85AE3E65}">
      <dgm:prSet/>
      <dgm:spPr/>
      <dgm:t>
        <a:bodyPr/>
        <a:lstStyle/>
        <a:p>
          <a:endParaRPr lang="tr-TR"/>
        </a:p>
      </dgm:t>
    </dgm:pt>
    <dgm:pt modelId="{E4550BD5-AA64-424A-A24F-B9AA54EBF94C}">
      <dgm:prSet/>
      <dgm:spPr/>
      <dgm:t>
        <a:bodyPr/>
        <a:lstStyle/>
        <a:p>
          <a:pPr rtl="0"/>
          <a:r>
            <a:rPr lang="tr-TR" smtClean="0"/>
            <a:t>Hafıza ve öğrenme için gerekli deneyimlerin özümsenmesini sağlar. </a:t>
          </a:r>
          <a:endParaRPr lang="tr-TR"/>
        </a:p>
      </dgm:t>
    </dgm:pt>
    <dgm:pt modelId="{AFDEC479-4A56-4E78-94F4-B80D493EBEA7}" type="parTrans" cxnId="{E5948EE8-2CD5-47F9-AB41-A6C8F6C52088}">
      <dgm:prSet/>
      <dgm:spPr/>
      <dgm:t>
        <a:bodyPr/>
        <a:lstStyle/>
        <a:p>
          <a:endParaRPr lang="tr-TR"/>
        </a:p>
      </dgm:t>
    </dgm:pt>
    <dgm:pt modelId="{5191DD79-1199-44F2-9263-57D743116E3C}" type="sibTrans" cxnId="{E5948EE8-2CD5-47F9-AB41-A6C8F6C52088}">
      <dgm:prSet/>
      <dgm:spPr/>
      <dgm:t>
        <a:bodyPr/>
        <a:lstStyle/>
        <a:p>
          <a:endParaRPr lang="tr-TR"/>
        </a:p>
      </dgm:t>
    </dgm:pt>
    <dgm:pt modelId="{DFCDFEDF-9335-46BA-A0DB-5BF50EC56362}" type="pres">
      <dgm:prSet presAssocID="{0547C533-0DC9-4804-9A39-E10B0526D117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5C659DA-32F9-404E-9360-401CAC912050}" type="pres">
      <dgm:prSet presAssocID="{F38EE432-EB78-402B-852F-CCC02424B72B}" presName="compNode" presStyleCnt="0"/>
      <dgm:spPr/>
    </dgm:pt>
    <dgm:pt modelId="{FE5E6BA4-E69E-4F4B-9ECA-8E3D5AE6F746}" type="pres">
      <dgm:prSet presAssocID="{F38EE432-EB78-402B-852F-CCC02424B72B}" presName="childRec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F8E4BB-10C1-4C58-BC3A-D98686ACC3D3}" type="pres">
      <dgm:prSet presAssocID="{F38EE432-EB78-402B-852F-CCC02424B72B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BD9101E-6877-4C0A-A3FF-6449D496AFAC}" type="pres">
      <dgm:prSet presAssocID="{F38EE432-EB78-402B-852F-CCC02424B72B}" presName="parentRect" presStyleLbl="alignNode1" presStyleIdx="0" presStyleCnt="1"/>
      <dgm:spPr/>
      <dgm:t>
        <a:bodyPr/>
        <a:lstStyle/>
        <a:p>
          <a:endParaRPr lang="tr-TR"/>
        </a:p>
      </dgm:t>
    </dgm:pt>
    <dgm:pt modelId="{F3629869-0AF2-4CDF-B26D-1B1EBFBA3CF6}" type="pres">
      <dgm:prSet presAssocID="{F38EE432-EB78-402B-852F-CCC02424B72B}" presName="adorn" presStyleLbl="fgAccFollow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</dgm:spPr>
    </dgm:pt>
  </dgm:ptLst>
  <dgm:cxnLst>
    <dgm:cxn modelId="{35022035-812F-4804-B7FC-2011D89CB924}" type="presOf" srcId="{F38EE432-EB78-402B-852F-CCC02424B72B}" destId="{B1F8E4BB-10C1-4C58-BC3A-D98686ACC3D3}" srcOrd="0" destOrd="0" presId="urn:microsoft.com/office/officeart/2005/8/layout/bList2"/>
    <dgm:cxn modelId="{4A0CB867-B6B8-4EBD-9EAC-401C8CEE30A6}" type="presOf" srcId="{1B3F41EE-7510-4CFB-901E-A81E62A5A73F}" destId="{FE5E6BA4-E69E-4F4B-9ECA-8E3D5AE6F746}" srcOrd="0" destOrd="0" presId="urn:microsoft.com/office/officeart/2005/8/layout/bList2"/>
    <dgm:cxn modelId="{0F803619-CB39-4D25-B304-38EF788CD8A9}" srcId="{F38EE432-EB78-402B-852F-CCC02424B72B}" destId="{B8392924-DC80-4210-A3B0-3A76CCF0CEFA}" srcOrd="1" destOrd="0" parTransId="{09F0239C-FD15-46E2-B1F6-1D8FACCD8BD0}" sibTransId="{1CA8B660-9D75-495B-9DA1-EF31C6B5B07D}"/>
    <dgm:cxn modelId="{9CD07666-2FF8-4CF6-AD36-257AC39C774F}" type="presOf" srcId="{E6A22883-952E-4450-BDF6-53E041306D1A}" destId="{FE5E6BA4-E69E-4F4B-9ECA-8E3D5AE6F746}" srcOrd="0" destOrd="2" presId="urn:microsoft.com/office/officeart/2005/8/layout/bList2"/>
    <dgm:cxn modelId="{68DE9504-9281-4FE4-90ED-F9403E52E1AD}" type="presOf" srcId="{0547C533-0DC9-4804-9A39-E10B0526D117}" destId="{DFCDFEDF-9335-46BA-A0DB-5BF50EC56362}" srcOrd="0" destOrd="0" presId="urn:microsoft.com/office/officeart/2005/8/layout/bList2"/>
    <dgm:cxn modelId="{C156290D-61F6-401B-9FA1-4BD48628B32B}" type="presOf" srcId="{B8392924-DC80-4210-A3B0-3A76CCF0CEFA}" destId="{FE5E6BA4-E69E-4F4B-9ECA-8E3D5AE6F746}" srcOrd="0" destOrd="1" presId="urn:microsoft.com/office/officeart/2005/8/layout/bList2"/>
    <dgm:cxn modelId="{B53C4D09-C4E2-4422-A33D-587C85AE3E65}" srcId="{F38EE432-EB78-402B-852F-CCC02424B72B}" destId="{E6A22883-952E-4450-BDF6-53E041306D1A}" srcOrd="2" destOrd="0" parTransId="{0C1E2EF2-6F55-4F13-B8F1-0D129D6894DB}" sibTransId="{A9FDBC71-5629-470D-846F-FE77C1E1D4B2}"/>
    <dgm:cxn modelId="{E7CC533D-2078-4FE6-9A37-018E6D6551E9}" type="presOf" srcId="{F38EE432-EB78-402B-852F-CCC02424B72B}" destId="{2BD9101E-6877-4C0A-A3FF-6449D496AFAC}" srcOrd="1" destOrd="0" presId="urn:microsoft.com/office/officeart/2005/8/layout/bList2"/>
    <dgm:cxn modelId="{C0296156-1A82-4564-A320-331E3DFFC66E}" srcId="{0547C533-0DC9-4804-9A39-E10B0526D117}" destId="{F38EE432-EB78-402B-852F-CCC02424B72B}" srcOrd="0" destOrd="0" parTransId="{2AF8ED52-8A5D-4550-98F8-E2275EB2BD9F}" sibTransId="{6C0C13DD-FDDE-408D-9826-5D38DBBB940F}"/>
    <dgm:cxn modelId="{BE4DBFA6-0711-446F-B855-A4B72E324BD5}" type="presOf" srcId="{E4550BD5-AA64-424A-A24F-B9AA54EBF94C}" destId="{FE5E6BA4-E69E-4F4B-9ECA-8E3D5AE6F746}" srcOrd="0" destOrd="3" presId="urn:microsoft.com/office/officeart/2005/8/layout/bList2"/>
    <dgm:cxn modelId="{2A84F74F-12CA-4592-8FE2-3008D1C4CF0B}" srcId="{F38EE432-EB78-402B-852F-CCC02424B72B}" destId="{1B3F41EE-7510-4CFB-901E-A81E62A5A73F}" srcOrd="0" destOrd="0" parTransId="{0EB8ABD6-7102-47BA-9C33-C745108F9259}" sibTransId="{CF63DA14-F719-4B0E-B4A8-9750FD6630A7}"/>
    <dgm:cxn modelId="{E5948EE8-2CD5-47F9-AB41-A6C8F6C52088}" srcId="{F38EE432-EB78-402B-852F-CCC02424B72B}" destId="{E4550BD5-AA64-424A-A24F-B9AA54EBF94C}" srcOrd="3" destOrd="0" parTransId="{AFDEC479-4A56-4E78-94F4-B80D493EBEA7}" sibTransId="{5191DD79-1199-44F2-9263-57D743116E3C}"/>
    <dgm:cxn modelId="{BA805C4F-8B65-411C-AF2A-5F89E01E2750}" type="presParOf" srcId="{DFCDFEDF-9335-46BA-A0DB-5BF50EC56362}" destId="{75C659DA-32F9-404E-9360-401CAC912050}" srcOrd="0" destOrd="0" presId="urn:microsoft.com/office/officeart/2005/8/layout/bList2"/>
    <dgm:cxn modelId="{DCC28259-77B2-4C76-B874-124588822E57}" type="presParOf" srcId="{75C659DA-32F9-404E-9360-401CAC912050}" destId="{FE5E6BA4-E69E-4F4B-9ECA-8E3D5AE6F746}" srcOrd="0" destOrd="0" presId="urn:microsoft.com/office/officeart/2005/8/layout/bList2"/>
    <dgm:cxn modelId="{42159BBE-3C76-4F98-9402-0C45DEFDEA32}" type="presParOf" srcId="{75C659DA-32F9-404E-9360-401CAC912050}" destId="{B1F8E4BB-10C1-4C58-BC3A-D98686ACC3D3}" srcOrd="1" destOrd="0" presId="urn:microsoft.com/office/officeart/2005/8/layout/bList2"/>
    <dgm:cxn modelId="{659AF5F5-5DBF-4728-93ED-3D21836CDB1E}" type="presParOf" srcId="{75C659DA-32F9-404E-9360-401CAC912050}" destId="{2BD9101E-6877-4C0A-A3FF-6449D496AFAC}" srcOrd="2" destOrd="0" presId="urn:microsoft.com/office/officeart/2005/8/layout/bList2"/>
    <dgm:cxn modelId="{31F07C52-13D6-45B6-9F46-B7E01851C36C}" type="presParOf" srcId="{75C659DA-32F9-404E-9360-401CAC912050}" destId="{F3629869-0AF2-4CDF-B26D-1B1EBFBA3CF6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83DE1A6C-2FA9-4533-9DF4-8EC7BD0A32EC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tr-TR"/>
        </a:p>
      </dgm:t>
    </dgm:pt>
    <dgm:pt modelId="{E7DDB216-F7FF-49A3-B613-9C30B12FAC32}">
      <dgm:prSet/>
      <dgm:spPr/>
      <dgm:t>
        <a:bodyPr/>
        <a:lstStyle/>
        <a:p>
          <a:pPr rtl="0"/>
          <a:r>
            <a:rPr lang="tr-TR" smtClean="0"/>
            <a:t>Kan Beyin Bariyeri</a:t>
          </a:r>
          <a:endParaRPr lang="tr-TR"/>
        </a:p>
      </dgm:t>
    </dgm:pt>
    <dgm:pt modelId="{084BCB59-FE25-4CB0-960F-84F14C1F3A37}" type="parTrans" cxnId="{468F5F7D-C2F5-4671-BAF0-175836D654FE}">
      <dgm:prSet/>
      <dgm:spPr/>
      <dgm:t>
        <a:bodyPr/>
        <a:lstStyle/>
        <a:p>
          <a:endParaRPr lang="tr-TR"/>
        </a:p>
      </dgm:t>
    </dgm:pt>
    <dgm:pt modelId="{455038D8-C37A-494A-89EE-56C420D86363}" type="sibTrans" cxnId="{468F5F7D-C2F5-4671-BAF0-175836D654FE}">
      <dgm:prSet/>
      <dgm:spPr/>
      <dgm:t>
        <a:bodyPr/>
        <a:lstStyle/>
        <a:p>
          <a:endParaRPr lang="tr-TR"/>
        </a:p>
      </dgm:t>
    </dgm:pt>
    <dgm:pt modelId="{6576C909-FFB2-4259-8B7C-C3484BB594DD}" type="pres">
      <dgm:prSet presAssocID="{83DE1A6C-2FA9-4533-9DF4-8EC7BD0A32E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A710A14-728E-4D3D-A12B-EA4FBF410910}" type="pres">
      <dgm:prSet presAssocID="{E7DDB216-F7FF-49A3-B613-9C30B12FAC3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68F5F7D-C2F5-4671-BAF0-175836D654FE}" srcId="{83DE1A6C-2FA9-4533-9DF4-8EC7BD0A32EC}" destId="{E7DDB216-F7FF-49A3-B613-9C30B12FAC32}" srcOrd="0" destOrd="0" parTransId="{084BCB59-FE25-4CB0-960F-84F14C1F3A37}" sibTransId="{455038D8-C37A-494A-89EE-56C420D86363}"/>
    <dgm:cxn modelId="{D7943976-AFA8-4494-B6B9-43D605534A88}" type="presOf" srcId="{E7DDB216-F7FF-49A3-B613-9C30B12FAC32}" destId="{8A710A14-728E-4D3D-A12B-EA4FBF410910}" srcOrd="0" destOrd="0" presId="urn:microsoft.com/office/officeart/2005/8/layout/vList2"/>
    <dgm:cxn modelId="{3E5C901F-6389-41FF-BB43-FB6D5A8CF964}" type="presOf" srcId="{83DE1A6C-2FA9-4533-9DF4-8EC7BD0A32EC}" destId="{6576C909-FFB2-4259-8B7C-C3484BB594DD}" srcOrd="0" destOrd="0" presId="urn:microsoft.com/office/officeart/2005/8/layout/vList2"/>
    <dgm:cxn modelId="{0DE794FF-1FF2-4222-8BF3-A5C94932E45E}" type="presParOf" srcId="{6576C909-FFB2-4259-8B7C-C3484BB594DD}" destId="{8A710A14-728E-4D3D-A12B-EA4FBF41091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7FD62BA-0FDF-4D0E-9CC2-4F3F8F956A9E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240C56F7-D5DA-41D1-8DC1-47020C43EC57}">
      <dgm:prSet/>
      <dgm:spPr/>
      <dgm:t>
        <a:bodyPr/>
        <a:lstStyle/>
        <a:p>
          <a:pPr rtl="0"/>
          <a:r>
            <a:rPr lang="tr-TR" dirty="0" err="1" smtClean="0"/>
            <a:t>Periferik</a:t>
          </a:r>
          <a:r>
            <a:rPr lang="tr-TR" dirty="0" smtClean="0"/>
            <a:t> Sinir Sistemi</a:t>
          </a:r>
          <a:endParaRPr lang="tr-TR" dirty="0"/>
        </a:p>
      </dgm:t>
    </dgm:pt>
    <dgm:pt modelId="{D19E8D0F-8599-4129-800C-96863F580A06}" type="parTrans" cxnId="{BD536896-6EA2-4455-8A66-6E505BC80075}">
      <dgm:prSet/>
      <dgm:spPr/>
      <dgm:t>
        <a:bodyPr/>
        <a:lstStyle/>
        <a:p>
          <a:endParaRPr lang="tr-TR"/>
        </a:p>
      </dgm:t>
    </dgm:pt>
    <dgm:pt modelId="{1AA75EAA-1A36-4231-BCBE-ED290475BC14}" type="sibTrans" cxnId="{BD536896-6EA2-4455-8A66-6E505BC80075}">
      <dgm:prSet/>
      <dgm:spPr/>
      <dgm:t>
        <a:bodyPr/>
        <a:lstStyle/>
        <a:p>
          <a:endParaRPr lang="tr-TR"/>
        </a:p>
      </dgm:t>
    </dgm:pt>
    <dgm:pt modelId="{AE0B394C-77E7-4064-8614-EB0316469661}" type="pres">
      <dgm:prSet presAssocID="{57FD62BA-0FDF-4D0E-9CC2-4F3F8F956A9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23AE231-B48A-444F-981B-1EE05378CF4F}" type="pres">
      <dgm:prSet presAssocID="{240C56F7-D5DA-41D1-8DC1-47020C43EC5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5EDC9E0-22DF-4FB8-A356-56AC80ACC69C}" type="presOf" srcId="{57FD62BA-0FDF-4D0E-9CC2-4F3F8F956A9E}" destId="{AE0B394C-77E7-4064-8614-EB0316469661}" srcOrd="0" destOrd="0" presId="urn:microsoft.com/office/officeart/2005/8/layout/vList2"/>
    <dgm:cxn modelId="{BD536896-6EA2-4455-8A66-6E505BC80075}" srcId="{57FD62BA-0FDF-4D0E-9CC2-4F3F8F956A9E}" destId="{240C56F7-D5DA-41D1-8DC1-47020C43EC57}" srcOrd="0" destOrd="0" parTransId="{D19E8D0F-8599-4129-800C-96863F580A06}" sibTransId="{1AA75EAA-1A36-4231-BCBE-ED290475BC14}"/>
    <dgm:cxn modelId="{07CFD521-E53F-4C38-8A2C-2AC2AB728011}" type="presOf" srcId="{240C56F7-D5DA-41D1-8DC1-47020C43EC57}" destId="{B23AE231-B48A-444F-981B-1EE05378CF4F}" srcOrd="0" destOrd="0" presId="urn:microsoft.com/office/officeart/2005/8/layout/vList2"/>
    <dgm:cxn modelId="{618BAA99-FDFD-4043-AB92-61EB8ECF28C2}" type="presParOf" srcId="{AE0B394C-77E7-4064-8614-EB0316469661}" destId="{B23AE231-B48A-444F-981B-1EE05378CF4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FAE5972F-CCE9-4E6D-ADA0-80F8EC3ADCA5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tr-TR"/>
        </a:p>
      </dgm:t>
    </dgm:pt>
    <dgm:pt modelId="{70496E43-57D3-43B5-B240-20A9577568DB}">
      <dgm:prSet/>
      <dgm:spPr/>
      <dgm:t>
        <a:bodyPr/>
        <a:lstStyle/>
        <a:p>
          <a:pPr rtl="0"/>
          <a:r>
            <a:rPr lang="tr-TR" smtClean="0"/>
            <a:t>Kraniyal Sinirler </a:t>
          </a:r>
          <a:endParaRPr lang="tr-TR"/>
        </a:p>
      </dgm:t>
    </dgm:pt>
    <dgm:pt modelId="{CD144A5E-7E96-4952-BAC2-503763DE5A8D}" type="parTrans" cxnId="{FCE66787-978E-4645-9B5B-4802C618325A}">
      <dgm:prSet/>
      <dgm:spPr/>
      <dgm:t>
        <a:bodyPr/>
        <a:lstStyle/>
        <a:p>
          <a:endParaRPr lang="tr-TR"/>
        </a:p>
      </dgm:t>
    </dgm:pt>
    <dgm:pt modelId="{6735D987-161D-4E51-81B5-180EF9290ACD}" type="sibTrans" cxnId="{FCE66787-978E-4645-9B5B-4802C618325A}">
      <dgm:prSet/>
      <dgm:spPr/>
      <dgm:t>
        <a:bodyPr/>
        <a:lstStyle/>
        <a:p>
          <a:endParaRPr lang="tr-TR"/>
        </a:p>
      </dgm:t>
    </dgm:pt>
    <dgm:pt modelId="{91059A21-0B7B-4BA0-9ABC-77D3DEA7C77F}" type="pres">
      <dgm:prSet presAssocID="{FAE5972F-CCE9-4E6D-ADA0-80F8EC3ADCA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0181077-6D1D-4354-A382-F181BAE09BB4}" type="pres">
      <dgm:prSet presAssocID="{70496E43-57D3-43B5-B240-20A9577568D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DE14CC4-A930-40E9-8C46-F29A67709FEE}" type="presOf" srcId="{70496E43-57D3-43B5-B240-20A9577568DB}" destId="{50181077-6D1D-4354-A382-F181BAE09BB4}" srcOrd="0" destOrd="0" presId="urn:microsoft.com/office/officeart/2005/8/layout/vList2"/>
    <dgm:cxn modelId="{C642E567-06E7-498A-90C1-5E09B173AF69}" type="presOf" srcId="{FAE5972F-CCE9-4E6D-ADA0-80F8EC3ADCA5}" destId="{91059A21-0B7B-4BA0-9ABC-77D3DEA7C77F}" srcOrd="0" destOrd="0" presId="urn:microsoft.com/office/officeart/2005/8/layout/vList2"/>
    <dgm:cxn modelId="{FCE66787-978E-4645-9B5B-4802C618325A}" srcId="{FAE5972F-CCE9-4E6D-ADA0-80F8EC3ADCA5}" destId="{70496E43-57D3-43B5-B240-20A9577568DB}" srcOrd="0" destOrd="0" parTransId="{CD144A5E-7E96-4952-BAC2-503763DE5A8D}" sibTransId="{6735D987-161D-4E51-81B5-180EF9290ACD}"/>
    <dgm:cxn modelId="{78E1B41B-6158-4D43-BAD0-FD257AC11D00}" type="presParOf" srcId="{91059A21-0B7B-4BA0-9ABC-77D3DEA7C77F}" destId="{50181077-6D1D-4354-A382-F181BAE09BB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359AD3C-2A96-4450-AC13-2BB03D651E64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/>
      <dgm:spPr/>
      <dgm:t>
        <a:bodyPr/>
        <a:lstStyle/>
        <a:p>
          <a:endParaRPr lang="tr-TR"/>
        </a:p>
      </dgm:t>
    </dgm:pt>
    <dgm:pt modelId="{479C8F48-D6A9-4C49-A9C8-F2CD0C6CDD7F}">
      <dgm:prSet/>
      <dgm:spPr/>
      <dgm:t>
        <a:bodyPr/>
        <a:lstStyle/>
        <a:p>
          <a:pPr rtl="0"/>
          <a:r>
            <a:rPr lang="tr-TR" smtClean="0"/>
            <a:t>Spinal sinirler</a:t>
          </a:r>
          <a:endParaRPr lang="tr-TR"/>
        </a:p>
      </dgm:t>
    </dgm:pt>
    <dgm:pt modelId="{CDCA0FB3-43DB-4B31-9A96-EA9DCCB2A40B}" type="parTrans" cxnId="{D9F0B131-37A7-4DD4-A81E-C078ADE7097D}">
      <dgm:prSet/>
      <dgm:spPr/>
      <dgm:t>
        <a:bodyPr/>
        <a:lstStyle/>
        <a:p>
          <a:endParaRPr lang="tr-TR"/>
        </a:p>
      </dgm:t>
    </dgm:pt>
    <dgm:pt modelId="{85218A68-8DE6-44E0-BB38-E957E8144878}" type="sibTrans" cxnId="{D9F0B131-37A7-4DD4-A81E-C078ADE7097D}">
      <dgm:prSet/>
      <dgm:spPr/>
      <dgm:t>
        <a:bodyPr/>
        <a:lstStyle/>
        <a:p>
          <a:endParaRPr lang="tr-TR"/>
        </a:p>
      </dgm:t>
    </dgm:pt>
    <dgm:pt modelId="{5445A080-4DC1-4F5F-80CE-FAED9CA7B398}" type="pres">
      <dgm:prSet presAssocID="{4359AD3C-2A96-4450-AC13-2BB03D651E6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A6A86B0-2581-489D-98B2-9FD0B032B40C}" type="pres">
      <dgm:prSet presAssocID="{479C8F48-D6A9-4C49-A9C8-F2CD0C6CDD7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065797F-79D2-4CBB-93AC-0B7AF80ECA48}" type="presOf" srcId="{479C8F48-D6A9-4C49-A9C8-F2CD0C6CDD7F}" destId="{FA6A86B0-2581-489D-98B2-9FD0B032B40C}" srcOrd="0" destOrd="0" presId="urn:microsoft.com/office/officeart/2005/8/layout/vList2"/>
    <dgm:cxn modelId="{D9F0B131-37A7-4DD4-A81E-C078ADE7097D}" srcId="{4359AD3C-2A96-4450-AC13-2BB03D651E64}" destId="{479C8F48-D6A9-4C49-A9C8-F2CD0C6CDD7F}" srcOrd="0" destOrd="0" parTransId="{CDCA0FB3-43DB-4B31-9A96-EA9DCCB2A40B}" sibTransId="{85218A68-8DE6-44E0-BB38-E957E8144878}"/>
    <dgm:cxn modelId="{50C815C6-E587-496B-A8C0-4AF15C7481E1}" type="presOf" srcId="{4359AD3C-2A96-4450-AC13-2BB03D651E64}" destId="{5445A080-4DC1-4F5F-80CE-FAED9CA7B398}" srcOrd="0" destOrd="0" presId="urn:microsoft.com/office/officeart/2005/8/layout/vList2"/>
    <dgm:cxn modelId="{66313C68-0CCC-4C1B-A5D1-13E668223A50}" type="presParOf" srcId="{5445A080-4DC1-4F5F-80CE-FAED9CA7B398}" destId="{FA6A86B0-2581-489D-98B2-9FD0B032B40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DD0505-E8D4-4775-AA77-B54F27271FA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DC64B9F4-FBF3-4E5C-B1A0-36F48FFCF8AE}">
      <dgm:prSet/>
      <dgm:spPr/>
      <dgm:t>
        <a:bodyPr/>
        <a:lstStyle/>
        <a:p>
          <a:pPr rtl="0"/>
          <a:r>
            <a:rPr lang="tr-TR" smtClean="0"/>
            <a:t>Serebrum</a:t>
          </a:r>
          <a:endParaRPr lang="tr-TR"/>
        </a:p>
      </dgm:t>
    </dgm:pt>
    <dgm:pt modelId="{1A09B855-D92E-4383-AEC9-E80A2F15C028}" type="parTrans" cxnId="{A9CF7580-B060-4C3C-879B-8871E1CEA7B5}">
      <dgm:prSet/>
      <dgm:spPr/>
      <dgm:t>
        <a:bodyPr/>
        <a:lstStyle/>
        <a:p>
          <a:endParaRPr lang="tr-TR"/>
        </a:p>
      </dgm:t>
    </dgm:pt>
    <dgm:pt modelId="{33EB3C2C-77A7-4D9E-A67F-1D564C4B9D0C}" type="sibTrans" cxnId="{A9CF7580-B060-4C3C-879B-8871E1CEA7B5}">
      <dgm:prSet/>
      <dgm:spPr/>
      <dgm:t>
        <a:bodyPr/>
        <a:lstStyle/>
        <a:p>
          <a:endParaRPr lang="tr-TR"/>
        </a:p>
      </dgm:t>
    </dgm:pt>
    <dgm:pt modelId="{7035E119-E25A-43CB-B241-7F9E7BA7ADB8}" type="pres">
      <dgm:prSet presAssocID="{A3DD0505-E8D4-4775-AA77-B54F27271FA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E0272FE-BDF5-4338-980A-0FCD29A420CC}" type="pres">
      <dgm:prSet presAssocID="{DC64B9F4-FBF3-4E5C-B1A0-36F48FFCF8A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C2FA4FF-D765-4553-B4F7-D5DFE2CCD8CB}" type="presOf" srcId="{A3DD0505-E8D4-4775-AA77-B54F27271FAD}" destId="{7035E119-E25A-43CB-B241-7F9E7BA7ADB8}" srcOrd="0" destOrd="0" presId="urn:microsoft.com/office/officeart/2005/8/layout/vList2"/>
    <dgm:cxn modelId="{A9CF7580-B060-4C3C-879B-8871E1CEA7B5}" srcId="{A3DD0505-E8D4-4775-AA77-B54F27271FAD}" destId="{DC64B9F4-FBF3-4E5C-B1A0-36F48FFCF8AE}" srcOrd="0" destOrd="0" parTransId="{1A09B855-D92E-4383-AEC9-E80A2F15C028}" sibTransId="{33EB3C2C-77A7-4D9E-A67F-1D564C4B9D0C}"/>
    <dgm:cxn modelId="{B2C4C8B6-8C5D-4F44-BE5E-E767CEDE4BEE}" type="presOf" srcId="{DC64B9F4-FBF3-4E5C-B1A0-36F48FFCF8AE}" destId="{DE0272FE-BDF5-4338-980A-0FCD29A420CC}" srcOrd="0" destOrd="0" presId="urn:microsoft.com/office/officeart/2005/8/layout/vList2"/>
    <dgm:cxn modelId="{07C6EEA3-FF1F-4FC8-8021-B312124371AC}" type="presParOf" srcId="{7035E119-E25A-43CB-B241-7F9E7BA7ADB8}" destId="{DE0272FE-BDF5-4338-980A-0FCD29A420C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027A538-49DD-4DAD-9B01-406AE7021144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AD50F023-7E18-415C-A910-83AB82B70F44}">
      <dgm:prSet/>
      <dgm:spPr/>
      <dgm:t>
        <a:bodyPr/>
        <a:lstStyle/>
        <a:p>
          <a:pPr rtl="0"/>
          <a:r>
            <a:rPr lang="tr-TR" smtClean="0"/>
            <a:t>Beyin, tüm beynin en büyük ve en kompleks parçasıdır. Üzeri girintili çıkıntılıdır. Önden arkaya doğru uzunlamasına derin bir yarıkla sağ ve sol yarım küreye (hemisfer) ayrılır. </a:t>
          </a:r>
          <a:endParaRPr lang="tr-TR"/>
        </a:p>
      </dgm:t>
    </dgm:pt>
    <dgm:pt modelId="{34ADE2EE-7328-496D-B239-8F2E26B51A6E}" type="parTrans" cxnId="{651855A0-9584-4810-9F10-4AA4FABA3991}">
      <dgm:prSet/>
      <dgm:spPr/>
      <dgm:t>
        <a:bodyPr/>
        <a:lstStyle/>
        <a:p>
          <a:endParaRPr lang="tr-TR"/>
        </a:p>
      </dgm:t>
    </dgm:pt>
    <dgm:pt modelId="{19383909-8BA2-4947-B7A8-DB3A33691AC6}" type="sibTrans" cxnId="{651855A0-9584-4810-9F10-4AA4FABA3991}">
      <dgm:prSet/>
      <dgm:spPr/>
      <dgm:t>
        <a:bodyPr/>
        <a:lstStyle/>
        <a:p>
          <a:endParaRPr lang="tr-TR"/>
        </a:p>
      </dgm:t>
    </dgm:pt>
    <dgm:pt modelId="{394737A8-B789-4BFD-B079-B6246061294C}">
      <dgm:prSet/>
      <dgm:spPr/>
      <dgm:t>
        <a:bodyPr/>
        <a:lstStyle/>
        <a:p>
          <a:pPr rtl="0"/>
          <a:r>
            <a:rPr lang="tr-TR" smtClean="0"/>
            <a:t>Her iki hemisfer tabanda </a:t>
          </a:r>
          <a:r>
            <a:rPr lang="tr-TR" b="1" smtClean="0"/>
            <a:t>corpus callosum </a:t>
          </a:r>
          <a:r>
            <a:rPr lang="tr-TR" smtClean="0"/>
            <a:t>ile birbirine bağlanır. </a:t>
          </a:r>
          <a:endParaRPr lang="tr-TR"/>
        </a:p>
      </dgm:t>
    </dgm:pt>
    <dgm:pt modelId="{F19039B3-4C7F-4753-8E01-DCAEF0BA4372}" type="parTrans" cxnId="{288FB96E-F1B2-4657-BCE1-5FEC7CBB102B}">
      <dgm:prSet/>
      <dgm:spPr/>
      <dgm:t>
        <a:bodyPr/>
        <a:lstStyle/>
        <a:p>
          <a:endParaRPr lang="tr-TR"/>
        </a:p>
      </dgm:t>
    </dgm:pt>
    <dgm:pt modelId="{9447777D-70DE-406D-9E2A-7A66E8817DD5}" type="sibTrans" cxnId="{288FB96E-F1B2-4657-BCE1-5FEC7CBB102B}">
      <dgm:prSet/>
      <dgm:spPr/>
      <dgm:t>
        <a:bodyPr/>
        <a:lstStyle/>
        <a:p>
          <a:endParaRPr lang="tr-TR"/>
        </a:p>
      </dgm:t>
    </dgm:pt>
    <dgm:pt modelId="{59F9FC73-A9B1-4165-9151-E15AAE873C01}">
      <dgm:prSet/>
      <dgm:spPr/>
      <dgm:t>
        <a:bodyPr/>
        <a:lstStyle/>
        <a:p>
          <a:pPr rtl="0"/>
          <a:r>
            <a:rPr lang="tr-TR" smtClean="0"/>
            <a:t>Cerebrumun sağ yarımküresi vücudun sol, sol yarımküresi de vücudun sağ tarafını yönetir. Örneğin; sağ el sol yarımküre, sol el sağ yarımküre tarafından kontrol edilir. </a:t>
          </a:r>
          <a:endParaRPr lang="tr-TR"/>
        </a:p>
      </dgm:t>
    </dgm:pt>
    <dgm:pt modelId="{246220A0-FCCB-49FF-8D51-B5F9776A327A}" type="parTrans" cxnId="{84CBBE44-FEA8-4657-AB13-F601B97497D0}">
      <dgm:prSet/>
      <dgm:spPr/>
      <dgm:t>
        <a:bodyPr/>
        <a:lstStyle/>
        <a:p>
          <a:endParaRPr lang="tr-TR"/>
        </a:p>
      </dgm:t>
    </dgm:pt>
    <dgm:pt modelId="{8806BB3E-3995-45E6-89CD-C08303B67A67}" type="sibTrans" cxnId="{84CBBE44-FEA8-4657-AB13-F601B97497D0}">
      <dgm:prSet/>
      <dgm:spPr/>
      <dgm:t>
        <a:bodyPr/>
        <a:lstStyle/>
        <a:p>
          <a:endParaRPr lang="tr-TR"/>
        </a:p>
      </dgm:t>
    </dgm:pt>
    <dgm:pt modelId="{17CFA8DC-A0EC-4417-A909-333C4821228E}" type="pres">
      <dgm:prSet presAssocID="{7027A538-49DD-4DAD-9B01-406AE702114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BF01290-B862-4194-8CC7-6D3E8820C1BA}" type="pres">
      <dgm:prSet presAssocID="{AD50F023-7E18-415C-A910-83AB82B70F4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F8B9A2-D374-494B-A4D9-A582E215A256}" type="pres">
      <dgm:prSet presAssocID="{19383909-8BA2-4947-B7A8-DB3A33691AC6}" presName="sibTrans" presStyleLbl="sibTrans2D1" presStyleIdx="0" presStyleCnt="2"/>
      <dgm:spPr/>
      <dgm:t>
        <a:bodyPr/>
        <a:lstStyle/>
        <a:p>
          <a:endParaRPr lang="tr-TR"/>
        </a:p>
      </dgm:t>
    </dgm:pt>
    <dgm:pt modelId="{FE7F5DA9-0635-438F-A19A-B7B24156775F}" type="pres">
      <dgm:prSet presAssocID="{19383909-8BA2-4947-B7A8-DB3A33691AC6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0FD7B344-87CF-43B6-BC5F-72ADF5AAA5AB}" type="pres">
      <dgm:prSet presAssocID="{394737A8-B789-4BFD-B079-B6246061294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B2A6EBE-5057-477F-A0F7-07BBEEDEA0AD}" type="pres">
      <dgm:prSet presAssocID="{9447777D-70DE-406D-9E2A-7A66E8817DD5}" presName="sibTrans" presStyleLbl="sibTrans2D1" presStyleIdx="1" presStyleCnt="2"/>
      <dgm:spPr/>
      <dgm:t>
        <a:bodyPr/>
        <a:lstStyle/>
        <a:p>
          <a:endParaRPr lang="tr-TR"/>
        </a:p>
      </dgm:t>
    </dgm:pt>
    <dgm:pt modelId="{E81F1C38-3DFC-45D9-A91A-45736DC2F6D0}" type="pres">
      <dgm:prSet presAssocID="{9447777D-70DE-406D-9E2A-7A66E8817DD5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CE889757-8C36-4F22-990D-2EB8FE8E01D8}" type="pres">
      <dgm:prSet presAssocID="{59F9FC73-A9B1-4165-9151-E15AAE873C0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EA82FEE-E02F-463E-B474-29AB5714510A}" type="presOf" srcId="{AD50F023-7E18-415C-A910-83AB82B70F44}" destId="{BBF01290-B862-4194-8CC7-6D3E8820C1BA}" srcOrd="0" destOrd="0" presId="urn:microsoft.com/office/officeart/2005/8/layout/process1"/>
    <dgm:cxn modelId="{77972AE9-C36B-42F6-BE38-5246EA24AA86}" type="presOf" srcId="{59F9FC73-A9B1-4165-9151-E15AAE873C01}" destId="{CE889757-8C36-4F22-990D-2EB8FE8E01D8}" srcOrd="0" destOrd="0" presId="urn:microsoft.com/office/officeart/2005/8/layout/process1"/>
    <dgm:cxn modelId="{651855A0-9584-4810-9F10-4AA4FABA3991}" srcId="{7027A538-49DD-4DAD-9B01-406AE7021144}" destId="{AD50F023-7E18-415C-A910-83AB82B70F44}" srcOrd="0" destOrd="0" parTransId="{34ADE2EE-7328-496D-B239-8F2E26B51A6E}" sibTransId="{19383909-8BA2-4947-B7A8-DB3A33691AC6}"/>
    <dgm:cxn modelId="{318CFD62-767D-41BD-9622-5870D55C5196}" type="presOf" srcId="{19383909-8BA2-4947-B7A8-DB3A33691AC6}" destId="{FE7F5DA9-0635-438F-A19A-B7B24156775F}" srcOrd="1" destOrd="0" presId="urn:microsoft.com/office/officeart/2005/8/layout/process1"/>
    <dgm:cxn modelId="{EE15A83E-A834-406D-BC43-8D0B5294E6C3}" type="presOf" srcId="{7027A538-49DD-4DAD-9B01-406AE7021144}" destId="{17CFA8DC-A0EC-4417-A909-333C4821228E}" srcOrd="0" destOrd="0" presId="urn:microsoft.com/office/officeart/2005/8/layout/process1"/>
    <dgm:cxn modelId="{201D4FEB-BE04-464E-8515-9536A56813A9}" type="presOf" srcId="{9447777D-70DE-406D-9E2A-7A66E8817DD5}" destId="{2B2A6EBE-5057-477F-A0F7-07BBEEDEA0AD}" srcOrd="0" destOrd="0" presId="urn:microsoft.com/office/officeart/2005/8/layout/process1"/>
    <dgm:cxn modelId="{84CBBE44-FEA8-4657-AB13-F601B97497D0}" srcId="{7027A538-49DD-4DAD-9B01-406AE7021144}" destId="{59F9FC73-A9B1-4165-9151-E15AAE873C01}" srcOrd="2" destOrd="0" parTransId="{246220A0-FCCB-49FF-8D51-B5F9776A327A}" sibTransId="{8806BB3E-3995-45E6-89CD-C08303B67A67}"/>
    <dgm:cxn modelId="{8ADA1816-EC26-4837-BB8B-108E29846DD1}" type="presOf" srcId="{9447777D-70DE-406D-9E2A-7A66E8817DD5}" destId="{E81F1C38-3DFC-45D9-A91A-45736DC2F6D0}" srcOrd="1" destOrd="0" presId="urn:microsoft.com/office/officeart/2005/8/layout/process1"/>
    <dgm:cxn modelId="{288FB96E-F1B2-4657-BCE1-5FEC7CBB102B}" srcId="{7027A538-49DD-4DAD-9B01-406AE7021144}" destId="{394737A8-B789-4BFD-B079-B6246061294C}" srcOrd="1" destOrd="0" parTransId="{F19039B3-4C7F-4753-8E01-DCAEF0BA4372}" sibTransId="{9447777D-70DE-406D-9E2A-7A66E8817DD5}"/>
    <dgm:cxn modelId="{8036E669-29F1-465E-9956-CCC9586B7B91}" type="presOf" srcId="{19383909-8BA2-4947-B7A8-DB3A33691AC6}" destId="{FAF8B9A2-D374-494B-A4D9-A582E215A256}" srcOrd="0" destOrd="0" presId="urn:microsoft.com/office/officeart/2005/8/layout/process1"/>
    <dgm:cxn modelId="{0F4003E6-4DB4-4817-82E0-C026082DA45E}" type="presOf" srcId="{394737A8-B789-4BFD-B079-B6246061294C}" destId="{0FD7B344-87CF-43B6-BC5F-72ADF5AAA5AB}" srcOrd="0" destOrd="0" presId="urn:microsoft.com/office/officeart/2005/8/layout/process1"/>
    <dgm:cxn modelId="{C8645B5F-435A-4549-B41E-5A27D3D80084}" type="presParOf" srcId="{17CFA8DC-A0EC-4417-A909-333C4821228E}" destId="{BBF01290-B862-4194-8CC7-6D3E8820C1BA}" srcOrd="0" destOrd="0" presId="urn:microsoft.com/office/officeart/2005/8/layout/process1"/>
    <dgm:cxn modelId="{C7A6D112-4B8B-4DAE-9829-39CCD509A672}" type="presParOf" srcId="{17CFA8DC-A0EC-4417-A909-333C4821228E}" destId="{FAF8B9A2-D374-494B-A4D9-A582E215A256}" srcOrd="1" destOrd="0" presId="urn:microsoft.com/office/officeart/2005/8/layout/process1"/>
    <dgm:cxn modelId="{381AA641-FD50-480C-9BC4-3E3D6228F848}" type="presParOf" srcId="{FAF8B9A2-D374-494B-A4D9-A582E215A256}" destId="{FE7F5DA9-0635-438F-A19A-B7B24156775F}" srcOrd="0" destOrd="0" presId="urn:microsoft.com/office/officeart/2005/8/layout/process1"/>
    <dgm:cxn modelId="{5389C64D-D848-4A8D-8E1B-000CC7AEFC48}" type="presParOf" srcId="{17CFA8DC-A0EC-4417-A909-333C4821228E}" destId="{0FD7B344-87CF-43B6-BC5F-72ADF5AAA5AB}" srcOrd="2" destOrd="0" presId="urn:microsoft.com/office/officeart/2005/8/layout/process1"/>
    <dgm:cxn modelId="{74698ADC-8ACB-4DF6-ABC9-C7E271D68D60}" type="presParOf" srcId="{17CFA8DC-A0EC-4417-A909-333C4821228E}" destId="{2B2A6EBE-5057-477F-A0F7-07BBEEDEA0AD}" srcOrd="3" destOrd="0" presId="urn:microsoft.com/office/officeart/2005/8/layout/process1"/>
    <dgm:cxn modelId="{915D2944-86EC-4D73-846D-B422D62276D7}" type="presParOf" srcId="{2B2A6EBE-5057-477F-A0F7-07BBEEDEA0AD}" destId="{E81F1C38-3DFC-45D9-A91A-45736DC2F6D0}" srcOrd="0" destOrd="0" presId="urn:microsoft.com/office/officeart/2005/8/layout/process1"/>
    <dgm:cxn modelId="{B7ABCAC8-A6A7-4978-B541-A7DD2A197529}" type="presParOf" srcId="{17CFA8DC-A0EC-4417-A909-333C4821228E}" destId="{CE889757-8C36-4F22-990D-2EB8FE8E01D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C381E8-3E45-4C9E-B833-69DBA89C195F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/>
      <dgm:spPr/>
      <dgm:t>
        <a:bodyPr/>
        <a:lstStyle/>
        <a:p>
          <a:endParaRPr lang="tr-TR"/>
        </a:p>
      </dgm:t>
    </dgm:pt>
    <dgm:pt modelId="{9C07BC60-729A-48F4-86EF-71643D7B6EDE}">
      <dgm:prSet/>
      <dgm:spPr/>
      <dgm:t>
        <a:bodyPr/>
        <a:lstStyle/>
        <a:p>
          <a:pPr rtl="0"/>
          <a:r>
            <a:rPr lang="tr-TR" smtClean="0"/>
            <a:t>Cerebrumun gri cevherden oluşan en dış tabakasına, </a:t>
          </a:r>
          <a:r>
            <a:rPr lang="tr-TR" b="1" smtClean="0"/>
            <a:t>serebral korteks </a:t>
          </a:r>
          <a:r>
            <a:rPr lang="tr-TR" smtClean="0"/>
            <a:t>denir. Korteks kelimesi latince “kabuk” kelimesinden gelmektedir. </a:t>
          </a:r>
          <a:endParaRPr lang="tr-TR"/>
        </a:p>
      </dgm:t>
    </dgm:pt>
    <dgm:pt modelId="{7313B377-77E1-4B3C-B29E-F1D9E042B3D6}" type="parTrans" cxnId="{2F416A8C-FDD4-408E-BCE9-E17BEA4C70AB}">
      <dgm:prSet/>
      <dgm:spPr/>
      <dgm:t>
        <a:bodyPr/>
        <a:lstStyle/>
        <a:p>
          <a:endParaRPr lang="tr-TR"/>
        </a:p>
      </dgm:t>
    </dgm:pt>
    <dgm:pt modelId="{1CEA2366-9E41-4C49-878B-AB8AEC3A2D0C}" type="sibTrans" cxnId="{2F416A8C-FDD4-408E-BCE9-E17BEA4C70AB}">
      <dgm:prSet/>
      <dgm:spPr/>
      <dgm:t>
        <a:bodyPr/>
        <a:lstStyle/>
        <a:p>
          <a:endParaRPr lang="tr-TR"/>
        </a:p>
      </dgm:t>
    </dgm:pt>
    <dgm:pt modelId="{1F2E555E-5FC0-4843-86B9-6A3C68A53739}">
      <dgm:prSet/>
      <dgm:spPr/>
      <dgm:t>
        <a:bodyPr/>
        <a:lstStyle/>
        <a:p>
          <a:pPr rtl="0"/>
          <a:r>
            <a:rPr lang="tr-TR" smtClean="0"/>
            <a:t>Kalınlığı 2-6 mm arasındadır. </a:t>
          </a:r>
          <a:endParaRPr lang="tr-TR"/>
        </a:p>
      </dgm:t>
    </dgm:pt>
    <dgm:pt modelId="{55740C9B-7D8C-40A4-99CB-B45BA5E0C1F6}" type="parTrans" cxnId="{2D9616D6-4072-4B93-8ED3-D12D77688DE8}">
      <dgm:prSet/>
      <dgm:spPr/>
      <dgm:t>
        <a:bodyPr/>
        <a:lstStyle/>
        <a:p>
          <a:endParaRPr lang="tr-TR"/>
        </a:p>
      </dgm:t>
    </dgm:pt>
    <dgm:pt modelId="{E217A115-2FEF-4CB1-A62F-68BC83BFB6A5}" type="sibTrans" cxnId="{2D9616D6-4072-4B93-8ED3-D12D77688DE8}">
      <dgm:prSet/>
      <dgm:spPr/>
      <dgm:t>
        <a:bodyPr/>
        <a:lstStyle/>
        <a:p>
          <a:endParaRPr lang="tr-TR"/>
        </a:p>
      </dgm:t>
    </dgm:pt>
    <dgm:pt modelId="{1F64C33B-5F9E-4B31-BBA4-B1DB86214657}">
      <dgm:prSet/>
      <dgm:spPr/>
      <dgm:t>
        <a:bodyPr/>
        <a:lstStyle/>
        <a:p>
          <a:pPr rtl="0"/>
          <a:r>
            <a:rPr lang="tr-TR" smtClean="0"/>
            <a:t>Korteksdeki çıkıntılara gyrus, girintilere ise sulcus denir. </a:t>
          </a:r>
          <a:endParaRPr lang="tr-TR"/>
        </a:p>
      </dgm:t>
    </dgm:pt>
    <dgm:pt modelId="{DD52C493-F1C2-4DF1-867B-B5A88D655102}" type="parTrans" cxnId="{94A01E33-F994-452E-8447-899925348F1E}">
      <dgm:prSet/>
      <dgm:spPr/>
      <dgm:t>
        <a:bodyPr/>
        <a:lstStyle/>
        <a:p>
          <a:endParaRPr lang="tr-TR"/>
        </a:p>
      </dgm:t>
    </dgm:pt>
    <dgm:pt modelId="{436AA10B-5330-4BC1-9ACF-60EB0D95E3AE}" type="sibTrans" cxnId="{94A01E33-F994-452E-8447-899925348F1E}">
      <dgm:prSet/>
      <dgm:spPr/>
      <dgm:t>
        <a:bodyPr/>
        <a:lstStyle/>
        <a:p>
          <a:endParaRPr lang="tr-TR"/>
        </a:p>
      </dgm:t>
    </dgm:pt>
    <dgm:pt modelId="{78C26494-15BE-4EDE-A470-872D6C60A483}">
      <dgm:prSet/>
      <dgm:spPr/>
      <dgm:t>
        <a:bodyPr/>
        <a:lstStyle/>
        <a:p>
          <a:pPr rtl="0"/>
          <a:r>
            <a:rPr lang="tr-TR" dirty="0" smtClean="0">
              <a:solidFill>
                <a:srgbClr val="FF0000"/>
              </a:solidFill>
            </a:rPr>
            <a:t>En yüksek sinir işlevlerinin yapıldığı alandır. </a:t>
          </a:r>
          <a:endParaRPr lang="tr-TR" dirty="0">
            <a:solidFill>
              <a:srgbClr val="FF0000"/>
            </a:solidFill>
          </a:endParaRPr>
        </a:p>
      </dgm:t>
    </dgm:pt>
    <dgm:pt modelId="{70EC01BB-9584-40B1-BCC2-18C0BB272DE0}" type="parTrans" cxnId="{D4DE66A3-89A7-49AB-93DD-9FCF581190BF}">
      <dgm:prSet/>
      <dgm:spPr/>
      <dgm:t>
        <a:bodyPr/>
        <a:lstStyle/>
        <a:p>
          <a:endParaRPr lang="tr-TR"/>
        </a:p>
      </dgm:t>
    </dgm:pt>
    <dgm:pt modelId="{322B000D-695B-4941-BD2B-0A2EE7458052}" type="sibTrans" cxnId="{D4DE66A3-89A7-49AB-93DD-9FCF581190BF}">
      <dgm:prSet/>
      <dgm:spPr/>
      <dgm:t>
        <a:bodyPr/>
        <a:lstStyle/>
        <a:p>
          <a:endParaRPr lang="tr-TR"/>
        </a:p>
      </dgm:t>
    </dgm:pt>
    <dgm:pt modelId="{2B8F9D50-BB9B-46C8-A3E4-F3357945B20D}">
      <dgm:prSet/>
      <dgm:spPr/>
      <dgm:t>
        <a:bodyPr/>
        <a:lstStyle/>
        <a:p>
          <a:pPr rtl="0"/>
          <a:r>
            <a:rPr lang="tr-TR" smtClean="0"/>
            <a:t>Kortekste motor merkez ve duyu merkezi bulunur. </a:t>
          </a:r>
          <a:endParaRPr lang="tr-TR"/>
        </a:p>
      </dgm:t>
    </dgm:pt>
    <dgm:pt modelId="{4C9D1F9E-4F0A-472B-83D4-8AE37AB8A202}" type="parTrans" cxnId="{BFE409A2-C3B9-4324-AD51-D658AF6F0FAE}">
      <dgm:prSet/>
      <dgm:spPr/>
      <dgm:t>
        <a:bodyPr/>
        <a:lstStyle/>
        <a:p>
          <a:endParaRPr lang="tr-TR"/>
        </a:p>
      </dgm:t>
    </dgm:pt>
    <dgm:pt modelId="{B4C3E164-EC6D-462E-9B26-89B0F3729165}" type="sibTrans" cxnId="{BFE409A2-C3B9-4324-AD51-D658AF6F0FAE}">
      <dgm:prSet/>
      <dgm:spPr/>
      <dgm:t>
        <a:bodyPr/>
        <a:lstStyle/>
        <a:p>
          <a:endParaRPr lang="tr-TR"/>
        </a:p>
      </dgm:t>
    </dgm:pt>
    <dgm:pt modelId="{356B4A9B-D7F3-4CDB-BB44-A3144E26DDA9}" type="pres">
      <dgm:prSet presAssocID="{37C381E8-3E45-4C9E-B833-69DBA89C195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99190DB-09BA-4EF1-8447-FB977C0AF269}" type="pres">
      <dgm:prSet presAssocID="{9C07BC60-729A-48F4-86EF-71643D7B6ED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E953758-ADBC-4151-B183-F2B95C271526}" type="pres">
      <dgm:prSet presAssocID="{1CEA2366-9E41-4C49-878B-AB8AEC3A2D0C}" presName="spacer" presStyleCnt="0"/>
      <dgm:spPr/>
    </dgm:pt>
    <dgm:pt modelId="{5AD5B67E-EB52-479F-8C4F-329C3D60DFA2}" type="pres">
      <dgm:prSet presAssocID="{1F2E555E-5FC0-4843-86B9-6A3C68A5373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BE4FD63-58D5-4532-8448-15660989461B}" type="pres">
      <dgm:prSet presAssocID="{E217A115-2FEF-4CB1-A62F-68BC83BFB6A5}" presName="spacer" presStyleCnt="0"/>
      <dgm:spPr/>
    </dgm:pt>
    <dgm:pt modelId="{1BB858F2-8592-452B-845E-803EDBDE7A2B}" type="pres">
      <dgm:prSet presAssocID="{1F64C33B-5F9E-4B31-BBA4-B1DB8621465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A1A63-4010-4F52-9284-0E8DE4ACFB20}" type="pres">
      <dgm:prSet presAssocID="{436AA10B-5330-4BC1-9ACF-60EB0D95E3AE}" presName="spacer" presStyleCnt="0"/>
      <dgm:spPr/>
    </dgm:pt>
    <dgm:pt modelId="{7E29378A-7DAE-4A0E-87C8-00E1D1DD4043}" type="pres">
      <dgm:prSet presAssocID="{78C26494-15BE-4EDE-A470-872D6C60A483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635CC9D-141D-4F43-8FFF-582E676E5472}" type="pres">
      <dgm:prSet presAssocID="{322B000D-695B-4941-BD2B-0A2EE7458052}" presName="spacer" presStyleCnt="0"/>
      <dgm:spPr/>
    </dgm:pt>
    <dgm:pt modelId="{04D33C58-2D5C-490F-94C3-131DB3A97A2C}" type="pres">
      <dgm:prSet presAssocID="{2B8F9D50-BB9B-46C8-A3E4-F3357945B20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160CB3D-6187-40CC-9504-B6A7669FF683}" type="presOf" srcId="{9C07BC60-729A-48F4-86EF-71643D7B6EDE}" destId="{E99190DB-09BA-4EF1-8447-FB977C0AF269}" srcOrd="0" destOrd="0" presId="urn:microsoft.com/office/officeart/2005/8/layout/vList2"/>
    <dgm:cxn modelId="{2F416A8C-FDD4-408E-BCE9-E17BEA4C70AB}" srcId="{37C381E8-3E45-4C9E-B833-69DBA89C195F}" destId="{9C07BC60-729A-48F4-86EF-71643D7B6EDE}" srcOrd="0" destOrd="0" parTransId="{7313B377-77E1-4B3C-B29E-F1D9E042B3D6}" sibTransId="{1CEA2366-9E41-4C49-878B-AB8AEC3A2D0C}"/>
    <dgm:cxn modelId="{E6D6075B-388A-48BF-A21D-30D26E434976}" type="presOf" srcId="{78C26494-15BE-4EDE-A470-872D6C60A483}" destId="{7E29378A-7DAE-4A0E-87C8-00E1D1DD4043}" srcOrd="0" destOrd="0" presId="urn:microsoft.com/office/officeart/2005/8/layout/vList2"/>
    <dgm:cxn modelId="{AEEE64F1-11FE-401F-9482-1C6087C3C7F1}" type="presOf" srcId="{37C381E8-3E45-4C9E-B833-69DBA89C195F}" destId="{356B4A9B-D7F3-4CDB-BB44-A3144E26DDA9}" srcOrd="0" destOrd="0" presId="urn:microsoft.com/office/officeart/2005/8/layout/vList2"/>
    <dgm:cxn modelId="{BFE409A2-C3B9-4324-AD51-D658AF6F0FAE}" srcId="{37C381E8-3E45-4C9E-B833-69DBA89C195F}" destId="{2B8F9D50-BB9B-46C8-A3E4-F3357945B20D}" srcOrd="4" destOrd="0" parTransId="{4C9D1F9E-4F0A-472B-83D4-8AE37AB8A202}" sibTransId="{B4C3E164-EC6D-462E-9B26-89B0F3729165}"/>
    <dgm:cxn modelId="{684AA424-FDFE-4796-890C-F57C0E3D81C0}" type="presOf" srcId="{1F2E555E-5FC0-4843-86B9-6A3C68A53739}" destId="{5AD5B67E-EB52-479F-8C4F-329C3D60DFA2}" srcOrd="0" destOrd="0" presId="urn:microsoft.com/office/officeart/2005/8/layout/vList2"/>
    <dgm:cxn modelId="{94A01E33-F994-452E-8447-899925348F1E}" srcId="{37C381E8-3E45-4C9E-B833-69DBA89C195F}" destId="{1F64C33B-5F9E-4B31-BBA4-B1DB86214657}" srcOrd="2" destOrd="0" parTransId="{DD52C493-F1C2-4DF1-867B-B5A88D655102}" sibTransId="{436AA10B-5330-4BC1-9ACF-60EB0D95E3AE}"/>
    <dgm:cxn modelId="{D4DE66A3-89A7-49AB-93DD-9FCF581190BF}" srcId="{37C381E8-3E45-4C9E-B833-69DBA89C195F}" destId="{78C26494-15BE-4EDE-A470-872D6C60A483}" srcOrd="3" destOrd="0" parTransId="{70EC01BB-9584-40B1-BCC2-18C0BB272DE0}" sibTransId="{322B000D-695B-4941-BD2B-0A2EE7458052}"/>
    <dgm:cxn modelId="{33E288B1-928B-4BC5-80E8-C471D91B9A61}" type="presOf" srcId="{1F64C33B-5F9E-4B31-BBA4-B1DB86214657}" destId="{1BB858F2-8592-452B-845E-803EDBDE7A2B}" srcOrd="0" destOrd="0" presId="urn:microsoft.com/office/officeart/2005/8/layout/vList2"/>
    <dgm:cxn modelId="{2D9616D6-4072-4B93-8ED3-D12D77688DE8}" srcId="{37C381E8-3E45-4C9E-B833-69DBA89C195F}" destId="{1F2E555E-5FC0-4843-86B9-6A3C68A53739}" srcOrd="1" destOrd="0" parTransId="{55740C9B-7D8C-40A4-99CB-B45BA5E0C1F6}" sibTransId="{E217A115-2FEF-4CB1-A62F-68BC83BFB6A5}"/>
    <dgm:cxn modelId="{138D7425-019E-4E9B-B963-DB015DA282C6}" type="presOf" srcId="{2B8F9D50-BB9B-46C8-A3E4-F3357945B20D}" destId="{04D33C58-2D5C-490F-94C3-131DB3A97A2C}" srcOrd="0" destOrd="0" presId="urn:microsoft.com/office/officeart/2005/8/layout/vList2"/>
    <dgm:cxn modelId="{AF766FE7-F68D-4738-9000-76EDF756D0C4}" type="presParOf" srcId="{356B4A9B-D7F3-4CDB-BB44-A3144E26DDA9}" destId="{E99190DB-09BA-4EF1-8447-FB977C0AF269}" srcOrd="0" destOrd="0" presId="urn:microsoft.com/office/officeart/2005/8/layout/vList2"/>
    <dgm:cxn modelId="{2FA7608B-0F9A-4CAF-974C-4B1EEFB54638}" type="presParOf" srcId="{356B4A9B-D7F3-4CDB-BB44-A3144E26DDA9}" destId="{2E953758-ADBC-4151-B183-F2B95C271526}" srcOrd="1" destOrd="0" presId="urn:microsoft.com/office/officeart/2005/8/layout/vList2"/>
    <dgm:cxn modelId="{EB0284F0-03B5-49CA-88D8-4BB42563F944}" type="presParOf" srcId="{356B4A9B-D7F3-4CDB-BB44-A3144E26DDA9}" destId="{5AD5B67E-EB52-479F-8C4F-329C3D60DFA2}" srcOrd="2" destOrd="0" presId="urn:microsoft.com/office/officeart/2005/8/layout/vList2"/>
    <dgm:cxn modelId="{163C0335-9625-47C4-9C17-FCE93E68E439}" type="presParOf" srcId="{356B4A9B-D7F3-4CDB-BB44-A3144E26DDA9}" destId="{1BE4FD63-58D5-4532-8448-15660989461B}" srcOrd="3" destOrd="0" presId="urn:microsoft.com/office/officeart/2005/8/layout/vList2"/>
    <dgm:cxn modelId="{DE46A4A1-0893-44FB-99B3-42A21ADB7692}" type="presParOf" srcId="{356B4A9B-D7F3-4CDB-BB44-A3144E26DDA9}" destId="{1BB858F2-8592-452B-845E-803EDBDE7A2B}" srcOrd="4" destOrd="0" presId="urn:microsoft.com/office/officeart/2005/8/layout/vList2"/>
    <dgm:cxn modelId="{FDC73231-DDBD-4D49-BFDD-13511DEF4B03}" type="presParOf" srcId="{356B4A9B-D7F3-4CDB-BB44-A3144E26DDA9}" destId="{7D3A1A63-4010-4F52-9284-0E8DE4ACFB20}" srcOrd="5" destOrd="0" presId="urn:microsoft.com/office/officeart/2005/8/layout/vList2"/>
    <dgm:cxn modelId="{1FDA357B-4A43-43CD-91D0-751F913C9620}" type="presParOf" srcId="{356B4A9B-D7F3-4CDB-BB44-A3144E26DDA9}" destId="{7E29378A-7DAE-4A0E-87C8-00E1D1DD4043}" srcOrd="6" destOrd="0" presId="urn:microsoft.com/office/officeart/2005/8/layout/vList2"/>
    <dgm:cxn modelId="{DB9C9E97-FAA8-48BE-86BE-86B29B1C3F2D}" type="presParOf" srcId="{356B4A9B-D7F3-4CDB-BB44-A3144E26DDA9}" destId="{E635CC9D-141D-4F43-8FFF-582E676E5472}" srcOrd="7" destOrd="0" presId="urn:microsoft.com/office/officeart/2005/8/layout/vList2"/>
    <dgm:cxn modelId="{AF69A99F-C87E-4643-BB6D-D4C309E29C79}" type="presParOf" srcId="{356B4A9B-D7F3-4CDB-BB44-A3144E26DDA9}" destId="{04D33C58-2D5C-490F-94C3-131DB3A97A2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3B0BC7E-C526-4027-BE1D-899677AF6686}" type="doc">
      <dgm:prSet loTypeId="urn:microsoft.com/office/officeart/2005/8/layout/hierarchy3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tr-TR"/>
        </a:p>
      </dgm:t>
    </dgm:pt>
    <dgm:pt modelId="{15CB2021-07D0-43B9-A971-A7CF7676990D}">
      <dgm:prSet/>
      <dgm:spPr/>
      <dgm:t>
        <a:bodyPr/>
        <a:lstStyle/>
        <a:p>
          <a:pPr rtl="0"/>
          <a:r>
            <a:rPr lang="tr-TR" smtClean="0"/>
            <a:t>Hemisferlerin iç kısmı beyaz cevherden meydana gelmiştir. Beyaz cevher içinde miyelinli liflerden başka </a:t>
          </a:r>
          <a:r>
            <a:rPr lang="tr-TR" b="1" smtClean="0"/>
            <a:t>bazal ganglionlar </a:t>
          </a:r>
          <a:r>
            <a:rPr lang="tr-TR" smtClean="0"/>
            <a:t>denilen gri katman kitleleri bulunur. </a:t>
          </a:r>
          <a:endParaRPr lang="tr-TR"/>
        </a:p>
      </dgm:t>
    </dgm:pt>
    <dgm:pt modelId="{0B3C062B-DEC6-440E-9711-32271AC1249F}" type="parTrans" cxnId="{540C427A-1C86-4002-A865-8AF1F6FB6010}">
      <dgm:prSet/>
      <dgm:spPr/>
      <dgm:t>
        <a:bodyPr/>
        <a:lstStyle/>
        <a:p>
          <a:endParaRPr lang="tr-TR"/>
        </a:p>
      </dgm:t>
    </dgm:pt>
    <dgm:pt modelId="{7C72DEA5-8B2B-4493-8EAA-DF589C3C7E50}" type="sibTrans" cxnId="{540C427A-1C86-4002-A865-8AF1F6FB6010}">
      <dgm:prSet/>
      <dgm:spPr/>
      <dgm:t>
        <a:bodyPr/>
        <a:lstStyle/>
        <a:p>
          <a:endParaRPr lang="tr-TR"/>
        </a:p>
      </dgm:t>
    </dgm:pt>
    <dgm:pt modelId="{1929C1DF-4FB2-4150-B0F6-8D5AC4728633}">
      <dgm:prSet/>
      <dgm:spPr/>
      <dgm:t>
        <a:bodyPr/>
        <a:lstStyle/>
        <a:p>
          <a:pPr rtl="0"/>
          <a:r>
            <a:rPr lang="tr-TR" dirty="0" smtClean="0"/>
            <a:t>Bazal </a:t>
          </a:r>
          <a:r>
            <a:rPr lang="tr-TR" dirty="0" err="1" smtClean="0"/>
            <a:t>ganglionların</a:t>
          </a:r>
          <a:r>
            <a:rPr lang="tr-TR" dirty="0" smtClean="0"/>
            <a:t> işlevleri kesin olarak bilinmemekle birlikte, beyincik ve beyin korteksi ile birlikte çalışarak </a:t>
          </a:r>
          <a:r>
            <a:rPr lang="tr-TR" b="1" i="1" dirty="0" smtClean="0"/>
            <a:t>iskelet kaslarının motor etkinliklerini </a:t>
          </a:r>
          <a:r>
            <a:rPr lang="tr-TR" dirty="0" smtClean="0"/>
            <a:t>düzenlediği sanılmaktadır. </a:t>
          </a:r>
          <a:endParaRPr lang="tr-TR" dirty="0"/>
        </a:p>
      </dgm:t>
    </dgm:pt>
    <dgm:pt modelId="{E273BCD9-9A01-4F9C-A20A-7F000A777F42}" type="parTrans" cxnId="{1C505237-5F5D-4623-A01E-F2F32F11A40B}">
      <dgm:prSet/>
      <dgm:spPr/>
      <dgm:t>
        <a:bodyPr/>
        <a:lstStyle/>
        <a:p>
          <a:endParaRPr lang="tr-TR"/>
        </a:p>
      </dgm:t>
    </dgm:pt>
    <dgm:pt modelId="{6F583119-9650-40D9-915A-9DD78730E612}" type="sibTrans" cxnId="{1C505237-5F5D-4623-A01E-F2F32F11A40B}">
      <dgm:prSet/>
      <dgm:spPr/>
      <dgm:t>
        <a:bodyPr/>
        <a:lstStyle/>
        <a:p>
          <a:endParaRPr lang="tr-TR"/>
        </a:p>
      </dgm:t>
    </dgm:pt>
    <dgm:pt modelId="{76C0CD9D-4A62-4B75-8473-B93CA5C59E8B}">
      <dgm:prSet/>
      <dgm:spPr/>
      <dgm:t>
        <a:bodyPr/>
        <a:lstStyle/>
        <a:p>
          <a:pPr rtl="0"/>
          <a:r>
            <a:rPr lang="tr-TR" smtClean="0"/>
            <a:t>İstekle başlatılan bir hareketin otomatik olarak devam etmesinde rol oynadığı tahmin edilmektedir.</a:t>
          </a:r>
          <a:endParaRPr lang="tr-TR"/>
        </a:p>
      </dgm:t>
    </dgm:pt>
    <dgm:pt modelId="{D9740296-CD84-4CF7-8964-C180559CC0D4}" type="parTrans" cxnId="{8278BB19-84DA-455A-8F42-D58FB6461615}">
      <dgm:prSet/>
      <dgm:spPr/>
      <dgm:t>
        <a:bodyPr/>
        <a:lstStyle/>
        <a:p>
          <a:endParaRPr lang="tr-TR"/>
        </a:p>
      </dgm:t>
    </dgm:pt>
    <dgm:pt modelId="{DCAC632F-E556-4CD8-B6F8-4F029F0FF846}" type="sibTrans" cxnId="{8278BB19-84DA-455A-8F42-D58FB6461615}">
      <dgm:prSet/>
      <dgm:spPr/>
      <dgm:t>
        <a:bodyPr/>
        <a:lstStyle/>
        <a:p>
          <a:endParaRPr lang="tr-TR"/>
        </a:p>
      </dgm:t>
    </dgm:pt>
    <dgm:pt modelId="{B3BE7C3E-462B-42AE-94F9-C0F445CD4FEF}" type="pres">
      <dgm:prSet presAssocID="{03B0BC7E-C526-4027-BE1D-899677AF668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B78CF2E-EC8A-43A0-89A4-2EE531907EB9}" type="pres">
      <dgm:prSet presAssocID="{15CB2021-07D0-43B9-A971-A7CF7676990D}" presName="root" presStyleCnt="0"/>
      <dgm:spPr/>
    </dgm:pt>
    <dgm:pt modelId="{13069175-3BE0-435F-A5A9-7B6958DB7AA7}" type="pres">
      <dgm:prSet presAssocID="{15CB2021-07D0-43B9-A971-A7CF7676990D}" presName="rootComposite" presStyleCnt="0"/>
      <dgm:spPr/>
    </dgm:pt>
    <dgm:pt modelId="{1EABFC14-7DC9-451D-B7BA-143083449334}" type="pres">
      <dgm:prSet presAssocID="{15CB2021-07D0-43B9-A971-A7CF7676990D}" presName="rootText" presStyleLbl="node1" presStyleIdx="0" presStyleCnt="2"/>
      <dgm:spPr/>
      <dgm:t>
        <a:bodyPr/>
        <a:lstStyle/>
        <a:p>
          <a:endParaRPr lang="tr-TR"/>
        </a:p>
      </dgm:t>
    </dgm:pt>
    <dgm:pt modelId="{1CAEFC5B-3500-4E9D-89AE-08A445929F64}" type="pres">
      <dgm:prSet presAssocID="{15CB2021-07D0-43B9-A971-A7CF7676990D}" presName="rootConnector" presStyleLbl="node1" presStyleIdx="0" presStyleCnt="2"/>
      <dgm:spPr/>
      <dgm:t>
        <a:bodyPr/>
        <a:lstStyle/>
        <a:p>
          <a:endParaRPr lang="tr-TR"/>
        </a:p>
      </dgm:t>
    </dgm:pt>
    <dgm:pt modelId="{505903C5-84DD-4F19-A092-772715F237A7}" type="pres">
      <dgm:prSet presAssocID="{15CB2021-07D0-43B9-A971-A7CF7676990D}" presName="childShape" presStyleCnt="0"/>
      <dgm:spPr/>
    </dgm:pt>
    <dgm:pt modelId="{2951E261-5D3A-45E5-B8D4-4BE9A6497D54}" type="pres">
      <dgm:prSet presAssocID="{1929C1DF-4FB2-4150-B0F6-8D5AC4728633}" presName="root" presStyleCnt="0"/>
      <dgm:spPr/>
    </dgm:pt>
    <dgm:pt modelId="{F56C1CBC-D1BB-448B-B417-4ECAC467DF57}" type="pres">
      <dgm:prSet presAssocID="{1929C1DF-4FB2-4150-B0F6-8D5AC4728633}" presName="rootComposite" presStyleCnt="0"/>
      <dgm:spPr/>
    </dgm:pt>
    <dgm:pt modelId="{804F528F-6408-46A4-A5F9-F4BDC803D7C4}" type="pres">
      <dgm:prSet presAssocID="{1929C1DF-4FB2-4150-B0F6-8D5AC4728633}" presName="rootText" presStyleLbl="node1" presStyleIdx="1" presStyleCnt="2"/>
      <dgm:spPr/>
      <dgm:t>
        <a:bodyPr/>
        <a:lstStyle/>
        <a:p>
          <a:endParaRPr lang="tr-TR"/>
        </a:p>
      </dgm:t>
    </dgm:pt>
    <dgm:pt modelId="{93D581D1-781E-47E9-ABF1-479D47FE17B9}" type="pres">
      <dgm:prSet presAssocID="{1929C1DF-4FB2-4150-B0F6-8D5AC4728633}" presName="rootConnector" presStyleLbl="node1" presStyleIdx="1" presStyleCnt="2"/>
      <dgm:spPr/>
      <dgm:t>
        <a:bodyPr/>
        <a:lstStyle/>
        <a:p>
          <a:endParaRPr lang="tr-TR"/>
        </a:p>
      </dgm:t>
    </dgm:pt>
    <dgm:pt modelId="{CF489E4D-3C93-4D57-AC3F-21476E2DE0F7}" type="pres">
      <dgm:prSet presAssocID="{1929C1DF-4FB2-4150-B0F6-8D5AC4728633}" presName="childShape" presStyleCnt="0"/>
      <dgm:spPr/>
    </dgm:pt>
    <dgm:pt modelId="{350CD7E8-7655-4CC7-8302-3DA5DD356564}" type="pres">
      <dgm:prSet presAssocID="{D9740296-CD84-4CF7-8964-C180559CC0D4}" presName="Name13" presStyleLbl="parChTrans1D2" presStyleIdx="0" presStyleCnt="1"/>
      <dgm:spPr/>
      <dgm:t>
        <a:bodyPr/>
        <a:lstStyle/>
        <a:p>
          <a:endParaRPr lang="tr-TR"/>
        </a:p>
      </dgm:t>
    </dgm:pt>
    <dgm:pt modelId="{CE045DD4-DCFB-4D11-9C39-C8708523AED5}" type="pres">
      <dgm:prSet presAssocID="{76C0CD9D-4A62-4B75-8473-B93CA5C59E8B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7AE4610-4445-42E1-82DE-14A4A9FB03A7}" type="presOf" srcId="{15CB2021-07D0-43B9-A971-A7CF7676990D}" destId="{1CAEFC5B-3500-4E9D-89AE-08A445929F64}" srcOrd="1" destOrd="0" presId="urn:microsoft.com/office/officeart/2005/8/layout/hierarchy3"/>
    <dgm:cxn modelId="{4230EA51-87DB-43C6-81FF-C3A4457A9539}" type="presOf" srcId="{15CB2021-07D0-43B9-A971-A7CF7676990D}" destId="{1EABFC14-7DC9-451D-B7BA-143083449334}" srcOrd="0" destOrd="0" presId="urn:microsoft.com/office/officeart/2005/8/layout/hierarchy3"/>
    <dgm:cxn modelId="{540C427A-1C86-4002-A865-8AF1F6FB6010}" srcId="{03B0BC7E-C526-4027-BE1D-899677AF6686}" destId="{15CB2021-07D0-43B9-A971-A7CF7676990D}" srcOrd="0" destOrd="0" parTransId="{0B3C062B-DEC6-440E-9711-32271AC1249F}" sibTransId="{7C72DEA5-8B2B-4493-8EAA-DF589C3C7E50}"/>
    <dgm:cxn modelId="{94045CA9-9346-4934-B2C9-19664A5D09A2}" type="presOf" srcId="{1929C1DF-4FB2-4150-B0F6-8D5AC4728633}" destId="{804F528F-6408-46A4-A5F9-F4BDC803D7C4}" srcOrd="0" destOrd="0" presId="urn:microsoft.com/office/officeart/2005/8/layout/hierarchy3"/>
    <dgm:cxn modelId="{ECAFE44B-074E-449D-A966-E70C8D81A813}" type="presOf" srcId="{D9740296-CD84-4CF7-8964-C180559CC0D4}" destId="{350CD7E8-7655-4CC7-8302-3DA5DD356564}" srcOrd="0" destOrd="0" presId="urn:microsoft.com/office/officeart/2005/8/layout/hierarchy3"/>
    <dgm:cxn modelId="{1C505237-5F5D-4623-A01E-F2F32F11A40B}" srcId="{03B0BC7E-C526-4027-BE1D-899677AF6686}" destId="{1929C1DF-4FB2-4150-B0F6-8D5AC4728633}" srcOrd="1" destOrd="0" parTransId="{E273BCD9-9A01-4F9C-A20A-7F000A777F42}" sibTransId="{6F583119-9650-40D9-915A-9DD78730E612}"/>
    <dgm:cxn modelId="{C4FF9ACD-0CD3-4A29-87CA-CC2F95529783}" type="presOf" srcId="{03B0BC7E-C526-4027-BE1D-899677AF6686}" destId="{B3BE7C3E-462B-42AE-94F9-C0F445CD4FEF}" srcOrd="0" destOrd="0" presId="urn:microsoft.com/office/officeart/2005/8/layout/hierarchy3"/>
    <dgm:cxn modelId="{8278BB19-84DA-455A-8F42-D58FB6461615}" srcId="{1929C1DF-4FB2-4150-B0F6-8D5AC4728633}" destId="{76C0CD9D-4A62-4B75-8473-B93CA5C59E8B}" srcOrd="0" destOrd="0" parTransId="{D9740296-CD84-4CF7-8964-C180559CC0D4}" sibTransId="{DCAC632F-E556-4CD8-B6F8-4F029F0FF846}"/>
    <dgm:cxn modelId="{8D77DFEA-DABC-40C8-844B-2CA29E0C9F3F}" type="presOf" srcId="{76C0CD9D-4A62-4B75-8473-B93CA5C59E8B}" destId="{CE045DD4-DCFB-4D11-9C39-C8708523AED5}" srcOrd="0" destOrd="0" presId="urn:microsoft.com/office/officeart/2005/8/layout/hierarchy3"/>
    <dgm:cxn modelId="{DEFF87CD-1289-47CB-A496-93B59AA1B398}" type="presOf" srcId="{1929C1DF-4FB2-4150-B0F6-8D5AC4728633}" destId="{93D581D1-781E-47E9-ABF1-479D47FE17B9}" srcOrd="1" destOrd="0" presId="urn:microsoft.com/office/officeart/2005/8/layout/hierarchy3"/>
    <dgm:cxn modelId="{CF934BFA-3E47-49C5-98A6-AB660DF4C892}" type="presParOf" srcId="{B3BE7C3E-462B-42AE-94F9-C0F445CD4FEF}" destId="{6B78CF2E-EC8A-43A0-89A4-2EE531907EB9}" srcOrd="0" destOrd="0" presId="urn:microsoft.com/office/officeart/2005/8/layout/hierarchy3"/>
    <dgm:cxn modelId="{C9449C2B-3168-474C-891D-48D6F77571CF}" type="presParOf" srcId="{6B78CF2E-EC8A-43A0-89A4-2EE531907EB9}" destId="{13069175-3BE0-435F-A5A9-7B6958DB7AA7}" srcOrd="0" destOrd="0" presId="urn:microsoft.com/office/officeart/2005/8/layout/hierarchy3"/>
    <dgm:cxn modelId="{6FF01ABA-87E6-4CF5-8EF7-72449A40B12A}" type="presParOf" srcId="{13069175-3BE0-435F-A5A9-7B6958DB7AA7}" destId="{1EABFC14-7DC9-451D-B7BA-143083449334}" srcOrd="0" destOrd="0" presId="urn:microsoft.com/office/officeart/2005/8/layout/hierarchy3"/>
    <dgm:cxn modelId="{3B7F270D-34A7-41B6-85AB-577E6DAB7E8E}" type="presParOf" srcId="{13069175-3BE0-435F-A5A9-7B6958DB7AA7}" destId="{1CAEFC5B-3500-4E9D-89AE-08A445929F64}" srcOrd="1" destOrd="0" presId="urn:microsoft.com/office/officeart/2005/8/layout/hierarchy3"/>
    <dgm:cxn modelId="{2921996C-0038-4DD5-A6D0-CC6C3AFC0BD0}" type="presParOf" srcId="{6B78CF2E-EC8A-43A0-89A4-2EE531907EB9}" destId="{505903C5-84DD-4F19-A092-772715F237A7}" srcOrd="1" destOrd="0" presId="urn:microsoft.com/office/officeart/2005/8/layout/hierarchy3"/>
    <dgm:cxn modelId="{BA3FB597-71A0-42F0-9524-DF9EB8493C5D}" type="presParOf" srcId="{B3BE7C3E-462B-42AE-94F9-C0F445CD4FEF}" destId="{2951E261-5D3A-45E5-B8D4-4BE9A6497D54}" srcOrd="1" destOrd="0" presId="urn:microsoft.com/office/officeart/2005/8/layout/hierarchy3"/>
    <dgm:cxn modelId="{DB7BDD75-BE10-4588-8A6E-15889E35E1CD}" type="presParOf" srcId="{2951E261-5D3A-45E5-B8D4-4BE9A6497D54}" destId="{F56C1CBC-D1BB-448B-B417-4ECAC467DF57}" srcOrd="0" destOrd="0" presId="urn:microsoft.com/office/officeart/2005/8/layout/hierarchy3"/>
    <dgm:cxn modelId="{1C2C9480-0811-4040-8389-FD5B1792E9D3}" type="presParOf" srcId="{F56C1CBC-D1BB-448B-B417-4ECAC467DF57}" destId="{804F528F-6408-46A4-A5F9-F4BDC803D7C4}" srcOrd="0" destOrd="0" presId="urn:microsoft.com/office/officeart/2005/8/layout/hierarchy3"/>
    <dgm:cxn modelId="{604AD9C4-5AEA-4A52-9E9D-7965D5C39675}" type="presParOf" srcId="{F56C1CBC-D1BB-448B-B417-4ECAC467DF57}" destId="{93D581D1-781E-47E9-ABF1-479D47FE17B9}" srcOrd="1" destOrd="0" presId="urn:microsoft.com/office/officeart/2005/8/layout/hierarchy3"/>
    <dgm:cxn modelId="{5C50522D-B379-43CE-BA84-2399AC619B4A}" type="presParOf" srcId="{2951E261-5D3A-45E5-B8D4-4BE9A6497D54}" destId="{CF489E4D-3C93-4D57-AC3F-21476E2DE0F7}" srcOrd="1" destOrd="0" presId="urn:microsoft.com/office/officeart/2005/8/layout/hierarchy3"/>
    <dgm:cxn modelId="{254B9345-75D2-41C4-BF07-39AC2A2B9327}" type="presParOf" srcId="{CF489E4D-3C93-4D57-AC3F-21476E2DE0F7}" destId="{350CD7E8-7655-4CC7-8302-3DA5DD356564}" srcOrd="0" destOrd="0" presId="urn:microsoft.com/office/officeart/2005/8/layout/hierarchy3"/>
    <dgm:cxn modelId="{758ED4D6-F55C-4C09-B273-27AC271C4259}" type="presParOf" srcId="{CF489E4D-3C93-4D57-AC3F-21476E2DE0F7}" destId="{CE045DD4-DCFB-4D11-9C39-C8708523AED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6102508-EE83-4460-83B7-AE9CE875203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D147BB3-4896-4080-8990-3B7C5F1DFDAF}">
      <dgm:prSet/>
      <dgm:spPr/>
      <dgm:t>
        <a:bodyPr/>
        <a:lstStyle/>
        <a:p>
          <a:pPr rtl="0"/>
          <a:r>
            <a:rPr lang="tr-TR" smtClean="0"/>
            <a:t>Beyin yarım küreleri dört ana loba ayrılmıştır.</a:t>
          </a:r>
          <a:endParaRPr lang="tr-TR"/>
        </a:p>
      </dgm:t>
    </dgm:pt>
    <dgm:pt modelId="{B4435B15-37F6-4D10-8B5E-087747E0D930}" type="parTrans" cxnId="{41157249-9E6B-46C4-B5ED-BDAF3AEB3C73}">
      <dgm:prSet/>
      <dgm:spPr/>
      <dgm:t>
        <a:bodyPr/>
        <a:lstStyle/>
        <a:p>
          <a:endParaRPr lang="tr-TR"/>
        </a:p>
      </dgm:t>
    </dgm:pt>
    <dgm:pt modelId="{7A1BFD80-84BE-4E9C-8834-65CDE166B7AF}" type="sibTrans" cxnId="{41157249-9E6B-46C4-B5ED-BDAF3AEB3C73}">
      <dgm:prSet/>
      <dgm:spPr/>
      <dgm:t>
        <a:bodyPr/>
        <a:lstStyle/>
        <a:p>
          <a:endParaRPr lang="tr-TR"/>
        </a:p>
      </dgm:t>
    </dgm:pt>
    <dgm:pt modelId="{2456ABAB-CC8F-4264-B5BB-69FC559440E9}">
      <dgm:prSet/>
      <dgm:spPr/>
      <dgm:t>
        <a:bodyPr/>
        <a:lstStyle/>
        <a:p>
          <a:pPr rtl="0"/>
          <a:r>
            <a:rPr lang="tr-TR" dirty="0" err="1" smtClean="0"/>
            <a:t>Frontal</a:t>
          </a:r>
          <a:r>
            <a:rPr lang="tr-TR" dirty="0" smtClean="0"/>
            <a:t> </a:t>
          </a:r>
          <a:endParaRPr lang="tr-TR" dirty="0"/>
        </a:p>
      </dgm:t>
    </dgm:pt>
    <dgm:pt modelId="{80398EA0-0115-4B73-AE7B-5C27DC2A2213}" type="parTrans" cxnId="{8EF19ECD-B68D-4A35-9DCE-C0204131B96E}">
      <dgm:prSet/>
      <dgm:spPr/>
      <dgm:t>
        <a:bodyPr/>
        <a:lstStyle/>
        <a:p>
          <a:endParaRPr lang="tr-TR"/>
        </a:p>
      </dgm:t>
    </dgm:pt>
    <dgm:pt modelId="{E9774728-B0A0-4494-93D3-B7814DC3CDA4}" type="sibTrans" cxnId="{8EF19ECD-B68D-4A35-9DCE-C0204131B96E}">
      <dgm:prSet/>
      <dgm:spPr/>
      <dgm:t>
        <a:bodyPr/>
        <a:lstStyle/>
        <a:p>
          <a:endParaRPr lang="tr-TR"/>
        </a:p>
      </dgm:t>
    </dgm:pt>
    <dgm:pt modelId="{75CF2081-1B23-4F00-9866-BA8E3ED5338F}">
      <dgm:prSet/>
      <dgm:spPr/>
      <dgm:t>
        <a:bodyPr/>
        <a:lstStyle/>
        <a:p>
          <a:pPr rtl="0"/>
          <a:r>
            <a:rPr lang="tr-TR" dirty="0" err="1" smtClean="0"/>
            <a:t>parietal</a:t>
          </a:r>
          <a:endParaRPr lang="tr-TR" dirty="0"/>
        </a:p>
      </dgm:t>
    </dgm:pt>
    <dgm:pt modelId="{861CB49F-0A0B-4EC4-BC4F-E6DB1D1F3A0A}" type="parTrans" cxnId="{BB31BFD7-C8E5-4FF9-9B18-2DB03DA44FCF}">
      <dgm:prSet/>
      <dgm:spPr/>
      <dgm:t>
        <a:bodyPr/>
        <a:lstStyle/>
        <a:p>
          <a:endParaRPr lang="tr-TR"/>
        </a:p>
      </dgm:t>
    </dgm:pt>
    <dgm:pt modelId="{3EB3B93E-D9F3-4998-8C6F-4E139E4A210B}" type="sibTrans" cxnId="{BB31BFD7-C8E5-4FF9-9B18-2DB03DA44FCF}">
      <dgm:prSet/>
      <dgm:spPr/>
      <dgm:t>
        <a:bodyPr/>
        <a:lstStyle/>
        <a:p>
          <a:endParaRPr lang="tr-TR"/>
        </a:p>
      </dgm:t>
    </dgm:pt>
    <dgm:pt modelId="{74BD7C4F-9FD6-4D43-8991-0328DF79EDDE}">
      <dgm:prSet/>
      <dgm:spPr/>
      <dgm:t>
        <a:bodyPr/>
        <a:lstStyle/>
        <a:p>
          <a:pPr rtl="0"/>
          <a:r>
            <a:rPr lang="tr-TR" dirty="0" err="1" smtClean="0"/>
            <a:t>temporal</a:t>
          </a:r>
          <a:r>
            <a:rPr lang="tr-TR" dirty="0" smtClean="0"/>
            <a:t> </a:t>
          </a:r>
          <a:endParaRPr lang="tr-TR" dirty="0"/>
        </a:p>
      </dgm:t>
    </dgm:pt>
    <dgm:pt modelId="{31A8FF47-6A58-4DC8-B7B4-ED1FD195B2DE}" type="parTrans" cxnId="{E4D03C66-F33F-4545-92FD-2F035587F680}">
      <dgm:prSet/>
      <dgm:spPr/>
      <dgm:t>
        <a:bodyPr/>
        <a:lstStyle/>
        <a:p>
          <a:endParaRPr lang="tr-TR"/>
        </a:p>
      </dgm:t>
    </dgm:pt>
    <dgm:pt modelId="{C5FAA332-3723-4081-A44F-D541DE2D2356}" type="sibTrans" cxnId="{E4D03C66-F33F-4545-92FD-2F035587F680}">
      <dgm:prSet/>
      <dgm:spPr/>
      <dgm:t>
        <a:bodyPr/>
        <a:lstStyle/>
        <a:p>
          <a:endParaRPr lang="tr-TR"/>
        </a:p>
      </dgm:t>
    </dgm:pt>
    <dgm:pt modelId="{CD1D11E5-0527-40D1-8778-372576F634DC}">
      <dgm:prSet/>
      <dgm:spPr/>
      <dgm:t>
        <a:bodyPr/>
        <a:lstStyle/>
        <a:p>
          <a:pPr rtl="0"/>
          <a:r>
            <a:rPr lang="tr-TR" dirty="0" err="1" smtClean="0"/>
            <a:t>oksipital</a:t>
          </a:r>
          <a:endParaRPr lang="tr-TR" dirty="0"/>
        </a:p>
      </dgm:t>
    </dgm:pt>
    <dgm:pt modelId="{FBF9B15A-E356-4316-A08B-C36B07A1414E}" type="parTrans" cxnId="{84764D2F-AB45-4662-B292-DCDC29B3EDDB}">
      <dgm:prSet/>
      <dgm:spPr/>
      <dgm:t>
        <a:bodyPr/>
        <a:lstStyle/>
        <a:p>
          <a:endParaRPr lang="tr-TR"/>
        </a:p>
      </dgm:t>
    </dgm:pt>
    <dgm:pt modelId="{CD601C3C-DA49-4B52-9F20-E0C9F8CFD5FB}" type="sibTrans" cxnId="{84764D2F-AB45-4662-B292-DCDC29B3EDDB}">
      <dgm:prSet/>
      <dgm:spPr/>
      <dgm:t>
        <a:bodyPr/>
        <a:lstStyle/>
        <a:p>
          <a:endParaRPr lang="tr-TR"/>
        </a:p>
      </dgm:t>
    </dgm:pt>
    <dgm:pt modelId="{C0F2D0EF-6185-4FBB-BBEF-B9C82E7AB241}" type="pres">
      <dgm:prSet presAssocID="{36102508-EE83-4460-83B7-AE9CE875203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2A826F89-879F-4A50-96B7-6AD8771E5FB5}" type="pres">
      <dgm:prSet presAssocID="{7D147BB3-4896-4080-8990-3B7C5F1DFDAF}" presName="hierRoot1" presStyleCnt="0"/>
      <dgm:spPr/>
    </dgm:pt>
    <dgm:pt modelId="{57276639-47EA-4657-B526-3C1397788795}" type="pres">
      <dgm:prSet presAssocID="{7D147BB3-4896-4080-8990-3B7C5F1DFDAF}" presName="composite" presStyleCnt="0"/>
      <dgm:spPr/>
    </dgm:pt>
    <dgm:pt modelId="{BC2793EB-665B-4ADE-BA42-B4D9362FF9C2}" type="pres">
      <dgm:prSet presAssocID="{7D147BB3-4896-4080-8990-3B7C5F1DFDAF}" presName="background" presStyleLbl="node0" presStyleIdx="0" presStyleCnt="1"/>
      <dgm:spPr/>
    </dgm:pt>
    <dgm:pt modelId="{785AB951-C04F-4694-8556-305FA6199075}" type="pres">
      <dgm:prSet presAssocID="{7D147BB3-4896-4080-8990-3B7C5F1DFDA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06DC6D5-F7BB-42AF-BD6D-E0CCF41BDCF1}" type="pres">
      <dgm:prSet presAssocID="{7D147BB3-4896-4080-8990-3B7C5F1DFDAF}" presName="hierChild2" presStyleCnt="0"/>
      <dgm:spPr/>
    </dgm:pt>
    <dgm:pt modelId="{616BEEBA-2AD6-4E06-AD22-6E45228849F3}" type="pres">
      <dgm:prSet presAssocID="{80398EA0-0115-4B73-AE7B-5C27DC2A2213}" presName="Name10" presStyleLbl="parChTrans1D2" presStyleIdx="0" presStyleCnt="4"/>
      <dgm:spPr/>
      <dgm:t>
        <a:bodyPr/>
        <a:lstStyle/>
        <a:p>
          <a:endParaRPr lang="tr-TR"/>
        </a:p>
      </dgm:t>
    </dgm:pt>
    <dgm:pt modelId="{F465EDA3-8453-4BF2-ADD9-4F7BBDC2CBB8}" type="pres">
      <dgm:prSet presAssocID="{2456ABAB-CC8F-4264-B5BB-69FC559440E9}" presName="hierRoot2" presStyleCnt="0"/>
      <dgm:spPr/>
    </dgm:pt>
    <dgm:pt modelId="{3DC61876-5785-4F27-BB31-1DA623C06ABA}" type="pres">
      <dgm:prSet presAssocID="{2456ABAB-CC8F-4264-B5BB-69FC559440E9}" presName="composite2" presStyleCnt="0"/>
      <dgm:spPr/>
    </dgm:pt>
    <dgm:pt modelId="{608DAF66-BF58-4D52-9195-7A33773FFCB3}" type="pres">
      <dgm:prSet presAssocID="{2456ABAB-CC8F-4264-B5BB-69FC559440E9}" presName="background2" presStyleLbl="node2" presStyleIdx="0" presStyleCnt="4"/>
      <dgm:spPr/>
    </dgm:pt>
    <dgm:pt modelId="{F357C1CC-CC15-4E39-B561-4B1D9A7EF756}" type="pres">
      <dgm:prSet presAssocID="{2456ABAB-CC8F-4264-B5BB-69FC559440E9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6D29CF2-2862-4FAB-B370-2284C4F614CE}" type="pres">
      <dgm:prSet presAssocID="{2456ABAB-CC8F-4264-B5BB-69FC559440E9}" presName="hierChild3" presStyleCnt="0"/>
      <dgm:spPr/>
    </dgm:pt>
    <dgm:pt modelId="{BD308645-6928-4700-A1B4-D3D68883E05C}" type="pres">
      <dgm:prSet presAssocID="{861CB49F-0A0B-4EC4-BC4F-E6DB1D1F3A0A}" presName="Name10" presStyleLbl="parChTrans1D2" presStyleIdx="1" presStyleCnt="4"/>
      <dgm:spPr/>
      <dgm:t>
        <a:bodyPr/>
        <a:lstStyle/>
        <a:p>
          <a:endParaRPr lang="tr-TR"/>
        </a:p>
      </dgm:t>
    </dgm:pt>
    <dgm:pt modelId="{B419A314-8094-4E59-B3D0-1D1A17EF379B}" type="pres">
      <dgm:prSet presAssocID="{75CF2081-1B23-4F00-9866-BA8E3ED5338F}" presName="hierRoot2" presStyleCnt="0"/>
      <dgm:spPr/>
    </dgm:pt>
    <dgm:pt modelId="{BD8DFCB5-004B-485F-97D9-932C88FF2296}" type="pres">
      <dgm:prSet presAssocID="{75CF2081-1B23-4F00-9866-BA8E3ED5338F}" presName="composite2" presStyleCnt="0"/>
      <dgm:spPr/>
    </dgm:pt>
    <dgm:pt modelId="{CEFA8DCA-20A8-47C7-A7BA-29FD34AA8F73}" type="pres">
      <dgm:prSet presAssocID="{75CF2081-1B23-4F00-9866-BA8E3ED5338F}" presName="background2" presStyleLbl="node2" presStyleIdx="1" presStyleCnt="4"/>
      <dgm:spPr/>
    </dgm:pt>
    <dgm:pt modelId="{9809879A-068C-44F7-9BF8-ABFFE75751CC}" type="pres">
      <dgm:prSet presAssocID="{75CF2081-1B23-4F00-9866-BA8E3ED5338F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FDC06B3-B943-4AA7-A269-E0AA4D52DC25}" type="pres">
      <dgm:prSet presAssocID="{75CF2081-1B23-4F00-9866-BA8E3ED5338F}" presName="hierChild3" presStyleCnt="0"/>
      <dgm:spPr/>
    </dgm:pt>
    <dgm:pt modelId="{FC1AE138-0326-4578-9259-91F2A4CAA3B1}" type="pres">
      <dgm:prSet presAssocID="{31A8FF47-6A58-4DC8-B7B4-ED1FD195B2DE}" presName="Name10" presStyleLbl="parChTrans1D2" presStyleIdx="2" presStyleCnt="4"/>
      <dgm:spPr/>
      <dgm:t>
        <a:bodyPr/>
        <a:lstStyle/>
        <a:p>
          <a:endParaRPr lang="tr-TR"/>
        </a:p>
      </dgm:t>
    </dgm:pt>
    <dgm:pt modelId="{4EA99FA7-C261-4B31-8253-6DB4E5E81A63}" type="pres">
      <dgm:prSet presAssocID="{74BD7C4F-9FD6-4D43-8991-0328DF79EDDE}" presName="hierRoot2" presStyleCnt="0"/>
      <dgm:spPr/>
    </dgm:pt>
    <dgm:pt modelId="{24DC50AB-6CF1-4719-AEA6-A4E759370800}" type="pres">
      <dgm:prSet presAssocID="{74BD7C4F-9FD6-4D43-8991-0328DF79EDDE}" presName="composite2" presStyleCnt="0"/>
      <dgm:spPr/>
    </dgm:pt>
    <dgm:pt modelId="{2C172778-EE57-4BC3-9B4D-BDDE838DE37F}" type="pres">
      <dgm:prSet presAssocID="{74BD7C4F-9FD6-4D43-8991-0328DF79EDDE}" presName="background2" presStyleLbl="node2" presStyleIdx="2" presStyleCnt="4"/>
      <dgm:spPr/>
    </dgm:pt>
    <dgm:pt modelId="{6ACE9716-CC46-450B-A6BE-795BE5526EF8}" type="pres">
      <dgm:prSet presAssocID="{74BD7C4F-9FD6-4D43-8991-0328DF79EDDE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6AE3244-F502-4D76-B02D-52A05D2F91F0}" type="pres">
      <dgm:prSet presAssocID="{74BD7C4F-9FD6-4D43-8991-0328DF79EDDE}" presName="hierChild3" presStyleCnt="0"/>
      <dgm:spPr/>
    </dgm:pt>
    <dgm:pt modelId="{24D61FA7-9D5C-41CF-99B8-91411F7B2BC3}" type="pres">
      <dgm:prSet presAssocID="{FBF9B15A-E356-4316-A08B-C36B07A1414E}" presName="Name10" presStyleLbl="parChTrans1D2" presStyleIdx="3" presStyleCnt="4"/>
      <dgm:spPr/>
      <dgm:t>
        <a:bodyPr/>
        <a:lstStyle/>
        <a:p>
          <a:endParaRPr lang="tr-TR"/>
        </a:p>
      </dgm:t>
    </dgm:pt>
    <dgm:pt modelId="{2C7B51B9-18FC-497E-9F35-F191836CDFAF}" type="pres">
      <dgm:prSet presAssocID="{CD1D11E5-0527-40D1-8778-372576F634DC}" presName="hierRoot2" presStyleCnt="0"/>
      <dgm:spPr/>
    </dgm:pt>
    <dgm:pt modelId="{1FC00AD4-4D8D-4D83-9735-3435D6C9BBFB}" type="pres">
      <dgm:prSet presAssocID="{CD1D11E5-0527-40D1-8778-372576F634DC}" presName="composite2" presStyleCnt="0"/>
      <dgm:spPr/>
    </dgm:pt>
    <dgm:pt modelId="{E7F5A8D3-9998-4080-9EE8-B6FD52488593}" type="pres">
      <dgm:prSet presAssocID="{CD1D11E5-0527-40D1-8778-372576F634DC}" presName="background2" presStyleLbl="node2" presStyleIdx="3" presStyleCnt="4"/>
      <dgm:spPr/>
    </dgm:pt>
    <dgm:pt modelId="{E54A8FE4-DE52-4E2F-8CE0-4053722BBF6A}" type="pres">
      <dgm:prSet presAssocID="{CD1D11E5-0527-40D1-8778-372576F634DC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F5379F2-E70C-4BB8-8A2B-82DDE3DFF9FC}" type="pres">
      <dgm:prSet presAssocID="{CD1D11E5-0527-40D1-8778-372576F634DC}" presName="hierChild3" presStyleCnt="0"/>
      <dgm:spPr/>
    </dgm:pt>
  </dgm:ptLst>
  <dgm:cxnLst>
    <dgm:cxn modelId="{13531CBF-ABBA-435F-A9EA-8DA1FFDEFDB2}" type="presOf" srcId="{2456ABAB-CC8F-4264-B5BB-69FC559440E9}" destId="{F357C1CC-CC15-4E39-B561-4B1D9A7EF756}" srcOrd="0" destOrd="0" presId="urn:microsoft.com/office/officeart/2005/8/layout/hierarchy1"/>
    <dgm:cxn modelId="{BB31BFD7-C8E5-4FF9-9B18-2DB03DA44FCF}" srcId="{7D147BB3-4896-4080-8990-3B7C5F1DFDAF}" destId="{75CF2081-1B23-4F00-9866-BA8E3ED5338F}" srcOrd="1" destOrd="0" parTransId="{861CB49F-0A0B-4EC4-BC4F-E6DB1D1F3A0A}" sibTransId="{3EB3B93E-D9F3-4998-8C6F-4E139E4A210B}"/>
    <dgm:cxn modelId="{0A962640-1701-459E-943C-C3B6E9ED8B5A}" type="presOf" srcId="{FBF9B15A-E356-4316-A08B-C36B07A1414E}" destId="{24D61FA7-9D5C-41CF-99B8-91411F7B2BC3}" srcOrd="0" destOrd="0" presId="urn:microsoft.com/office/officeart/2005/8/layout/hierarchy1"/>
    <dgm:cxn modelId="{8EF19ECD-B68D-4A35-9DCE-C0204131B96E}" srcId="{7D147BB3-4896-4080-8990-3B7C5F1DFDAF}" destId="{2456ABAB-CC8F-4264-B5BB-69FC559440E9}" srcOrd="0" destOrd="0" parTransId="{80398EA0-0115-4B73-AE7B-5C27DC2A2213}" sibTransId="{E9774728-B0A0-4494-93D3-B7814DC3CDA4}"/>
    <dgm:cxn modelId="{D5C87C87-554D-46D0-84BD-D2A8191B6E40}" type="presOf" srcId="{80398EA0-0115-4B73-AE7B-5C27DC2A2213}" destId="{616BEEBA-2AD6-4E06-AD22-6E45228849F3}" srcOrd="0" destOrd="0" presId="urn:microsoft.com/office/officeart/2005/8/layout/hierarchy1"/>
    <dgm:cxn modelId="{FF181298-6378-4F35-AA8F-D78C44FF2F50}" type="presOf" srcId="{75CF2081-1B23-4F00-9866-BA8E3ED5338F}" destId="{9809879A-068C-44F7-9BF8-ABFFE75751CC}" srcOrd="0" destOrd="0" presId="urn:microsoft.com/office/officeart/2005/8/layout/hierarchy1"/>
    <dgm:cxn modelId="{9EA4E966-E023-40A9-BE9B-CB5178BF055A}" type="presOf" srcId="{31A8FF47-6A58-4DC8-B7B4-ED1FD195B2DE}" destId="{FC1AE138-0326-4578-9259-91F2A4CAA3B1}" srcOrd="0" destOrd="0" presId="urn:microsoft.com/office/officeart/2005/8/layout/hierarchy1"/>
    <dgm:cxn modelId="{41157249-9E6B-46C4-B5ED-BDAF3AEB3C73}" srcId="{36102508-EE83-4460-83B7-AE9CE8752033}" destId="{7D147BB3-4896-4080-8990-3B7C5F1DFDAF}" srcOrd="0" destOrd="0" parTransId="{B4435B15-37F6-4D10-8B5E-087747E0D930}" sibTransId="{7A1BFD80-84BE-4E9C-8834-65CDE166B7AF}"/>
    <dgm:cxn modelId="{44ABFC41-1AE6-4BBA-BA53-EF2263557644}" type="presOf" srcId="{CD1D11E5-0527-40D1-8778-372576F634DC}" destId="{E54A8FE4-DE52-4E2F-8CE0-4053722BBF6A}" srcOrd="0" destOrd="0" presId="urn:microsoft.com/office/officeart/2005/8/layout/hierarchy1"/>
    <dgm:cxn modelId="{E4D03C66-F33F-4545-92FD-2F035587F680}" srcId="{7D147BB3-4896-4080-8990-3B7C5F1DFDAF}" destId="{74BD7C4F-9FD6-4D43-8991-0328DF79EDDE}" srcOrd="2" destOrd="0" parTransId="{31A8FF47-6A58-4DC8-B7B4-ED1FD195B2DE}" sibTransId="{C5FAA332-3723-4081-A44F-D541DE2D2356}"/>
    <dgm:cxn modelId="{6041C74D-FC11-4A22-8B51-E6311F055D0E}" type="presOf" srcId="{74BD7C4F-9FD6-4D43-8991-0328DF79EDDE}" destId="{6ACE9716-CC46-450B-A6BE-795BE5526EF8}" srcOrd="0" destOrd="0" presId="urn:microsoft.com/office/officeart/2005/8/layout/hierarchy1"/>
    <dgm:cxn modelId="{230DBD65-A874-4EB5-94D0-B9F517D537E5}" type="presOf" srcId="{7D147BB3-4896-4080-8990-3B7C5F1DFDAF}" destId="{785AB951-C04F-4694-8556-305FA6199075}" srcOrd="0" destOrd="0" presId="urn:microsoft.com/office/officeart/2005/8/layout/hierarchy1"/>
    <dgm:cxn modelId="{84764D2F-AB45-4662-B292-DCDC29B3EDDB}" srcId="{7D147BB3-4896-4080-8990-3B7C5F1DFDAF}" destId="{CD1D11E5-0527-40D1-8778-372576F634DC}" srcOrd="3" destOrd="0" parTransId="{FBF9B15A-E356-4316-A08B-C36B07A1414E}" sibTransId="{CD601C3C-DA49-4B52-9F20-E0C9F8CFD5FB}"/>
    <dgm:cxn modelId="{38A6F521-07D7-4320-95FC-B75F3FE2A35E}" type="presOf" srcId="{861CB49F-0A0B-4EC4-BC4F-E6DB1D1F3A0A}" destId="{BD308645-6928-4700-A1B4-D3D68883E05C}" srcOrd="0" destOrd="0" presId="urn:microsoft.com/office/officeart/2005/8/layout/hierarchy1"/>
    <dgm:cxn modelId="{E5A79BF9-023F-424F-84BF-91F8C3DA3034}" type="presOf" srcId="{36102508-EE83-4460-83B7-AE9CE8752033}" destId="{C0F2D0EF-6185-4FBB-BBEF-B9C82E7AB241}" srcOrd="0" destOrd="0" presId="urn:microsoft.com/office/officeart/2005/8/layout/hierarchy1"/>
    <dgm:cxn modelId="{CD75A31C-C513-4804-ABF9-5C070CF398FB}" type="presParOf" srcId="{C0F2D0EF-6185-4FBB-BBEF-B9C82E7AB241}" destId="{2A826F89-879F-4A50-96B7-6AD8771E5FB5}" srcOrd="0" destOrd="0" presId="urn:microsoft.com/office/officeart/2005/8/layout/hierarchy1"/>
    <dgm:cxn modelId="{195E14D2-BB21-4D05-8F83-64350EA40E11}" type="presParOf" srcId="{2A826F89-879F-4A50-96B7-6AD8771E5FB5}" destId="{57276639-47EA-4657-B526-3C1397788795}" srcOrd="0" destOrd="0" presId="urn:microsoft.com/office/officeart/2005/8/layout/hierarchy1"/>
    <dgm:cxn modelId="{24F950C3-5526-492B-B4F1-71A055772FEB}" type="presParOf" srcId="{57276639-47EA-4657-B526-3C1397788795}" destId="{BC2793EB-665B-4ADE-BA42-B4D9362FF9C2}" srcOrd="0" destOrd="0" presId="urn:microsoft.com/office/officeart/2005/8/layout/hierarchy1"/>
    <dgm:cxn modelId="{6EB66E0E-CEBD-47F3-8426-E7200B4B4605}" type="presParOf" srcId="{57276639-47EA-4657-B526-3C1397788795}" destId="{785AB951-C04F-4694-8556-305FA6199075}" srcOrd="1" destOrd="0" presId="urn:microsoft.com/office/officeart/2005/8/layout/hierarchy1"/>
    <dgm:cxn modelId="{E72377F5-EA3B-4125-A4BD-EEC81F2F9DCB}" type="presParOf" srcId="{2A826F89-879F-4A50-96B7-6AD8771E5FB5}" destId="{406DC6D5-F7BB-42AF-BD6D-E0CCF41BDCF1}" srcOrd="1" destOrd="0" presId="urn:microsoft.com/office/officeart/2005/8/layout/hierarchy1"/>
    <dgm:cxn modelId="{AAEAEF07-C240-49CD-92BE-8F0B0D250B9F}" type="presParOf" srcId="{406DC6D5-F7BB-42AF-BD6D-E0CCF41BDCF1}" destId="{616BEEBA-2AD6-4E06-AD22-6E45228849F3}" srcOrd="0" destOrd="0" presId="urn:microsoft.com/office/officeart/2005/8/layout/hierarchy1"/>
    <dgm:cxn modelId="{D178FC50-914A-4268-B7DB-7B2F93F2DB2B}" type="presParOf" srcId="{406DC6D5-F7BB-42AF-BD6D-E0CCF41BDCF1}" destId="{F465EDA3-8453-4BF2-ADD9-4F7BBDC2CBB8}" srcOrd="1" destOrd="0" presId="urn:microsoft.com/office/officeart/2005/8/layout/hierarchy1"/>
    <dgm:cxn modelId="{6282D23F-84F4-42B0-B88F-BF1F370F9C65}" type="presParOf" srcId="{F465EDA3-8453-4BF2-ADD9-4F7BBDC2CBB8}" destId="{3DC61876-5785-4F27-BB31-1DA623C06ABA}" srcOrd="0" destOrd="0" presId="urn:microsoft.com/office/officeart/2005/8/layout/hierarchy1"/>
    <dgm:cxn modelId="{1421BBB4-E5DC-4191-A083-35F34CAC0A61}" type="presParOf" srcId="{3DC61876-5785-4F27-BB31-1DA623C06ABA}" destId="{608DAF66-BF58-4D52-9195-7A33773FFCB3}" srcOrd="0" destOrd="0" presId="urn:microsoft.com/office/officeart/2005/8/layout/hierarchy1"/>
    <dgm:cxn modelId="{BE9FEA5F-8DBB-437F-AC93-62C9B5CED7FD}" type="presParOf" srcId="{3DC61876-5785-4F27-BB31-1DA623C06ABA}" destId="{F357C1CC-CC15-4E39-B561-4B1D9A7EF756}" srcOrd="1" destOrd="0" presId="urn:microsoft.com/office/officeart/2005/8/layout/hierarchy1"/>
    <dgm:cxn modelId="{797EE143-DF02-4F2B-9D48-7A1945A6FCA9}" type="presParOf" srcId="{F465EDA3-8453-4BF2-ADD9-4F7BBDC2CBB8}" destId="{96D29CF2-2862-4FAB-B370-2284C4F614CE}" srcOrd="1" destOrd="0" presId="urn:microsoft.com/office/officeart/2005/8/layout/hierarchy1"/>
    <dgm:cxn modelId="{9E024B68-3895-4193-90CE-0019EB8D9267}" type="presParOf" srcId="{406DC6D5-F7BB-42AF-BD6D-E0CCF41BDCF1}" destId="{BD308645-6928-4700-A1B4-D3D68883E05C}" srcOrd="2" destOrd="0" presId="urn:microsoft.com/office/officeart/2005/8/layout/hierarchy1"/>
    <dgm:cxn modelId="{6EC85EC8-5696-4123-B005-43998668BD29}" type="presParOf" srcId="{406DC6D5-F7BB-42AF-BD6D-E0CCF41BDCF1}" destId="{B419A314-8094-4E59-B3D0-1D1A17EF379B}" srcOrd="3" destOrd="0" presId="urn:microsoft.com/office/officeart/2005/8/layout/hierarchy1"/>
    <dgm:cxn modelId="{A05AA839-041C-4935-A01D-F78FC0D380C7}" type="presParOf" srcId="{B419A314-8094-4E59-B3D0-1D1A17EF379B}" destId="{BD8DFCB5-004B-485F-97D9-932C88FF2296}" srcOrd="0" destOrd="0" presId="urn:microsoft.com/office/officeart/2005/8/layout/hierarchy1"/>
    <dgm:cxn modelId="{44F8C53F-C3D7-4E78-B919-6A200270FB69}" type="presParOf" srcId="{BD8DFCB5-004B-485F-97D9-932C88FF2296}" destId="{CEFA8DCA-20A8-47C7-A7BA-29FD34AA8F73}" srcOrd="0" destOrd="0" presId="urn:microsoft.com/office/officeart/2005/8/layout/hierarchy1"/>
    <dgm:cxn modelId="{4C5B50C5-7C14-48B6-9DD4-5FD11E9BE78D}" type="presParOf" srcId="{BD8DFCB5-004B-485F-97D9-932C88FF2296}" destId="{9809879A-068C-44F7-9BF8-ABFFE75751CC}" srcOrd="1" destOrd="0" presId="urn:microsoft.com/office/officeart/2005/8/layout/hierarchy1"/>
    <dgm:cxn modelId="{1137EB87-891F-4BB7-B5C5-A53671C87E1F}" type="presParOf" srcId="{B419A314-8094-4E59-B3D0-1D1A17EF379B}" destId="{DFDC06B3-B943-4AA7-A269-E0AA4D52DC25}" srcOrd="1" destOrd="0" presId="urn:microsoft.com/office/officeart/2005/8/layout/hierarchy1"/>
    <dgm:cxn modelId="{D461C26F-8AA4-4845-B16A-569AE5220F76}" type="presParOf" srcId="{406DC6D5-F7BB-42AF-BD6D-E0CCF41BDCF1}" destId="{FC1AE138-0326-4578-9259-91F2A4CAA3B1}" srcOrd="4" destOrd="0" presId="urn:microsoft.com/office/officeart/2005/8/layout/hierarchy1"/>
    <dgm:cxn modelId="{228C59C5-FDAB-4FF3-85EF-E81E2EECE66E}" type="presParOf" srcId="{406DC6D5-F7BB-42AF-BD6D-E0CCF41BDCF1}" destId="{4EA99FA7-C261-4B31-8253-6DB4E5E81A63}" srcOrd="5" destOrd="0" presId="urn:microsoft.com/office/officeart/2005/8/layout/hierarchy1"/>
    <dgm:cxn modelId="{E095C06E-203A-4782-BC49-93F00F1B6E03}" type="presParOf" srcId="{4EA99FA7-C261-4B31-8253-6DB4E5E81A63}" destId="{24DC50AB-6CF1-4719-AEA6-A4E759370800}" srcOrd="0" destOrd="0" presId="urn:microsoft.com/office/officeart/2005/8/layout/hierarchy1"/>
    <dgm:cxn modelId="{12D9943C-95DE-487D-B7D6-382F3F873F20}" type="presParOf" srcId="{24DC50AB-6CF1-4719-AEA6-A4E759370800}" destId="{2C172778-EE57-4BC3-9B4D-BDDE838DE37F}" srcOrd="0" destOrd="0" presId="urn:microsoft.com/office/officeart/2005/8/layout/hierarchy1"/>
    <dgm:cxn modelId="{F5F9EE44-C865-4B6C-8DDA-75EAD3F5AE65}" type="presParOf" srcId="{24DC50AB-6CF1-4719-AEA6-A4E759370800}" destId="{6ACE9716-CC46-450B-A6BE-795BE5526EF8}" srcOrd="1" destOrd="0" presId="urn:microsoft.com/office/officeart/2005/8/layout/hierarchy1"/>
    <dgm:cxn modelId="{34031F0C-C70C-468F-9CEC-A72D0976B4B6}" type="presParOf" srcId="{4EA99FA7-C261-4B31-8253-6DB4E5E81A63}" destId="{56AE3244-F502-4D76-B02D-52A05D2F91F0}" srcOrd="1" destOrd="0" presId="urn:microsoft.com/office/officeart/2005/8/layout/hierarchy1"/>
    <dgm:cxn modelId="{5E81E35A-85C8-4E90-836B-C3BF6C93175A}" type="presParOf" srcId="{406DC6D5-F7BB-42AF-BD6D-E0CCF41BDCF1}" destId="{24D61FA7-9D5C-41CF-99B8-91411F7B2BC3}" srcOrd="6" destOrd="0" presId="urn:microsoft.com/office/officeart/2005/8/layout/hierarchy1"/>
    <dgm:cxn modelId="{396659F2-C861-43A5-97EC-A6200DEA9F00}" type="presParOf" srcId="{406DC6D5-F7BB-42AF-BD6D-E0CCF41BDCF1}" destId="{2C7B51B9-18FC-497E-9F35-F191836CDFAF}" srcOrd="7" destOrd="0" presId="urn:microsoft.com/office/officeart/2005/8/layout/hierarchy1"/>
    <dgm:cxn modelId="{D64A75B2-DBC1-4FC1-A563-A8BBCDC91F88}" type="presParOf" srcId="{2C7B51B9-18FC-497E-9F35-F191836CDFAF}" destId="{1FC00AD4-4D8D-4D83-9735-3435D6C9BBFB}" srcOrd="0" destOrd="0" presId="urn:microsoft.com/office/officeart/2005/8/layout/hierarchy1"/>
    <dgm:cxn modelId="{444BD26D-B028-4B72-B534-AF2641243299}" type="presParOf" srcId="{1FC00AD4-4D8D-4D83-9735-3435D6C9BBFB}" destId="{E7F5A8D3-9998-4080-9EE8-B6FD52488593}" srcOrd="0" destOrd="0" presId="urn:microsoft.com/office/officeart/2005/8/layout/hierarchy1"/>
    <dgm:cxn modelId="{16DB16A8-BD87-425E-AFDD-34C8E9D7D514}" type="presParOf" srcId="{1FC00AD4-4D8D-4D83-9735-3435D6C9BBFB}" destId="{E54A8FE4-DE52-4E2F-8CE0-4053722BBF6A}" srcOrd="1" destOrd="0" presId="urn:microsoft.com/office/officeart/2005/8/layout/hierarchy1"/>
    <dgm:cxn modelId="{07630B1A-3E96-4312-9573-682D95E454F9}" type="presParOf" srcId="{2C7B51B9-18FC-497E-9F35-F191836CDFAF}" destId="{7F5379F2-E70C-4BB8-8A2B-82DDE3DFF9F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31C9370-6AF8-4062-A4BE-94F5AACD0F2C}" type="doc">
      <dgm:prSet loTypeId="urn:microsoft.com/office/officeart/2005/8/layout/vList2" loCatId="list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tr-TR"/>
        </a:p>
      </dgm:t>
    </dgm:pt>
    <dgm:pt modelId="{F571E0EB-87D8-4978-AEA2-7F1D02B7AD7A}">
      <dgm:prSet/>
      <dgm:spPr/>
      <dgm:t>
        <a:bodyPr/>
        <a:lstStyle/>
        <a:p>
          <a:pPr rtl="0"/>
          <a:r>
            <a:rPr lang="tr-TR" smtClean="0"/>
            <a:t>Beyin sapı </a:t>
          </a:r>
          <a:br>
            <a:rPr lang="tr-TR" smtClean="0"/>
          </a:br>
          <a:endParaRPr lang="tr-TR"/>
        </a:p>
      </dgm:t>
    </dgm:pt>
    <dgm:pt modelId="{752D4BF8-0324-4048-8424-E8BE1DE47F53}" type="parTrans" cxnId="{1F2AF30D-7416-41E3-9B94-387E9973D221}">
      <dgm:prSet/>
      <dgm:spPr/>
      <dgm:t>
        <a:bodyPr/>
        <a:lstStyle/>
        <a:p>
          <a:endParaRPr lang="tr-TR"/>
        </a:p>
      </dgm:t>
    </dgm:pt>
    <dgm:pt modelId="{602399A6-4F1B-438F-AEFC-071123373555}" type="sibTrans" cxnId="{1F2AF30D-7416-41E3-9B94-387E9973D221}">
      <dgm:prSet/>
      <dgm:spPr/>
      <dgm:t>
        <a:bodyPr/>
        <a:lstStyle/>
        <a:p>
          <a:endParaRPr lang="tr-TR"/>
        </a:p>
      </dgm:t>
    </dgm:pt>
    <dgm:pt modelId="{AA3F66B4-BB5D-4062-908A-F33E1B1E7981}" type="pres">
      <dgm:prSet presAssocID="{A31C9370-6AF8-4062-A4BE-94F5AACD0F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0F495DD-5DA2-439D-833F-216C6EBAF53C}" type="pres">
      <dgm:prSet presAssocID="{F571E0EB-87D8-4978-AEA2-7F1D02B7AD7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01E65BD-BF6B-4022-AD62-2E188F6724D0}" type="presOf" srcId="{F571E0EB-87D8-4978-AEA2-7F1D02B7AD7A}" destId="{E0F495DD-5DA2-439D-833F-216C6EBAF53C}" srcOrd="0" destOrd="0" presId="urn:microsoft.com/office/officeart/2005/8/layout/vList2"/>
    <dgm:cxn modelId="{1F2AF30D-7416-41E3-9B94-387E9973D221}" srcId="{A31C9370-6AF8-4062-A4BE-94F5AACD0F2C}" destId="{F571E0EB-87D8-4978-AEA2-7F1D02B7AD7A}" srcOrd="0" destOrd="0" parTransId="{752D4BF8-0324-4048-8424-E8BE1DE47F53}" sibTransId="{602399A6-4F1B-438F-AEFC-071123373555}"/>
    <dgm:cxn modelId="{79923BB0-ACD8-40DE-A546-F22BEDC8471E}" type="presOf" srcId="{A31C9370-6AF8-4062-A4BE-94F5AACD0F2C}" destId="{AA3F66B4-BB5D-4062-908A-F33E1B1E7981}" srcOrd="0" destOrd="0" presId="urn:microsoft.com/office/officeart/2005/8/layout/vList2"/>
    <dgm:cxn modelId="{99FDD35E-B73A-4AEA-B6AB-D0F4DAB91D05}" type="presParOf" srcId="{AA3F66B4-BB5D-4062-908A-F33E1B1E7981}" destId="{E0F495DD-5DA2-439D-833F-216C6EBAF53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B8C78C9-2D75-407C-9B7D-5BF75E08E8CC}" type="doc">
      <dgm:prSet loTypeId="urn:microsoft.com/office/officeart/2005/8/layout/hProcess11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9F3D73B7-E395-4753-B45F-7E8BA8524903}">
      <dgm:prSet/>
      <dgm:spPr/>
      <dgm:t>
        <a:bodyPr/>
        <a:lstStyle/>
        <a:p>
          <a:pPr rtl="0"/>
          <a:r>
            <a:rPr lang="tr-TR" smtClean="0"/>
            <a:t>Serebrumu omuriliğe bağlayan bölümdür</a:t>
          </a:r>
          <a:endParaRPr lang="tr-TR"/>
        </a:p>
      </dgm:t>
    </dgm:pt>
    <dgm:pt modelId="{D0210AD7-D3BE-4702-A388-EEC0DEFF697A}" type="parTrans" cxnId="{C87CDB04-338F-43CE-94A5-C31E846264C6}">
      <dgm:prSet/>
      <dgm:spPr/>
      <dgm:t>
        <a:bodyPr/>
        <a:lstStyle/>
        <a:p>
          <a:endParaRPr lang="tr-TR"/>
        </a:p>
      </dgm:t>
    </dgm:pt>
    <dgm:pt modelId="{64C1CF82-530B-4D4A-88FA-C8186A6EDC6A}" type="sibTrans" cxnId="{C87CDB04-338F-43CE-94A5-C31E846264C6}">
      <dgm:prSet/>
      <dgm:spPr/>
      <dgm:t>
        <a:bodyPr/>
        <a:lstStyle/>
        <a:p>
          <a:endParaRPr lang="tr-TR"/>
        </a:p>
      </dgm:t>
    </dgm:pt>
    <dgm:pt modelId="{A4C03867-CA48-41B4-AEB8-2B68734BD2B5}">
      <dgm:prSet/>
      <dgm:spPr/>
      <dgm:t>
        <a:bodyPr/>
        <a:lstStyle/>
        <a:p>
          <a:pPr rtl="0"/>
          <a:r>
            <a:rPr lang="tr-TR" dirty="0" err="1" smtClean="0"/>
            <a:t>Diensefalon</a:t>
          </a:r>
          <a:r>
            <a:rPr lang="tr-TR" dirty="0" smtClean="0"/>
            <a:t>, </a:t>
          </a:r>
          <a:endParaRPr lang="tr-TR" dirty="0"/>
        </a:p>
      </dgm:t>
    </dgm:pt>
    <dgm:pt modelId="{23C677D3-B4F3-4BB1-963E-450761B58B79}" type="parTrans" cxnId="{BF7FA83E-24AD-4CBB-9F82-E5FE0F247DE3}">
      <dgm:prSet/>
      <dgm:spPr/>
      <dgm:t>
        <a:bodyPr/>
        <a:lstStyle/>
        <a:p>
          <a:endParaRPr lang="tr-TR"/>
        </a:p>
      </dgm:t>
    </dgm:pt>
    <dgm:pt modelId="{B321A8A4-0C99-4012-B0A4-CC087D4EDB41}" type="sibTrans" cxnId="{BF7FA83E-24AD-4CBB-9F82-E5FE0F247DE3}">
      <dgm:prSet/>
      <dgm:spPr/>
      <dgm:t>
        <a:bodyPr/>
        <a:lstStyle/>
        <a:p>
          <a:endParaRPr lang="tr-TR"/>
        </a:p>
      </dgm:t>
    </dgm:pt>
    <dgm:pt modelId="{2110AF0C-E74C-42FE-B252-675407BCD8E3}">
      <dgm:prSet/>
      <dgm:spPr/>
      <dgm:t>
        <a:bodyPr/>
        <a:lstStyle/>
        <a:p>
          <a:pPr rtl="0"/>
          <a:r>
            <a:rPr lang="tr-TR" smtClean="0"/>
            <a:t>orta beyin (Mezensefalon), </a:t>
          </a:r>
          <a:endParaRPr lang="tr-TR"/>
        </a:p>
      </dgm:t>
    </dgm:pt>
    <dgm:pt modelId="{15496CEF-4360-46B9-BE8B-748CFD854108}" type="parTrans" cxnId="{28C30B75-B29F-47C6-9096-579F8A53A6AD}">
      <dgm:prSet/>
      <dgm:spPr/>
      <dgm:t>
        <a:bodyPr/>
        <a:lstStyle/>
        <a:p>
          <a:endParaRPr lang="tr-TR"/>
        </a:p>
      </dgm:t>
    </dgm:pt>
    <dgm:pt modelId="{DC1EA79F-F1D3-4C73-A72C-BFF4DA926FD1}" type="sibTrans" cxnId="{28C30B75-B29F-47C6-9096-579F8A53A6AD}">
      <dgm:prSet/>
      <dgm:spPr/>
      <dgm:t>
        <a:bodyPr/>
        <a:lstStyle/>
        <a:p>
          <a:endParaRPr lang="tr-TR"/>
        </a:p>
      </dgm:t>
    </dgm:pt>
    <dgm:pt modelId="{A761576A-15DE-4915-B3D8-A012BCADA22D}">
      <dgm:prSet/>
      <dgm:spPr/>
      <dgm:t>
        <a:bodyPr/>
        <a:lstStyle/>
        <a:p>
          <a:pPr rtl="0"/>
          <a:r>
            <a:rPr lang="tr-TR" smtClean="0"/>
            <a:t>pons ve </a:t>
          </a:r>
          <a:endParaRPr lang="tr-TR"/>
        </a:p>
      </dgm:t>
    </dgm:pt>
    <dgm:pt modelId="{26B16459-BB19-45F1-A930-74A95E655E93}" type="parTrans" cxnId="{8CE2A9EF-1116-4395-9759-F47416334814}">
      <dgm:prSet/>
      <dgm:spPr/>
      <dgm:t>
        <a:bodyPr/>
        <a:lstStyle/>
        <a:p>
          <a:endParaRPr lang="tr-TR"/>
        </a:p>
      </dgm:t>
    </dgm:pt>
    <dgm:pt modelId="{199D0B40-BA6B-4DB5-AC53-E65296ED4A09}" type="sibTrans" cxnId="{8CE2A9EF-1116-4395-9759-F47416334814}">
      <dgm:prSet/>
      <dgm:spPr/>
      <dgm:t>
        <a:bodyPr/>
        <a:lstStyle/>
        <a:p>
          <a:endParaRPr lang="tr-TR"/>
        </a:p>
      </dgm:t>
    </dgm:pt>
    <dgm:pt modelId="{5386BF4B-CE8B-49C3-B202-8F9E043C6BEC}">
      <dgm:prSet/>
      <dgm:spPr/>
      <dgm:t>
        <a:bodyPr/>
        <a:lstStyle/>
        <a:p>
          <a:pPr rtl="0"/>
          <a:r>
            <a:rPr lang="tr-TR" smtClean="0"/>
            <a:t>medulla oblangata (bulbus) bölümlerinden oluşur.</a:t>
          </a:r>
          <a:endParaRPr lang="tr-TR"/>
        </a:p>
      </dgm:t>
    </dgm:pt>
    <dgm:pt modelId="{E73F9483-6BFC-4EBB-A3D0-BFF0F64F5963}" type="parTrans" cxnId="{D38EACA6-531E-4953-9AEC-C95D08E4E9D3}">
      <dgm:prSet/>
      <dgm:spPr/>
      <dgm:t>
        <a:bodyPr/>
        <a:lstStyle/>
        <a:p>
          <a:endParaRPr lang="tr-TR"/>
        </a:p>
      </dgm:t>
    </dgm:pt>
    <dgm:pt modelId="{E3BBAABD-4ABD-455D-88B7-9F2BFE2A72A9}" type="sibTrans" cxnId="{D38EACA6-531E-4953-9AEC-C95D08E4E9D3}">
      <dgm:prSet/>
      <dgm:spPr/>
      <dgm:t>
        <a:bodyPr/>
        <a:lstStyle/>
        <a:p>
          <a:endParaRPr lang="tr-TR"/>
        </a:p>
      </dgm:t>
    </dgm:pt>
    <dgm:pt modelId="{09826A23-FF3D-4F68-BF2C-D3AA7E5BBC87}" type="pres">
      <dgm:prSet presAssocID="{CB8C78C9-2D75-407C-9B7D-5BF75E08E8C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7DF6295-5395-4B90-9941-1CC2CD7F0DB8}" type="pres">
      <dgm:prSet presAssocID="{CB8C78C9-2D75-407C-9B7D-5BF75E08E8CC}" presName="arrow" presStyleLbl="bgShp" presStyleIdx="0" presStyleCnt="1" custLinFactNeighborX="-749" custLinFactNeighborY="77725"/>
      <dgm:spPr/>
    </dgm:pt>
    <dgm:pt modelId="{9B34171E-E4D0-4730-A108-D56B8742DD78}" type="pres">
      <dgm:prSet presAssocID="{CB8C78C9-2D75-407C-9B7D-5BF75E08E8CC}" presName="points" presStyleCnt="0"/>
      <dgm:spPr/>
    </dgm:pt>
    <dgm:pt modelId="{72E910E7-6A07-4683-A5B2-DF42F64CB5C8}" type="pres">
      <dgm:prSet presAssocID="{9F3D73B7-E395-4753-B45F-7E8BA8524903}" presName="compositeA" presStyleCnt="0"/>
      <dgm:spPr/>
    </dgm:pt>
    <dgm:pt modelId="{60A402A1-B5CB-4D6B-BCE2-96F63C488A5F}" type="pres">
      <dgm:prSet presAssocID="{9F3D73B7-E395-4753-B45F-7E8BA8524903}" presName="textA" presStyleLbl="revTx" presStyleIdx="0" presStyleCnt="1" custScaleY="17362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9701BF-C3F5-4717-8D49-096E7C6CFD0D}" type="pres">
      <dgm:prSet presAssocID="{9F3D73B7-E395-4753-B45F-7E8BA8524903}" presName="circleA" presStyleLbl="node1" presStyleIdx="0" presStyleCnt="1" custLinFactY="100000" custLinFactNeighborX="13636" custLinFactNeighborY="114549"/>
      <dgm:spPr/>
    </dgm:pt>
    <dgm:pt modelId="{D81A5762-23C9-4A74-91E6-02A9848FE5DD}" type="pres">
      <dgm:prSet presAssocID="{9F3D73B7-E395-4753-B45F-7E8BA8524903}" presName="spaceA" presStyleCnt="0"/>
      <dgm:spPr/>
    </dgm:pt>
  </dgm:ptLst>
  <dgm:cxnLst>
    <dgm:cxn modelId="{D38EACA6-531E-4953-9AEC-C95D08E4E9D3}" srcId="{9F3D73B7-E395-4753-B45F-7E8BA8524903}" destId="{5386BF4B-CE8B-49C3-B202-8F9E043C6BEC}" srcOrd="3" destOrd="0" parTransId="{E73F9483-6BFC-4EBB-A3D0-BFF0F64F5963}" sibTransId="{E3BBAABD-4ABD-455D-88B7-9F2BFE2A72A9}"/>
    <dgm:cxn modelId="{00F62271-2C37-4AA9-8F4A-E34DFD93506A}" type="presOf" srcId="{5386BF4B-CE8B-49C3-B202-8F9E043C6BEC}" destId="{60A402A1-B5CB-4D6B-BCE2-96F63C488A5F}" srcOrd="0" destOrd="4" presId="urn:microsoft.com/office/officeart/2005/8/layout/hProcess11"/>
    <dgm:cxn modelId="{C87CDB04-338F-43CE-94A5-C31E846264C6}" srcId="{CB8C78C9-2D75-407C-9B7D-5BF75E08E8CC}" destId="{9F3D73B7-E395-4753-B45F-7E8BA8524903}" srcOrd="0" destOrd="0" parTransId="{D0210AD7-D3BE-4702-A388-EEC0DEFF697A}" sibTransId="{64C1CF82-530B-4D4A-88FA-C8186A6EDC6A}"/>
    <dgm:cxn modelId="{5BF18B4F-92EB-499F-860A-B95A1317EB61}" type="presOf" srcId="{9F3D73B7-E395-4753-B45F-7E8BA8524903}" destId="{60A402A1-B5CB-4D6B-BCE2-96F63C488A5F}" srcOrd="0" destOrd="0" presId="urn:microsoft.com/office/officeart/2005/8/layout/hProcess11"/>
    <dgm:cxn modelId="{2A0491E5-EF4C-448F-BA46-DBAC280C168A}" type="presOf" srcId="{2110AF0C-E74C-42FE-B252-675407BCD8E3}" destId="{60A402A1-B5CB-4D6B-BCE2-96F63C488A5F}" srcOrd="0" destOrd="2" presId="urn:microsoft.com/office/officeart/2005/8/layout/hProcess11"/>
    <dgm:cxn modelId="{BF7FA83E-24AD-4CBB-9F82-E5FE0F247DE3}" srcId="{9F3D73B7-E395-4753-B45F-7E8BA8524903}" destId="{A4C03867-CA48-41B4-AEB8-2B68734BD2B5}" srcOrd="0" destOrd="0" parTransId="{23C677D3-B4F3-4BB1-963E-450761B58B79}" sibTransId="{B321A8A4-0C99-4012-B0A4-CC087D4EDB41}"/>
    <dgm:cxn modelId="{8CE2A9EF-1116-4395-9759-F47416334814}" srcId="{9F3D73B7-E395-4753-B45F-7E8BA8524903}" destId="{A761576A-15DE-4915-B3D8-A012BCADA22D}" srcOrd="2" destOrd="0" parTransId="{26B16459-BB19-45F1-A930-74A95E655E93}" sibTransId="{199D0B40-BA6B-4DB5-AC53-E65296ED4A09}"/>
    <dgm:cxn modelId="{25D20847-52B5-4E3A-8AEA-20C60683A052}" type="presOf" srcId="{CB8C78C9-2D75-407C-9B7D-5BF75E08E8CC}" destId="{09826A23-FF3D-4F68-BF2C-D3AA7E5BBC87}" srcOrd="0" destOrd="0" presId="urn:microsoft.com/office/officeart/2005/8/layout/hProcess11"/>
    <dgm:cxn modelId="{28C30B75-B29F-47C6-9096-579F8A53A6AD}" srcId="{9F3D73B7-E395-4753-B45F-7E8BA8524903}" destId="{2110AF0C-E74C-42FE-B252-675407BCD8E3}" srcOrd="1" destOrd="0" parTransId="{15496CEF-4360-46B9-BE8B-748CFD854108}" sibTransId="{DC1EA79F-F1D3-4C73-A72C-BFF4DA926FD1}"/>
    <dgm:cxn modelId="{85BD2EB2-B1AD-470A-85F3-50243A7C8624}" type="presOf" srcId="{A761576A-15DE-4915-B3D8-A012BCADA22D}" destId="{60A402A1-B5CB-4D6B-BCE2-96F63C488A5F}" srcOrd="0" destOrd="3" presId="urn:microsoft.com/office/officeart/2005/8/layout/hProcess11"/>
    <dgm:cxn modelId="{CE2ECD11-1A1F-40B5-B1E9-9DDE7B773A7E}" type="presOf" srcId="{A4C03867-CA48-41B4-AEB8-2B68734BD2B5}" destId="{60A402A1-B5CB-4D6B-BCE2-96F63C488A5F}" srcOrd="0" destOrd="1" presId="urn:microsoft.com/office/officeart/2005/8/layout/hProcess11"/>
    <dgm:cxn modelId="{32715A83-E9D2-40C6-8484-A55BA2E580C8}" type="presParOf" srcId="{09826A23-FF3D-4F68-BF2C-D3AA7E5BBC87}" destId="{67DF6295-5395-4B90-9941-1CC2CD7F0DB8}" srcOrd="0" destOrd="0" presId="urn:microsoft.com/office/officeart/2005/8/layout/hProcess11"/>
    <dgm:cxn modelId="{8C4C4B19-8F93-47EF-BB52-B1F31B4E4234}" type="presParOf" srcId="{09826A23-FF3D-4F68-BF2C-D3AA7E5BBC87}" destId="{9B34171E-E4D0-4730-A108-D56B8742DD78}" srcOrd="1" destOrd="0" presId="urn:microsoft.com/office/officeart/2005/8/layout/hProcess11"/>
    <dgm:cxn modelId="{B283DC1B-DEFE-44AC-A0D4-A41FB44013BE}" type="presParOf" srcId="{9B34171E-E4D0-4730-A108-D56B8742DD78}" destId="{72E910E7-6A07-4683-A5B2-DF42F64CB5C8}" srcOrd="0" destOrd="0" presId="urn:microsoft.com/office/officeart/2005/8/layout/hProcess11"/>
    <dgm:cxn modelId="{EB020C64-235E-4887-9EB1-8365B65F813A}" type="presParOf" srcId="{72E910E7-6A07-4683-A5B2-DF42F64CB5C8}" destId="{60A402A1-B5CB-4D6B-BCE2-96F63C488A5F}" srcOrd="0" destOrd="0" presId="urn:microsoft.com/office/officeart/2005/8/layout/hProcess11"/>
    <dgm:cxn modelId="{75AFFB57-066A-498C-963C-B8C3222E3CF2}" type="presParOf" srcId="{72E910E7-6A07-4683-A5B2-DF42F64CB5C8}" destId="{C99701BF-C3F5-4717-8D49-096E7C6CFD0D}" srcOrd="1" destOrd="0" presId="urn:microsoft.com/office/officeart/2005/8/layout/hProcess11"/>
    <dgm:cxn modelId="{EB883C31-DBCB-48E6-BFA4-0CF90A5BE08F}" type="presParOf" srcId="{72E910E7-6A07-4683-A5B2-DF42F64CB5C8}" destId="{D81A5762-23C9-4A74-91E6-02A9848FE5D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D1429-13A5-47E2-BE02-DE7D0075566A}">
      <dsp:nvSpPr>
        <dsp:cNvPr id="0" name=""/>
        <dsp:cNvSpPr/>
      </dsp:nvSpPr>
      <dsp:spPr>
        <a:xfrm>
          <a:off x="0" y="99409"/>
          <a:ext cx="7772400" cy="127120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smtClean="0"/>
            <a:t>SİNİR SİSTEMİ ANATOMİSİ</a:t>
          </a:r>
          <a:endParaRPr lang="tr-TR" sz="5300" kern="1200"/>
        </a:p>
      </dsp:txBody>
      <dsp:txXfrm>
        <a:off x="62055" y="161464"/>
        <a:ext cx="7648290" cy="114709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17F46-E2F4-44A3-B01E-DEFE1922E2D0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F301E-2CAD-4542-99B1-21A2F03560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590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F301E-2CAD-4542-99B1-21A2F035601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0694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30BD-AFCB-41F9-91ED-1717E3470FEF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28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61C1C-1834-4285-9BB9-DD3EC0B0E0C8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032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711CD-5E4C-40BE-A15B-087B2C57D712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443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899-504C-4815-8767-0DBFA8A7EE15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723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D19D-C177-4503-8E57-B18E944FDA18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47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B322E-D373-407C-B990-63409E89F031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786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C809-D822-474B-81D2-CA90A420D328}" type="datetime1">
              <a:rPr lang="tr-TR" smtClean="0"/>
              <a:t>2.8.2019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182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CA6E-610C-4D52-86FF-0CE5812E02A8}" type="datetime1">
              <a:rPr lang="tr-TR" smtClean="0"/>
              <a:t>2.8.2019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176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CECE-229B-4E7D-BA9D-143A3974E742}" type="datetime1">
              <a:rPr lang="tr-TR" smtClean="0"/>
              <a:t>2.8.2019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6946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0C49-D886-49F6-B7A6-25F76A78AD28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278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86A0-A738-405B-A2AC-3F1A884871E7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01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22AC3-355C-4A03-89A0-547CAC9C395A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6E57A-15BC-41DA-9A10-1F51942B3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75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942037452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6400800" cy="1417712"/>
          </a:xfrm>
        </p:spPr>
        <p:txBody>
          <a:bodyPr>
            <a:normAutofit/>
          </a:bodyPr>
          <a:lstStyle/>
          <a:p>
            <a:r>
              <a:rPr lang="tr-TR" sz="2400" dirty="0" err="1" smtClean="0">
                <a:solidFill>
                  <a:schemeClr val="tx1"/>
                </a:solidFill>
                <a:latin typeface="Arial Narrow" pitchFamily="34" charset="0"/>
              </a:rPr>
              <a:t>Öğr</a:t>
            </a:r>
            <a:r>
              <a:rPr lang="tr-TR" sz="2400" dirty="0" smtClean="0">
                <a:solidFill>
                  <a:schemeClr val="tx1"/>
                </a:solidFill>
                <a:latin typeface="Arial Narrow" pitchFamily="34" charset="0"/>
              </a:rPr>
              <a:t>. Gör. Dr. Ayşegül </a:t>
            </a:r>
            <a:r>
              <a:rPr lang="tr-TR" sz="2400" smtClean="0">
                <a:solidFill>
                  <a:schemeClr val="tx1"/>
                </a:solidFill>
                <a:latin typeface="Arial Narrow" pitchFamily="34" charset="0"/>
              </a:rPr>
              <a:t>ÖZTÜRK </a:t>
            </a:r>
            <a:r>
              <a:rPr lang="tr-TR" sz="2400" smtClean="0">
                <a:solidFill>
                  <a:schemeClr val="tx1"/>
                </a:solidFill>
                <a:latin typeface="Arial Narrow" pitchFamily="34" charset="0"/>
              </a:rPr>
              <a:t>BİRGE</a:t>
            </a:r>
            <a:endParaRPr lang="tr-TR" sz="2400" dirty="0" smtClean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46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320256169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98179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631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92696"/>
            <a:ext cx="7704855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7905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717564"/>
              </p:ext>
            </p:extLst>
          </p:nvPr>
        </p:nvGraphicFramePr>
        <p:xfrm>
          <a:off x="467544" y="119675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974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718284"/>
              </p:ext>
            </p:extLst>
          </p:nvPr>
        </p:nvGraphicFramePr>
        <p:xfrm>
          <a:off x="457200" y="476672"/>
          <a:ext cx="8229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383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401419"/>
              </p:ext>
            </p:extLst>
          </p:nvPr>
        </p:nvGraphicFramePr>
        <p:xfrm>
          <a:off x="467544" y="980728"/>
          <a:ext cx="8229600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704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2737"/>
            <a:ext cx="7776864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946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Yetişkin bir insanın beyin dokusu boyunca geçen normal kan akımı, dakikada her 100gr beyin dokusu için ortalama 50-65ml’dir. Tüm beyin içinde bu miktar, 750-900ml/</a:t>
            </a:r>
            <a:r>
              <a:rPr lang="tr-TR" dirty="0" err="1"/>
              <a:t>dk</a:t>
            </a:r>
            <a:r>
              <a:rPr lang="tr-TR" dirty="0"/>
              <a:t> veya istirahatteki toplam kalp debisinin %15’idir.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538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Beynin kan akımı O2, CO2 ve H+ iyon konsantrasyonundan etkilenmektedir.</a:t>
            </a:r>
          </a:p>
          <a:p>
            <a:r>
              <a:rPr lang="tr-TR" dirty="0"/>
              <a:t>Beyni </a:t>
            </a:r>
            <a:r>
              <a:rPr lang="tr-TR" dirty="0" err="1"/>
              <a:t>perfüze</a:t>
            </a:r>
            <a:r>
              <a:rPr lang="tr-TR" dirty="0"/>
              <a:t> eden </a:t>
            </a:r>
            <a:r>
              <a:rPr lang="tr-TR" dirty="0" err="1"/>
              <a:t>arteriyal</a:t>
            </a:r>
            <a:r>
              <a:rPr lang="tr-TR" dirty="0"/>
              <a:t> kandaki CO2’nin konsantrasyonunun artması beyin kan akımını arttırır.</a:t>
            </a:r>
          </a:p>
          <a:p>
            <a:r>
              <a:rPr lang="tr-TR" dirty="0"/>
              <a:t>H+ iyonları beyni besleyen damarların </a:t>
            </a:r>
            <a:r>
              <a:rPr lang="tr-TR" dirty="0" err="1"/>
              <a:t>vazodilatasyonuna</a:t>
            </a:r>
            <a:r>
              <a:rPr lang="tr-TR" dirty="0"/>
              <a:t> neden olur. </a:t>
            </a:r>
          </a:p>
          <a:p>
            <a:r>
              <a:rPr lang="tr-TR" dirty="0"/>
              <a:t>O2 yeterince sağlanamadığı durumlarda beyni besleyen damarlarda </a:t>
            </a:r>
            <a:r>
              <a:rPr lang="tr-TR" dirty="0" err="1"/>
              <a:t>vazodilatasyon</a:t>
            </a:r>
            <a:r>
              <a:rPr lang="tr-TR" dirty="0"/>
              <a:t> gelişir.</a:t>
            </a:r>
          </a:p>
          <a:p>
            <a:r>
              <a:rPr lang="tr-TR" dirty="0"/>
              <a:t>PO2’nin 20mmHg’nın altına düşmesi beyin fonksiyonlarının kaybına ve komaya neden olur.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922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2448272"/>
          </a:xfrm>
        </p:spPr>
        <p:txBody>
          <a:bodyPr>
            <a:normAutofit/>
          </a:bodyPr>
          <a:lstStyle/>
          <a:p>
            <a:r>
              <a:rPr lang="tr-TR" dirty="0" err="1"/>
              <a:t>Arteryal</a:t>
            </a:r>
            <a:r>
              <a:rPr lang="tr-TR" dirty="0"/>
              <a:t> basınç 60mmHg’nın altında olması durumunda beyin kan akımı ciddi bir tehlikeye </a:t>
            </a:r>
            <a:r>
              <a:rPr lang="tr-TR" dirty="0" smtClean="0"/>
              <a:t>girer </a:t>
            </a:r>
            <a:r>
              <a:rPr lang="tr-TR" sz="2000" dirty="0" smtClean="0"/>
              <a:t>[Ort. </a:t>
            </a:r>
            <a:r>
              <a:rPr lang="tr-TR" sz="2000" dirty="0" err="1" smtClean="0"/>
              <a:t>Arteryal</a:t>
            </a:r>
            <a:r>
              <a:rPr lang="tr-TR" sz="2000" dirty="0" smtClean="0"/>
              <a:t> Basınç= </a:t>
            </a:r>
            <a:r>
              <a:rPr lang="tr-TR" sz="2000" dirty="0" err="1" smtClean="0"/>
              <a:t>Sistolik</a:t>
            </a:r>
            <a:r>
              <a:rPr lang="tr-TR" sz="2000" dirty="0" smtClean="0"/>
              <a:t> Kan Basıncı + 2 </a:t>
            </a:r>
            <a:r>
              <a:rPr lang="tr-TR" sz="2000" dirty="0" err="1" smtClean="0"/>
              <a:t>Diyastolik</a:t>
            </a:r>
            <a:r>
              <a:rPr lang="tr-TR" sz="2000" dirty="0" smtClean="0"/>
              <a:t> Kan Basıncı)/ 3]. </a:t>
            </a:r>
            <a:endParaRPr lang="tr-TR" sz="2000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753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742379828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07975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802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87256"/>
              </p:ext>
            </p:extLst>
          </p:nvPr>
        </p:nvGraphicFramePr>
        <p:xfrm>
          <a:off x="457200" y="116632"/>
          <a:ext cx="822960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8070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Beyin sapı; </a:t>
            </a:r>
            <a:r>
              <a:rPr lang="tr-TR" dirty="0" err="1" smtClean="0"/>
              <a:t>diensefalon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721464"/>
              </p:ext>
            </p:extLst>
          </p:nvPr>
        </p:nvGraphicFramePr>
        <p:xfrm>
          <a:off x="457200" y="1340768"/>
          <a:ext cx="8229600" cy="4785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1724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460639"/>
              </p:ext>
            </p:extLst>
          </p:nvPr>
        </p:nvGraphicFramePr>
        <p:xfrm>
          <a:off x="251520" y="90872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6885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Beyin sapı; orta beyin (</a:t>
            </a:r>
            <a:r>
              <a:rPr lang="tr-TR" dirty="0" err="1" smtClean="0">
                <a:solidFill>
                  <a:srgbClr val="FF0000"/>
                </a:solidFill>
              </a:rPr>
              <a:t>mezensefalon</a:t>
            </a:r>
            <a:r>
              <a:rPr lang="tr-TR" dirty="0" smtClean="0"/>
              <a:t>)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 </a:t>
            </a:r>
            <a:r>
              <a:rPr lang="tr-TR" dirty="0"/>
              <a:t>beyin görme, duyma, göz ve vücut hareketlerinden sorumludur.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64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Beyin sapı; </a:t>
            </a:r>
            <a:r>
              <a:rPr lang="tr-TR" dirty="0" err="1" smtClean="0"/>
              <a:t>pons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Beyin </a:t>
            </a:r>
            <a:r>
              <a:rPr lang="tr-TR" dirty="0"/>
              <a:t>sapının alt tarafında soğan şeklinde bir bölümdür</a:t>
            </a:r>
            <a:r>
              <a:rPr lang="tr-TR" dirty="0" smtClean="0"/>
              <a:t>. Beyin sapının en geniş parçasıdır. </a:t>
            </a:r>
            <a:endParaRPr lang="tr-TR" dirty="0"/>
          </a:p>
          <a:p>
            <a:r>
              <a:rPr lang="tr-TR" dirty="0" smtClean="0"/>
              <a:t>5, 6,7 ve 8. </a:t>
            </a:r>
            <a:r>
              <a:rPr lang="tr-TR" dirty="0" err="1" smtClean="0"/>
              <a:t>kraniyal</a:t>
            </a:r>
            <a:r>
              <a:rPr lang="tr-TR" dirty="0" smtClean="0"/>
              <a:t> sinirlerin çekirdekleri burada yer alır.</a:t>
            </a:r>
          </a:p>
          <a:p>
            <a:r>
              <a:rPr lang="tr-TR" dirty="0" smtClean="0"/>
              <a:t>Solunum </a:t>
            </a:r>
            <a:r>
              <a:rPr lang="tr-TR" dirty="0"/>
              <a:t>hızı ve derinliğinin kontrol edilmesinde rol alır.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2338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3516156650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8440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4453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800994569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Beyincik, beynin ikinci büyük parçasıdır. </a:t>
            </a:r>
            <a:endParaRPr lang="tr-TR" dirty="0" smtClean="0"/>
          </a:p>
          <a:p>
            <a:r>
              <a:rPr lang="tr-TR" dirty="0" smtClean="0"/>
              <a:t>Beyin </a:t>
            </a:r>
            <a:r>
              <a:rPr lang="tr-TR" dirty="0"/>
              <a:t>yarım kürelerinin arkasında ve altında, </a:t>
            </a:r>
            <a:r>
              <a:rPr lang="tr-TR" dirty="0" err="1"/>
              <a:t>pons</a:t>
            </a:r>
            <a:r>
              <a:rPr lang="tr-TR" dirty="0"/>
              <a:t> ve </a:t>
            </a:r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oblangatanın</a:t>
            </a:r>
            <a:r>
              <a:rPr lang="tr-TR" dirty="0"/>
              <a:t> arkasında, </a:t>
            </a:r>
            <a:r>
              <a:rPr lang="tr-TR" dirty="0" err="1"/>
              <a:t>occipital</a:t>
            </a:r>
            <a:r>
              <a:rPr lang="tr-TR" dirty="0"/>
              <a:t> lobun altındadır. </a:t>
            </a:r>
            <a:endParaRPr lang="tr-TR" dirty="0" smtClean="0"/>
          </a:p>
          <a:p>
            <a:r>
              <a:rPr lang="tr-TR" dirty="0" smtClean="0"/>
              <a:t>Kafa </a:t>
            </a:r>
            <a:r>
              <a:rPr lang="tr-TR" dirty="0"/>
              <a:t>arka çukuruna </a:t>
            </a:r>
            <a:r>
              <a:rPr lang="tr-TR" dirty="0" smtClean="0"/>
              <a:t>yerleşmiştir</a:t>
            </a:r>
            <a:r>
              <a:rPr lang="tr-TR" dirty="0"/>
              <a:t>. 125-150 gr ağırlığındadır.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1698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tr-TR" dirty="0" err="1"/>
              <a:t>Cerebellumdan</a:t>
            </a:r>
            <a:r>
              <a:rPr lang="tr-TR" dirty="0"/>
              <a:t> gelen sinir lifleri </a:t>
            </a:r>
            <a:r>
              <a:rPr lang="tr-TR" dirty="0" err="1" smtClean="0"/>
              <a:t>talamusa</a:t>
            </a:r>
            <a:r>
              <a:rPr lang="tr-TR" dirty="0" smtClean="0"/>
              <a:t> </a:t>
            </a:r>
            <a:r>
              <a:rPr lang="tr-TR" dirty="0"/>
              <a:t>oradan da </a:t>
            </a:r>
            <a:r>
              <a:rPr lang="tr-TR" dirty="0" err="1"/>
              <a:t>serebral</a:t>
            </a:r>
            <a:r>
              <a:rPr lang="tr-TR" dirty="0"/>
              <a:t> kortekse geçer. </a:t>
            </a:r>
            <a:endParaRPr lang="tr-TR" dirty="0" smtClean="0"/>
          </a:p>
          <a:p>
            <a:r>
              <a:rPr lang="tr-TR" dirty="0" smtClean="0"/>
              <a:t>Eklem</a:t>
            </a:r>
            <a:r>
              <a:rPr lang="tr-TR" dirty="0"/>
              <a:t>, </a:t>
            </a:r>
            <a:r>
              <a:rPr lang="tr-TR" dirty="0" err="1"/>
              <a:t>tendon</a:t>
            </a:r>
            <a:r>
              <a:rPr lang="tr-TR" dirty="0"/>
              <a:t> ve kas reseptörlerinden gelen sinyalleri alır. Korteks </a:t>
            </a:r>
            <a:r>
              <a:rPr lang="tr-TR" dirty="0" err="1"/>
              <a:t>serebri</a:t>
            </a:r>
            <a:r>
              <a:rPr lang="tr-TR" dirty="0"/>
              <a:t> ile hareketleri kontrol </a:t>
            </a:r>
            <a:r>
              <a:rPr lang="tr-TR" dirty="0" smtClean="0"/>
              <a:t>eder.</a:t>
            </a:r>
          </a:p>
          <a:p>
            <a:pPr lvl="1"/>
            <a:r>
              <a:rPr lang="tr-TR" dirty="0" smtClean="0"/>
              <a:t>Özellikle koşma</a:t>
            </a:r>
            <a:r>
              <a:rPr lang="tr-TR" dirty="0"/>
              <a:t>, daktilo yazma, yazı yazma, piyano çalma, </a:t>
            </a:r>
            <a:r>
              <a:rPr lang="tr-TR" dirty="0" smtClean="0"/>
              <a:t>konuşma </a:t>
            </a:r>
            <a:r>
              <a:rPr lang="tr-TR" dirty="0"/>
              <a:t>gibi hızlı kas aktivitelerini kontrol eder. </a:t>
            </a:r>
            <a:endParaRPr lang="tr-TR" dirty="0" smtClean="0"/>
          </a:p>
          <a:p>
            <a:pPr lvl="1"/>
            <a:r>
              <a:rPr lang="tr-TR" dirty="0" smtClean="0"/>
              <a:t>Motor </a:t>
            </a:r>
            <a:r>
              <a:rPr lang="tr-TR" dirty="0"/>
              <a:t>aktivitelerin sırasını belirler. </a:t>
            </a:r>
            <a:endParaRPr lang="tr-TR" dirty="0" smtClean="0"/>
          </a:p>
          <a:p>
            <a:r>
              <a:rPr lang="tr-TR" dirty="0" smtClean="0"/>
              <a:t>Beyincik</a:t>
            </a:r>
            <a:r>
              <a:rPr lang="tr-TR" dirty="0"/>
              <a:t>, iç kulaktaki denge merkezi ile birlikte vücudun dengesini sağlar. Beyinciğin </a:t>
            </a:r>
            <a:r>
              <a:rPr lang="tr-TR" dirty="0" smtClean="0"/>
              <a:t>işlevsel </a:t>
            </a:r>
            <a:r>
              <a:rPr lang="tr-TR" dirty="0"/>
              <a:t>bozukluğunda denge bozukluğu (</a:t>
            </a:r>
            <a:r>
              <a:rPr lang="tr-TR" dirty="0" smtClean="0"/>
              <a:t>sarhoş yürüyüşü</a:t>
            </a:r>
            <a:r>
              <a:rPr lang="tr-TR" dirty="0"/>
              <a:t>) görülür.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6333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413018" y="658390"/>
            <a:ext cx="8352928" cy="5306454"/>
            <a:chOff x="2771" y="953"/>
            <a:chExt cx="7200" cy="3656"/>
          </a:xfrm>
        </p:grpSpPr>
        <p:sp>
          <p:nvSpPr>
            <p:cNvPr id="6" name="AutoShape 21"/>
            <p:cNvSpPr>
              <a:spLocks noChangeAspect="1" noChangeArrowheads="1" noTextEdit="1"/>
            </p:cNvSpPr>
            <p:nvPr/>
          </p:nvSpPr>
          <p:spPr bwMode="auto">
            <a:xfrm>
              <a:off x="2771" y="953"/>
              <a:ext cx="7200" cy="3656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C0504D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7" name="AutoShape 20"/>
            <p:cNvSpPr>
              <a:spLocks noChangeArrowheads="1"/>
            </p:cNvSpPr>
            <p:nvPr/>
          </p:nvSpPr>
          <p:spPr bwMode="auto">
            <a:xfrm>
              <a:off x="5696" y="1064"/>
              <a:ext cx="1222" cy="429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rgbClr val="C0504D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Sinir Sistemi</a:t>
              </a:r>
              <a:endParaRPr kumimoji="0" lang="tr-T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AutoShape 19"/>
            <p:cNvSpPr>
              <a:spLocks noChangeArrowheads="1"/>
            </p:cNvSpPr>
            <p:nvPr/>
          </p:nvSpPr>
          <p:spPr bwMode="auto">
            <a:xfrm>
              <a:off x="3469" y="1724"/>
              <a:ext cx="2069" cy="36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rgbClr val="4F81BD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Merkezi Sinir Sistemi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8"/>
            <p:cNvSpPr>
              <a:spLocks noChangeArrowheads="1"/>
            </p:cNvSpPr>
            <p:nvPr/>
          </p:nvSpPr>
          <p:spPr bwMode="auto">
            <a:xfrm>
              <a:off x="7142" y="1724"/>
              <a:ext cx="1824" cy="32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rgbClr val="F79646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Periferik Sinir Sistemi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Oval 17"/>
            <p:cNvSpPr>
              <a:spLocks noChangeArrowheads="1"/>
            </p:cNvSpPr>
            <p:nvPr/>
          </p:nvSpPr>
          <p:spPr bwMode="auto">
            <a:xfrm>
              <a:off x="3001" y="2392"/>
              <a:ext cx="899" cy="409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4BACC6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Beyin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16"/>
            <p:cNvSpPr>
              <a:spLocks noChangeArrowheads="1"/>
            </p:cNvSpPr>
            <p:nvPr/>
          </p:nvSpPr>
          <p:spPr bwMode="auto">
            <a:xfrm>
              <a:off x="4612" y="2392"/>
              <a:ext cx="1084" cy="409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8064A2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Omurilik</a:t>
              </a:r>
              <a:endParaRPr kumimoji="0" lang="tr-T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6324" y="2392"/>
              <a:ext cx="858" cy="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79646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Kraniyal Sinirler (12 çift)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05" y="2392"/>
              <a:ext cx="853" cy="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79646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Spinal Sinirler (31 çift)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8808" y="2392"/>
              <a:ext cx="1163" cy="60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79646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Otonom Sinir Sistemi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7061" y="3591"/>
              <a:ext cx="1264" cy="674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rgbClr val="C0504D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Sempatik (Adrenarjik)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8661" y="3591"/>
              <a:ext cx="1310" cy="674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rgbClr val="C0504D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Parasempatik (Kolinerjik)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10"/>
            <p:cNvSpPr>
              <a:spLocks noChangeShapeType="1"/>
            </p:cNvSpPr>
            <p:nvPr/>
          </p:nvSpPr>
          <p:spPr bwMode="auto">
            <a:xfrm flipH="1">
              <a:off x="5197" y="1431"/>
              <a:ext cx="410" cy="19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18" name="AutoShape 9"/>
            <p:cNvSpPr>
              <a:spLocks noChangeShapeType="1"/>
            </p:cNvSpPr>
            <p:nvPr/>
          </p:nvSpPr>
          <p:spPr bwMode="auto">
            <a:xfrm>
              <a:off x="6974" y="1431"/>
              <a:ext cx="449" cy="19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19" name="AutoShape 8"/>
            <p:cNvSpPr>
              <a:spLocks noChangeShapeType="1"/>
            </p:cNvSpPr>
            <p:nvPr/>
          </p:nvSpPr>
          <p:spPr bwMode="auto">
            <a:xfrm flipH="1">
              <a:off x="3625" y="2144"/>
              <a:ext cx="225" cy="1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0" name="AutoShape 7"/>
            <p:cNvSpPr>
              <a:spLocks noChangeShapeType="1"/>
            </p:cNvSpPr>
            <p:nvPr/>
          </p:nvSpPr>
          <p:spPr bwMode="auto">
            <a:xfrm>
              <a:off x="4612" y="2144"/>
              <a:ext cx="215" cy="1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1" name="AutoShape 6"/>
            <p:cNvSpPr>
              <a:spLocks noChangeShapeType="1"/>
            </p:cNvSpPr>
            <p:nvPr/>
          </p:nvSpPr>
          <p:spPr bwMode="auto">
            <a:xfrm flipH="1">
              <a:off x="7061" y="2144"/>
              <a:ext cx="284" cy="1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2" name="AutoShape 5"/>
            <p:cNvSpPr>
              <a:spLocks noChangeShapeType="1"/>
            </p:cNvSpPr>
            <p:nvPr/>
          </p:nvSpPr>
          <p:spPr bwMode="auto">
            <a:xfrm>
              <a:off x="8058" y="2132"/>
              <a:ext cx="4" cy="2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3" name="AutoShape 4"/>
            <p:cNvSpPr>
              <a:spLocks noChangeShapeType="1"/>
            </p:cNvSpPr>
            <p:nvPr/>
          </p:nvSpPr>
          <p:spPr bwMode="auto">
            <a:xfrm>
              <a:off x="8864" y="2088"/>
              <a:ext cx="383" cy="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4" name="AutoShape 3"/>
            <p:cNvSpPr>
              <a:spLocks noChangeShapeType="1"/>
            </p:cNvSpPr>
            <p:nvPr/>
          </p:nvSpPr>
          <p:spPr bwMode="auto">
            <a:xfrm flipH="1">
              <a:off x="8256" y="3043"/>
              <a:ext cx="813" cy="4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5" name="AutoShape 2"/>
            <p:cNvSpPr>
              <a:spLocks noChangeShapeType="1"/>
            </p:cNvSpPr>
            <p:nvPr/>
          </p:nvSpPr>
          <p:spPr bwMode="auto">
            <a:xfrm>
              <a:off x="9432" y="3043"/>
              <a:ext cx="13" cy="4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</p:grpSp>
    </p:spTree>
    <p:extLst>
      <p:ext uri="{BB962C8B-B14F-4D97-AF65-F5344CB8AC3E}">
        <p14:creationId xmlns:p14="http://schemas.microsoft.com/office/powerpoint/2010/main" val="4237685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413506148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Omurilik </a:t>
            </a:r>
            <a:r>
              <a:rPr lang="tr-TR" dirty="0"/>
              <a:t>yaklaşık olarak kadınlarda 43 cm erkeklerde ise 45 cm uzunluğunda ve 35-40 gram ağırlığındadır. </a:t>
            </a:r>
          </a:p>
          <a:p>
            <a:r>
              <a:rPr lang="tr-TR" dirty="0" smtClean="0"/>
              <a:t>Omurilik </a:t>
            </a:r>
            <a:r>
              <a:rPr lang="tr-TR" dirty="0" err="1"/>
              <a:t>Kolumna</a:t>
            </a:r>
            <a:r>
              <a:rPr lang="tr-TR" dirty="0"/>
              <a:t> </a:t>
            </a:r>
            <a:r>
              <a:rPr lang="tr-TR" dirty="0" err="1"/>
              <a:t>Vertebralis</a:t>
            </a:r>
            <a:r>
              <a:rPr lang="tr-TR" dirty="0"/>
              <a:t> denilen birçok kemikten oluşmuş bir kemik yapı içinde bulunmaktadır.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7853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67544" y="1196752"/>
            <a:ext cx="4038600" cy="4525963"/>
          </a:xfrm>
        </p:spPr>
        <p:txBody>
          <a:bodyPr/>
          <a:lstStyle/>
          <a:p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spinalis</a:t>
            </a:r>
            <a:r>
              <a:rPr lang="tr-TR" dirty="0" smtClean="0"/>
              <a:t>, </a:t>
            </a:r>
            <a:r>
              <a:rPr lang="tr-TR" b="1" dirty="0" err="1" smtClean="0"/>
              <a:t>foramen</a:t>
            </a:r>
            <a:r>
              <a:rPr lang="tr-TR" b="1" dirty="0" smtClean="0"/>
              <a:t> </a:t>
            </a:r>
            <a:r>
              <a:rPr lang="tr-TR" b="1" dirty="0" err="1" smtClean="0"/>
              <a:t>magnum</a:t>
            </a:r>
            <a:r>
              <a:rPr lang="tr-TR" b="1" dirty="0" smtClean="0"/>
              <a:t> </a:t>
            </a:r>
            <a:r>
              <a:rPr lang="tr-TR" dirty="0" smtClean="0"/>
              <a:t>seviyesinde </a:t>
            </a:r>
            <a:r>
              <a:rPr lang="tr-TR" dirty="0" err="1" smtClean="0"/>
              <a:t>bulbusun</a:t>
            </a:r>
            <a:r>
              <a:rPr lang="tr-TR" dirty="0" smtClean="0"/>
              <a:t> alt ucundan başlar </a:t>
            </a:r>
            <a:r>
              <a:rPr lang="tr-TR" dirty="0" err="1" smtClean="0"/>
              <a:t>lomber</a:t>
            </a:r>
            <a:r>
              <a:rPr lang="tr-TR" dirty="0" smtClean="0"/>
              <a:t> birinci </a:t>
            </a:r>
            <a:r>
              <a:rPr lang="tr-TR" dirty="0" err="1" smtClean="0"/>
              <a:t>vertebra</a:t>
            </a:r>
            <a:r>
              <a:rPr lang="tr-TR" dirty="0" smtClean="0"/>
              <a:t> </a:t>
            </a:r>
            <a:r>
              <a:rPr lang="tr-TR" dirty="0" err="1" smtClean="0"/>
              <a:t>korpusunun</a:t>
            </a:r>
            <a:r>
              <a:rPr lang="tr-TR" dirty="0" smtClean="0"/>
              <a:t> altında sonlanır.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3272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Nöron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6872"/>
          </a:xfrm>
        </p:spPr>
        <p:txBody>
          <a:bodyPr>
            <a:normAutofit fontScale="92500"/>
          </a:bodyPr>
          <a:lstStyle/>
          <a:p>
            <a:r>
              <a:rPr lang="tr-TR" dirty="0"/>
              <a:t>Sinir sisteminin yapı taşı olan nöronlar, aksiyon potansiyelleri aracılığı ile bilgiyi hücrenin bir kısmından diğer kısmına iletir, ve </a:t>
            </a:r>
            <a:r>
              <a:rPr lang="tr-TR" dirty="0" err="1"/>
              <a:t>nörotransmitter</a:t>
            </a:r>
            <a:r>
              <a:rPr lang="tr-TR" dirty="0"/>
              <a:t> denilen kimyasal maddeler aracılığı ile de bu bilgiyi başka hücrelere iletirler.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8853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Omurilik (</a:t>
            </a:r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 err="1" smtClean="0"/>
              <a:t>kord</a:t>
            </a:r>
            <a:r>
              <a:rPr lang="tr-TR" dirty="0" smtClean="0"/>
              <a:t>)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Omurilik </a:t>
            </a:r>
            <a:r>
              <a:rPr lang="tr-TR" dirty="0"/>
              <a:t>31 </a:t>
            </a:r>
            <a:r>
              <a:rPr lang="tr-TR" dirty="0" err="1"/>
              <a:t>segmentten</a:t>
            </a:r>
            <a:r>
              <a:rPr lang="tr-TR" dirty="0"/>
              <a:t> oluşmuştur.</a:t>
            </a:r>
          </a:p>
          <a:p>
            <a:r>
              <a:rPr lang="tr-TR" dirty="0" smtClean="0"/>
              <a:t>Her </a:t>
            </a:r>
            <a:r>
              <a:rPr lang="tr-TR" dirty="0" err="1"/>
              <a:t>segmentten</a:t>
            </a:r>
            <a:r>
              <a:rPr lang="tr-TR" dirty="0"/>
              <a:t> bir çift </a:t>
            </a:r>
            <a:r>
              <a:rPr lang="tr-TR" dirty="0" err="1"/>
              <a:t>spinal</a:t>
            </a:r>
            <a:r>
              <a:rPr lang="tr-TR" dirty="0"/>
              <a:t> sinir çıkar, bu sinirler dallara ayrılırlar ve vücudun farklı bölümlerine ulaşır.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5548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90531159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70195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02089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223913"/>
              </p:ext>
            </p:extLst>
          </p:nvPr>
        </p:nvGraphicFramePr>
        <p:xfrm>
          <a:off x="395536" y="112474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0608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b="1" dirty="0"/>
              <a:t>Dura </a:t>
            </a:r>
            <a:r>
              <a:rPr lang="tr-TR" b="1" dirty="0" err="1"/>
              <a:t>mater</a:t>
            </a:r>
            <a:r>
              <a:rPr lang="tr-TR" b="1" dirty="0"/>
              <a:t>: </a:t>
            </a:r>
            <a:r>
              <a:rPr lang="tr-TR" dirty="0" smtClean="0"/>
              <a:t>Kafatası </a:t>
            </a:r>
            <a:r>
              <a:rPr lang="tr-TR" dirty="0"/>
              <a:t>kemiğine </a:t>
            </a:r>
            <a:r>
              <a:rPr lang="tr-TR" dirty="0" smtClean="0"/>
              <a:t>yapışık</a:t>
            </a:r>
            <a:r>
              <a:rPr lang="tr-TR" dirty="0"/>
              <a:t>, kalın, dayanıklı iki katmanlı zardır. Beyni, kafatasına bağlar ve </a:t>
            </a:r>
            <a:r>
              <a:rPr lang="tr-TR" dirty="0" smtClean="0"/>
              <a:t>dıştan </a:t>
            </a:r>
            <a:r>
              <a:rPr lang="tr-TR" dirty="0"/>
              <a:t>gelen darbelere </a:t>
            </a:r>
            <a:r>
              <a:rPr lang="tr-TR" dirty="0" smtClean="0"/>
              <a:t>karşı </a:t>
            </a:r>
            <a:r>
              <a:rPr lang="tr-TR" dirty="0"/>
              <a:t>korur. Dura </a:t>
            </a:r>
            <a:r>
              <a:rPr lang="tr-TR" dirty="0" err="1"/>
              <a:t>mater</a:t>
            </a:r>
            <a:r>
              <a:rPr lang="tr-TR" dirty="0"/>
              <a:t> ile </a:t>
            </a:r>
            <a:r>
              <a:rPr lang="tr-TR" dirty="0" err="1"/>
              <a:t>araknoid</a:t>
            </a:r>
            <a:r>
              <a:rPr lang="tr-TR" dirty="0"/>
              <a:t> </a:t>
            </a:r>
            <a:r>
              <a:rPr lang="tr-TR" dirty="0" err="1"/>
              <a:t>mater</a:t>
            </a:r>
            <a:r>
              <a:rPr lang="tr-TR" dirty="0"/>
              <a:t> arasında </a:t>
            </a:r>
            <a:r>
              <a:rPr lang="tr-TR" dirty="0" err="1"/>
              <a:t>subdural</a:t>
            </a:r>
            <a:r>
              <a:rPr lang="tr-TR" dirty="0"/>
              <a:t> aralık yer alır.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2792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Araknoid</a:t>
            </a:r>
            <a:r>
              <a:rPr lang="tr-TR" b="1" dirty="0" smtClean="0"/>
              <a:t> </a:t>
            </a:r>
            <a:r>
              <a:rPr lang="tr-TR" b="1" dirty="0" err="1"/>
              <a:t>mater</a:t>
            </a:r>
            <a:r>
              <a:rPr lang="tr-TR" b="1" dirty="0"/>
              <a:t>: </a:t>
            </a:r>
            <a:r>
              <a:rPr lang="tr-TR" dirty="0" smtClean="0"/>
              <a:t>Sert </a:t>
            </a:r>
            <a:r>
              <a:rPr lang="tr-TR" dirty="0"/>
              <a:t>zarın altındadır. İ</a:t>
            </a:r>
            <a:r>
              <a:rPr lang="tr-TR" dirty="0" smtClean="0"/>
              <a:t>nce </a:t>
            </a:r>
            <a:r>
              <a:rPr lang="tr-TR" dirty="0"/>
              <a:t>bağ dokusu lifleriyle iki zarı birbirine bağlar. </a:t>
            </a:r>
            <a:r>
              <a:rPr lang="tr-TR" dirty="0" err="1">
                <a:solidFill>
                  <a:srgbClr val="FF0000"/>
                </a:solidFill>
              </a:rPr>
              <a:t>Araknoid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mater</a:t>
            </a:r>
            <a:r>
              <a:rPr lang="tr-TR" dirty="0">
                <a:solidFill>
                  <a:srgbClr val="FF0000"/>
                </a:solidFill>
              </a:rPr>
              <a:t> ile </a:t>
            </a:r>
            <a:r>
              <a:rPr lang="tr-TR" dirty="0" err="1">
                <a:solidFill>
                  <a:srgbClr val="FF0000"/>
                </a:solidFill>
              </a:rPr>
              <a:t>piamater</a:t>
            </a:r>
            <a:r>
              <a:rPr lang="tr-TR" dirty="0">
                <a:solidFill>
                  <a:srgbClr val="FF0000"/>
                </a:solidFill>
              </a:rPr>
              <a:t> arasında yer alan </a:t>
            </a:r>
            <a:r>
              <a:rPr lang="tr-TR" dirty="0" err="1">
                <a:solidFill>
                  <a:srgbClr val="FF0000"/>
                </a:solidFill>
              </a:rPr>
              <a:t>subaraknoid</a:t>
            </a:r>
            <a:r>
              <a:rPr lang="tr-TR" dirty="0">
                <a:solidFill>
                  <a:srgbClr val="FF0000"/>
                </a:solidFill>
              </a:rPr>
              <a:t> aralıkta beyin omurilik sıvısı bulunur.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4320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b="1" dirty="0" err="1"/>
              <a:t>Pia</a:t>
            </a:r>
            <a:r>
              <a:rPr lang="tr-TR" b="1" dirty="0"/>
              <a:t> </a:t>
            </a:r>
            <a:r>
              <a:rPr lang="tr-TR" b="1" dirty="0" err="1"/>
              <a:t>mater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tr-TR" dirty="0"/>
              <a:t>En içteki </a:t>
            </a:r>
            <a:r>
              <a:rPr lang="tr-TR" dirty="0" err="1"/>
              <a:t>pia</a:t>
            </a:r>
            <a:r>
              <a:rPr lang="tr-TR" dirty="0"/>
              <a:t> </a:t>
            </a:r>
            <a:r>
              <a:rPr lang="tr-TR" dirty="0" err="1"/>
              <a:t>mater</a:t>
            </a:r>
            <a:r>
              <a:rPr lang="tr-TR" dirty="0"/>
              <a:t> tüm beyin ve </a:t>
            </a:r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spinalisi</a:t>
            </a:r>
            <a:r>
              <a:rPr lang="tr-TR" dirty="0"/>
              <a:t> sarar. Çok ince bir tabakadır. </a:t>
            </a:r>
            <a:r>
              <a:rPr lang="tr-TR" dirty="0">
                <a:solidFill>
                  <a:srgbClr val="FF0000"/>
                </a:solidFill>
              </a:rPr>
              <a:t>Bu zarda bulunan kan damarları, beyin dokusunu </a:t>
            </a:r>
            <a:r>
              <a:rPr lang="tr-TR" dirty="0" smtClean="0">
                <a:solidFill>
                  <a:srgbClr val="FF0000"/>
                </a:solidFill>
              </a:rPr>
              <a:t>besler.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868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961328921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BOS, beyin </a:t>
            </a:r>
            <a:r>
              <a:rPr lang="tr-TR" dirty="0" err="1"/>
              <a:t>ventriküllerinde</a:t>
            </a:r>
            <a:r>
              <a:rPr lang="tr-TR" dirty="0"/>
              <a:t> </a:t>
            </a:r>
            <a:r>
              <a:rPr lang="tr-TR" dirty="0" err="1"/>
              <a:t>choroid</a:t>
            </a:r>
            <a:r>
              <a:rPr lang="tr-TR" dirty="0"/>
              <a:t> </a:t>
            </a:r>
            <a:r>
              <a:rPr lang="tr-TR" dirty="0" err="1"/>
              <a:t>pleksusların</a:t>
            </a:r>
            <a:r>
              <a:rPr lang="tr-TR" dirty="0"/>
              <a:t> kandan süzerek </a:t>
            </a:r>
            <a:r>
              <a:rPr lang="tr-TR" dirty="0" smtClean="0"/>
              <a:t>oluşturduğu </a:t>
            </a:r>
            <a:r>
              <a:rPr lang="tr-TR" dirty="0"/>
              <a:t>sıvıdır. </a:t>
            </a:r>
            <a:endParaRPr lang="tr-TR" dirty="0" smtClean="0"/>
          </a:p>
          <a:p>
            <a:r>
              <a:rPr lang="tr-TR" dirty="0" smtClean="0"/>
              <a:t>BOS</a:t>
            </a:r>
            <a:r>
              <a:rPr lang="tr-TR" dirty="0"/>
              <a:t>, sinir sistemi dokusunun beslenmesi ve atıklarının atılmasında hayati öneme sahiptir. Sinir sistemi sıvı ve </a:t>
            </a:r>
            <a:r>
              <a:rPr lang="tr-TR" dirty="0" smtClean="0"/>
              <a:t>boşluklar </a:t>
            </a:r>
            <a:r>
              <a:rPr lang="tr-TR" dirty="0"/>
              <a:t>sayesinde bir bütün olarak sıvı içinde yüzer durumda bulunur. Beyne gelen darbeyi bölgesel olarak değil bir bütün olarak </a:t>
            </a:r>
            <a:r>
              <a:rPr lang="tr-TR" dirty="0" smtClean="0"/>
              <a:t>karşılar</a:t>
            </a:r>
            <a:r>
              <a:rPr lang="tr-TR" dirty="0"/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2950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BOS’ un içinde az protein, </a:t>
            </a:r>
            <a:r>
              <a:rPr lang="tr-TR" dirty="0" err="1"/>
              <a:t>Na</a:t>
            </a:r>
            <a:r>
              <a:rPr lang="tr-TR" dirty="0"/>
              <a:t>, Cl, K, </a:t>
            </a:r>
            <a:r>
              <a:rPr lang="tr-TR" dirty="0" err="1"/>
              <a:t>Ca</a:t>
            </a:r>
            <a:r>
              <a:rPr lang="tr-TR" dirty="0"/>
              <a:t>, glikoz, oksijen vardır. </a:t>
            </a:r>
            <a:endParaRPr lang="tr-TR" dirty="0" smtClean="0"/>
          </a:p>
          <a:p>
            <a:r>
              <a:rPr lang="tr-TR" dirty="0" smtClean="0"/>
              <a:t>Devamlı akış </a:t>
            </a:r>
            <a:r>
              <a:rPr lang="tr-TR" dirty="0"/>
              <a:t>halindedir. </a:t>
            </a:r>
            <a:endParaRPr lang="tr-TR" dirty="0" smtClean="0"/>
          </a:p>
          <a:p>
            <a:r>
              <a:rPr lang="tr-TR" dirty="0" smtClean="0"/>
              <a:t>Günde </a:t>
            </a:r>
            <a:r>
              <a:rPr lang="tr-TR" dirty="0"/>
              <a:t>500 ml üretilir. </a:t>
            </a:r>
            <a:endParaRPr lang="tr-TR" dirty="0" smtClean="0"/>
          </a:p>
          <a:p>
            <a:r>
              <a:rPr lang="tr-TR" dirty="0" err="1" smtClean="0"/>
              <a:t>BOS’un</a:t>
            </a:r>
            <a:r>
              <a:rPr lang="tr-TR" dirty="0" smtClean="0"/>
              <a:t> </a:t>
            </a:r>
            <a:r>
              <a:rPr lang="tr-TR" dirty="0"/>
              <a:t>normal miktarı 150 ml’dir. </a:t>
            </a:r>
            <a:endParaRPr lang="tr-TR" dirty="0" smtClean="0"/>
          </a:p>
          <a:p>
            <a:r>
              <a:rPr lang="tr-TR" dirty="0" err="1" smtClean="0"/>
              <a:t>Araknoid</a:t>
            </a:r>
            <a:r>
              <a:rPr lang="tr-TR" dirty="0" smtClean="0"/>
              <a:t> </a:t>
            </a:r>
            <a:r>
              <a:rPr lang="tr-TR" dirty="0"/>
              <a:t>zarda bulunan </a:t>
            </a:r>
            <a:r>
              <a:rPr lang="tr-TR" dirty="0" err="1"/>
              <a:t>villi</a:t>
            </a:r>
            <a:r>
              <a:rPr lang="tr-TR" dirty="0"/>
              <a:t> </a:t>
            </a:r>
            <a:r>
              <a:rPr lang="tr-TR" dirty="0" err="1"/>
              <a:t>arachnoidler</a:t>
            </a:r>
            <a:r>
              <a:rPr lang="tr-TR" dirty="0"/>
              <a:t> tarafından, </a:t>
            </a:r>
            <a:r>
              <a:rPr lang="tr-TR" dirty="0" err="1"/>
              <a:t>piamater</a:t>
            </a:r>
            <a:r>
              <a:rPr lang="tr-TR" dirty="0"/>
              <a:t> </a:t>
            </a:r>
            <a:r>
              <a:rPr lang="tr-TR" dirty="0" err="1"/>
              <a:t>aracnoid</a:t>
            </a:r>
            <a:r>
              <a:rPr lang="tr-TR" dirty="0"/>
              <a:t> </a:t>
            </a:r>
            <a:r>
              <a:rPr lang="tr-TR" dirty="0" err="1"/>
              <a:t>materdeki</a:t>
            </a:r>
            <a:r>
              <a:rPr lang="tr-TR" dirty="0"/>
              <a:t> </a:t>
            </a:r>
            <a:r>
              <a:rPr lang="tr-TR" dirty="0" err="1"/>
              <a:t>kapiller</a:t>
            </a:r>
            <a:r>
              <a:rPr lang="tr-TR" dirty="0"/>
              <a:t> duvarından ve lenfatik drenaj yoluyla emilebilmektedir. </a:t>
            </a:r>
            <a:endParaRPr lang="tr-TR" dirty="0" smtClean="0"/>
          </a:p>
          <a:p>
            <a:r>
              <a:rPr lang="tr-TR" dirty="0" err="1" smtClean="0"/>
              <a:t>BOS’un</a:t>
            </a:r>
            <a:r>
              <a:rPr lang="tr-TR" dirty="0" smtClean="0"/>
              <a:t> </a:t>
            </a:r>
            <a:r>
              <a:rPr lang="tr-TR" dirty="0"/>
              <a:t>büyük bölümü 4. </a:t>
            </a:r>
            <a:r>
              <a:rPr lang="tr-TR" dirty="0" err="1"/>
              <a:t>ventriküllerden</a:t>
            </a:r>
            <a:r>
              <a:rPr lang="tr-TR" dirty="0"/>
              <a:t> salgılanır.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03697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BOS</a:t>
            </a:r>
            <a:r>
              <a:rPr lang="tr-TR" b="1" dirty="0"/>
              <a:t>’ un Görevleri </a:t>
            </a:r>
            <a:endParaRPr lang="tr-TR" dirty="0"/>
          </a:p>
          <a:p>
            <a:r>
              <a:rPr lang="tr-TR" dirty="0" smtClean="0"/>
              <a:t>Beyni</a:t>
            </a:r>
            <a:r>
              <a:rPr lang="tr-TR" dirty="0"/>
              <a:t>; vurma, çarpma gibi mekanik etkilerden korur. </a:t>
            </a:r>
          </a:p>
          <a:p>
            <a:r>
              <a:rPr lang="tr-TR" dirty="0" smtClean="0"/>
              <a:t>Kan </a:t>
            </a:r>
            <a:r>
              <a:rPr lang="tr-TR" dirty="0"/>
              <a:t>ve sinir hücreleri arasında madde </a:t>
            </a:r>
            <a:r>
              <a:rPr lang="tr-TR" dirty="0" smtClean="0"/>
              <a:t>alışverişini </a:t>
            </a:r>
            <a:r>
              <a:rPr lang="tr-TR" dirty="0"/>
              <a:t>sağlar. </a:t>
            </a:r>
          </a:p>
          <a:p>
            <a:r>
              <a:rPr lang="tr-TR" dirty="0" smtClean="0"/>
              <a:t>Merkezi </a:t>
            </a:r>
            <a:r>
              <a:rPr lang="tr-TR" dirty="0"/>
              <a:t>sinir sisteminde iyon </a:t>
            </a:r>
            <a:r>
              <a:rPr lang="tr-TR" dirty="0" smtClean="0"/>
              <a:t>değişiminin </a:t>
            </a:r>
            <a:r>
              <a:rPr lang="tr-TR" dirty="0"/>
              <a:t>dengede kalmasına yardım eder.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2712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err="1"/>
              <a:t>Serebrospinal</a:t>
            </a:r>
            <a:r>
              <a:rPr lang="tr-TR" dirty="0"/>
              <a:t> sıvı basıncı normalde </a:t>
            </a:r>
            <a:r>
              <a:rPr lang="tr-TR" dirty="0" err="1"/>
              <a:t>araknoidal</a:t>
            </a:r>
            <a:r>
              <a:rPr lang="tr-TR" dirty="0"/>
              <a:t> </a:t>
            </a:r>
            <a:r>
              <a:rPr lang="tr-TR" dirty="0" err="1"/>
              <a:t>villi</a:t>
            </a:r>
            <a:r>
              <a:rPr lang="tr-TR" dirty="0"/>
              <a:t> boyunca sıvının </a:t>
            </a:r>
            <a:r>
              <a:rPr lang="tr-TR" dirty="0" err="1"/>
              <a:t>absorbsiyonu</a:t>
            </a:r>
            <a:r>
              <a:rPr lang="tr-TR" dirty="0"/>
              <a:t> ile düzenlenir. Bu nedenle BOS oluşum hızı sabittir.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/>
              <a:t>Serebrospinal</a:t>
            </a:r>
            <a:r>
              <a:rPr lang="tr-TR" dirty="0"/>
              <a:t> sıvının yapımında artma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Emiliminde azalma ve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/>
              <a:t>Perivasküler</a:t>
            </a:r>
            <a:r>
              <a:rPr lang="tr-TR" dirty="0"/>
              <a:t> aralıkta tıkanıklık olursa BOS miktarı artmaktadır.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495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Hücre </a:t>
            </a:r>
            <a:r>
              <a:rPr lang="tr-TR" dirty="0" smtClean="0"/>
              <a:t>gövdesi</a:t>
            </a:r>
          </a:p>
          <a:p>
            <a:r>
              <a:rPr lang="tr-TR" dirty="0" smtClean="0"/>
              <a:t>Nöronun </a:t>
            </a:r>
            <a:r>
              <a:rPr lang="tr-TR" dirty="0"/>
              <a:t>operasyon merkezidir.</a:t>
            </a:r>
          </a:p>
          <a:p>
            <a:r>
              <a:rPr lang="tr-TR" dirty="0" smtClean="0"/>
              <a:t>Soma </a:t>
            </a:r>
            <a:r>
              <a:rPr lang="tr-TR" dirty="0"/>
              <a:t>olarak ta isimlendirilir.</a:t>
            </a:r>
          </a:p>
          <a:p>
            <a:r>
              <a:rPr lang="tr-TR" dirty="0" smtClean="0"/>
              <a:t>Sitoplazma</a:t>
            </a:r>
            <a:r>
              <a:rPr lang="tr-TR" dirty="0"/>
              <a:t>, çekirdek ve çeşitli </a:t>
            </a:r>
            <a:r>
              <a:rPr lang="tr-TR" dirty="0" err="1"/>
              <a:t>organelleri</a:t>
            </a:r>
            <a:r>
              <a:rPr lang="tr-TR" dirty="0"/>
              <a:t> içerir.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1910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/>
              <a:t>BOS’u</a:t>
            </a:r>
            <a:r>
              <a:rPr lang="tr-TR" b="1" dirty="0"/>
              <a:t> arttıran durumlar;</a:t>
            </a:r>
          </a:p>
          <a:p>
            <a:pPr lvl="1"/>
            <a:r>
              <a:rPr lang="tr-TR" dirty="0"/>
              <a:t>Beyin tümörü</a:t>
            </a:r>
          </a:p>
          <a:p>
            <a:pPr lvl="1"/>
            <a:r>
              <a:rPr lang="tr-TR" dirty="0"/>
              <a:t>Hidrosefali</a:t>
            </a:r>
          </a:p>
          <a:p>
            <a:pPr lvl="1"/>
            <a:r>
              <a:rPr lang="tr-TR" dirty="0"/>
              <a:t>Kafa içi kanama</a:t>
            </a:r>
          </a:p>
          <a:p>
            <a:pPr lvl="1"/>
            <a:r>
              <a:rPr lang="tr-TR" dirty="0"/>
              <a:t>Menenjit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/>
              <a:t>BOS’un</a:t>
            </a:r>
            <a:r>
              <a:rPr lang="tr-TR" b="1" dirty="0"/>
              <a:t> arttığını gösteren semptomlar;</a:t>
            </a:r>
          </a:p>
          <a:p>
            <a:pPr lvl="1"/>
            <a:r>
              <a:rPr lang="tr-TR" dirty="0"/>
              <a:t>Baş ağrısı (</a:t>
            </a:r>
            <a:r>
              <a:rPr lang="tr-TR" dirty="0" err="1"/>
              <a:t>meninkslerin</a:t>
            </a:r>
            <a:r>
              <a:rPr lang="tr-TR" dirty="0"/>
              <a:t> kasılması sonucu)</a:t>
            </a:r>
          </a:p>
          <a:p>
            <a:pPr lvl="1"/>
            <a:r>
              <a:rPr lang="tr-TR" dirty="0"/>
              <a:t>Kusma</a:t>
            </a:r>
          </a:p>
          <a:p>
            <a:pPr lvl="1"/>
            <a:r>
              <a:rPr lang="tr-TR" dirty="0" err="1"/>
              <a:t>Papilla</a:t>
            </a:r>
            <a:r>
              <a:rPr lang="tr-TR" dirty="0"/>
              <a:t> </a:t>
            </a:r>
            <a:r>
              <a:rPr lang="tr-TR" dirty="0" err="1"/>
              <a:t>stazı</a:t>
            </a:r>
            <a:r>
              <a:rPr lang="tr-TR" dirty="0"/>
              <a:t>(göz sinirlerinin bulunduğu yerlerdeki bası sonrası </a:t>
            </a:r>
            <a:r>
              <a:rPr lang="tr-TR" dirty="0" err="1"/>
              <a:t>konjesyon</a:t>
            </a:r>
            <a:r>
              <a:rPr lang="tr-TR" dirty="0"/>
              <a:t> gelişir.)</a:t>
            </a:r>
          </a:p>
          <a:p>
            <a:pPr lvl="1"/>
            <a:r>
              <a:rPr lang="tr-TR" dirty="0" err="1"/>
              <a:t>Bradikardi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Baş dönmesi</a:t>
            </a:r>
          </a:p>
          <a:p>
            <a:pPr lvl="1"/>
            <a:r>
              <a:rPr lang="tr-TR" dirty="0"/>
              <a:t>Bilinç kaybı</a:t>
            </a:r>
          </a:p>
          <a:p>
            <a:pPr lvl="1"/>
            <a:r>
              <a:rPr lang="tr-TR" dirty="0" err="1"/>
              <a:t>Konvülsiyon</a:t>
            </a:r>
            <a:r>
              <a:rPr lang="tr-TR" dirty="0"/>
              <a:t>/nöbet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0738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123513822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Genelde bariyer, su, CO2, O2, </a:t>
            </a:r>
            <a:r>
              <a:rPr lang="tr-TR" dirty="0" err="1"/>
              <a:t>lipidde</a:t>
            </a:r>
            <a:r>
              <a:rPr lang="tr-TR" dirty="0"/>
              <a:t> eriyen alkol ve çoğu anestetiklere karşı oldukça geçirgendir. </a:t>
            </a:r>
            <a:r>
              <a:rPr lang="tr-TR" dirty="0" err="1"/>
              <a:t>Na</a:t>
            </a:r>
            <a:r>
              <a:rPr lang="tr-TR" dirty="0"/>
              <a:t>, Cl, K gibi elektrolitlere az geçirgen ve plazma proteinleri ile </a:t>
            </a:r>
            <a:r>
              <a:rPr lang="tr-TR" dirty="0" err="1"/>
              <a:t>lipidde</a:t>
            </a:r>
            <a:r>
              <a:rPr lang="tr-TR" dirty="0"/>
              <a:t> erimeyen büyük organik moleküllere ise geçirgen değildir.</a:t>
            </a:r>
          </a:p>
          <a:p>
            <a:r>
              <a:rPr lang="tr-TR" dirty="0"/>
              <a:t>Çoğu protein yapısında olan antikorlar ve yağda erimeyen ilaçların BOS ve beyin parankimasında etkili konsantrasyonu sağlaması çoğu kez olanaksızdır.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0728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Beyin glikoz ile beslenir. Nöronlara glikoz verilmesinin özgün bir özelliği, glikozun hücre zarı boyunca nöronlara transportunun, diğer vücut hücrelerinin çoğunda olduğu gibi </a:t>
            </a:r>
            <a:r>
              <a:rPr lang="tr-TR" b="1" dirty="0"/>
              <a:t>insüline bağımlı olmaması</a:t>
            </a:r>
            <a:r>
              <a:rPr lang="tr-TR" dirty="0"/>
              <a:t>dır.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2837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725080631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Merkezi </a:t>
            </a:r>
            <a:r>
              <a:rPr lang="tr-TR" dirty="0"/>
              <a:t>sinir sistemi dışında kalan yapılar.</a:t>
            </a:r>
          </a:p>
          <a:p>
            <a:r>
              <a:rPr lang="tr-TR" dirty="0" err="1" smtClean="0"/>
              <a:t>Kraniyal</a:t>
            </a:r>
            <a:r>
              <a:rPr lang="tr-TR" dirty="0" smtClean="0"/>
              <a:t> </a:t>
            </a:r>
            <a:r>
              <a:rPr lang="tr-TR" dirty="0"/>
              <a:t>sinirler</a:t>
            </a:r>
          </a:p>
          <a:p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/>
              <a:t>sinirler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8757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112630431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12 </a:t>
            </a:r>
            <a:r>
              <a:rPr lang="tr-TR" dirty="0"/>
              <a:t>çifttir</a:t>
            </a:r>
          </a:p>
          <a:p>
            <a:r>
              <a:rPr lang="tr-TR" dirty="0" smtClean="0"/>
              <a:t>Beyin </a:t>
            </a:r>
            <a:r>
              <a:rPr lang="tr-TR" dirty="0"/>
              <a:t>ile baş, boyun ve gövdenin çeşitli bölgelerini birbirine bağlar.</a:t>
            </a:r>
          </a:p>
          <a:p>
            <a:r>
              <a:rPr lang="nl-NL" dirty="0" smtClean="0"/>
              <a:t>Çoğu </a:t>
            </a:r>
            <a:r>
              <a:rPr lang="nl-NL" dirty="0"/>
              <a:t>hem duyu hem motor uyarı taşır</a:t>
            </a:r>
          </a:p>
          <a:p>
            <a:r>
              <a:rPr lang="tr-TR" dirty="0" smtClean="0"/>
              <a:t>İsimleri </a:t>
            </a:r>
            <a:r>
              <a:rPr lang="tr-TR" dirty="0" err="1"/>
              <a:t>primer</a:t>
            </a:r>
            <a:r>
              <a:rPr lang="tr-TR" dirty="0"/>
              <a:t> fonksiyonlarına ve liflerin dağılımına göredir.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3998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424936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48590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562290765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Omurgadan </a:t>
            </a:r>
            <a:r>
              <a:rPr lang="tr-TR" dirty="0"/>
              <a:t>31 çift </a:t>
            </a:r>
            <a:r>
              <a:rPr lang="tr-TR" dirty="0" err="1"/>
              <a:t>spinal</a:t>
            </a:r>
            <a:r>
              <a:rPr lang="tr-TR" dirty="0"/>
              <a:t> sinir çıkar</a:t>
            </a:r>
          </a:p>
          <a:p>
            <a:r>
              <a:rPr lang="tr-TR" dirty="0" smtClean="0"/>
              <a:t>Hem </a:t>
            </a:r>
            <a:r>
              <a:rPr lang="tr-TR" dirty="0"/>
              <a:t>duyu hem motor uyarılar taşırlar ve omurilik ile kol, bacak, boyun ve gövde arasında 2 yönlü bir iletişim sağlarlar.</a:t>
            </a:r>
          </a:p>
          <a:p>
            <a:r>
              <a:rPr lang="tr-TR" dirty="0" smtClean="0"/>
              <a:t>Omurgadan </a:t>
            </a:r>
            <a:r>
              <a:rPr lang="tr-TR" dirty="0"/>
              <a:t>çıktıkları seviyeye göre isimlendirilirler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1633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/>
              <a:t>Otonom Sinir Sistemi (</a:t>
            </a:r>
            <a:r>
              <a:rPr lang="tr-TR" b="1" dirty="0" err="1"/>
              <a:t>Visseral</a:t>
            </a:r>
            <a:r>
              <a:rPr lang="tr-TR" b="1" dirty="0"/>
              <a:t> – </a:t>
            </a:r>
            <a:r>
              <a:rPr lang="tr-TR" b="1" dirty="0" err="1"/>
              <a:t>Vegetatif</a:t>
            </a:r>
            <a:r>
              <a:rPr lang="tr-TR" b="1" dirty="0"/>
              <a:t> Sinir Sistemi) </a:t>
            </a:r>
            <a:endParaRPr lang="tr-TR" dirty="0"/>
          </a:p>
          <a:p>
            <a:r>
              <a:rPr lang="tr-TR" dirty="0"/>
              <a:t>Otonom sinir sistemi; solunum, sindirim, metabolizma, </a:t>
            </a:r>
            <a:r>
              <a:rPr lang="tr-TR" dirty="0" err="1"/>
              <a:t>sekresyon</a:t>
            </a:r>
            <a:r>
              <a:rPr lang="tr-TR" dirty="0"/>
              <a:t> gibi önemli vücut fonksiyonlarını düzenler ve idare eder. Bütün bu faaliyetleri </a:t>
            </a:r>
            <a:r>
              <a:rPr lang="tr-TR" b="1" dirty="0"/>
              <a:t>isteğimiz </a:t>
            </a:r>
            <a:r>
              <a:rPr lang="tr-TR" b="1" dirty="0" smtClean="0"/>
              <a:t>dışında </a:t>
            </a:r>
            <a:r>
              <a:rPr lang="tr-TR" dirty="0" smtClean="0"/>
              <a:t>gerçekleştirir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/>
              <a:t>Otonom sinir sistemi, sempatik sinir sistemi ve parasempatik sinir sistemi olarak ikiye ayrılır. Her iki bölüm, aynı organ üzerinde birbirini kontrol edici </a:t>
            </a:r>
            <a:r>
              <a:rPr lang="tr-TR" b="1" dirty="0">
                <a:solidFill>
                  <a:srgbClr val="FF0000"/>
                </a:solidFill>
              </a:rPr>
              <a:t>zıt etki </a:t>
            </a:r>
            <a:r>
              <a:rPr lang="tr-TR" dirty="0"/>
              <a:t>yapar.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6428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Sempatik Sinir Sistemi (SSS) </a:t>
            </a:r>
            <a:endParaRPr lang="tr-TR" dirty="0"/>
          </a:p>
          <a:p>
            <a:r>
              <a:rPr lang="tr-TR" dirty="0" smtClean="0"/>
              <a:t>Sempatik </a:t>
            </a:r>
            <a:r>
              <a:rPr lang="tr-TR" dirty="0"/>
              <a:t>sinir sistemi, sinir sisteminin duygularla hareket eden kısmıdır. Üzüntü, korku hallerinde aktiviteleri artar, kalp hızlanır ve sindirim </a:t>
            </a:r>
            <a:r>
              <a:rPr lang="tr-TR" dirty="0" smtClean="0"/>
              <a:t>yavaşlar</a:t>
            </a:r>
            <a:r>
              <a:rPr lang="tr-TR" dirty="0"/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9137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endParaRPr lang="tr-TR" dirty="0"/>
          </a:p>
          <a:p>
            <a:pPr marL="0" indent="0">
              <a:buNone/>
            </a:pPr>
            <a:r>
              <a:rPr lang="fi-FI" b="1" dirty="0"/>
              <a:t>Sempatik Sistemin Organlar Üzerine Etkisi </a:t>
            </a:r>
            <a:endParaRPr lang="fi-FI" dirty="0"/>
          </a:p>
          <a:p>
            <a:endParaRPr lang="tr-TR" dirty="0"/>
          </a:p>
          <a:p>
            <a:r>
              <a:rPr lang="tr-TR" dirty="0" smtClean="0"/>
              <a:t>Göz </a:t>
            </a:r>
            <a:r>
              <a:rPr lang="tr-TR" dirty="0"/>
              <a:t>bebekleri (</a:t>
            </a:r>
            <a:r>
              <a:rPr lang="tr-TR" dirty="0" err="1"/>
              <a:t>pupilla</a:t>
            </a:r>
            <a:r>
              <a:rPr lang="tr-TR" dirty="0"/>
              <a:t>) </a:t>
            </a:r>
            <a:r>
              <a:rPr lang="tr-TR" dirty="0" smtClean="0"/>
              <a:t>genişler/büyür</a:t>
            </a:r>
            <a:r>
              <a:rPr lang="tr-TR" dirty="0"/>
              <a:t>. </a:t>
            </a:r>
          </a:p>
          <a:p>
            <a:r>
              <a:rPr lang="tr-TR" dirty="0" smtClean="0"/>
              <a:t>Kalp </a:t>
            </a:r>
            <a:r>
              <a:rPr lang="tr-TR" dirty="0"/>
              <a:t>atımı hızlanır. Kalp kası güçlü kan pompalar ve kan basıncı yükselir. </a:t>
            </a:r>
          </a:p>
          <a:p>
            <a:r>
              <a:rPr lang="tr-TR" dirty="0" smtClean="0"/>
              <a:t>Dolaşımdaki </a:t>
            </a:r>
            <a:r>
              <a:rPr lang="tr-TR" dirty="0"/>
              <a:t>kan önemli organlara çekilir, Kalp kaslarına daha fazla kan gider. </a:t>
            </a:r>
          </a:p>
          <a:p>
            <a:r>
              <a:rPr lang="tr-TR" dirty="0" smtClean="0"/>
              <a:t>Deri </a:t>
            </a:r>
            <a:r>
              <a:rPr lang="tr-TR" dirty="0"/>
              <a:t>terler. </a:t>
            </a:r>
          </a:p>
          <a:p>
            <a:r>
              <a:rPr lang="tr-TR" dirty="0" smtClean="0"/>
              <a:t>Solunum </a:t>
            </a:r>
            <a:r>
              <a:rPr lang="tr-TR" dirty="0"/>
              <a:t>yolları </a:t>
            </a:r>
            <a:r>
              <a:rPr lang="tr-TR" dirty="0" smtClean="0"/>
              <a:t>genişler </a:t>
            </a:r>
            <a:r>
              <a:rPr lang="tr-TR" dirty="0"/>
              <a:t>ve solunum hızlanır. </a:t>
            </a:r>
          </a:p>
          <a:p>
            <a:r>
              <a:rPr lang="tr-TR" dirty="0" smtClean="0"/>
              <a:t>Kandaki </a:t>
            </a:r>
            <a:r>
              <a:rPr lang="tr-TR" dirty="0"/>
              <a:t>ş</a:t>
            </a:r>
            <a:r>
              <a:rPr lang="tr-TR" dirty="0" smtClean="0"/>
              <a:t>eker </a:t>
            </a:r>
            <a:r>
              <a:rPr lang="tr-TR" dirty="0"/>
              <a:t>seviyesi artar. </a:t>
            </a:r>
          </a:p>
          <a:p>
            <a:r>
              <a:rPr lang="tr-TR" dirty="0" smtClean="0"/>
              <a:t>Sindirim </a:t>
            </a:r>
            <a:r>
              <a:rPr lang="tr-TR" dirty="0"/>
              <a:t>sistemindeki ve idrar yollarındaki </a:t>
            </a:r>
            <a:r>
              <a:rPr lang="tr-TR" dirty="0" err="1"/>
              <a:t>sfinkterler</a:t>
            </a:r>
            <a:r>
              <a:rPr lang="tr-TR" dirty="0"/>
              <a:t> kasılır.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995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Dentrit</a:t>
            </a:r>
            <a:r>
              <a:rPr lang="tr-TR" dirty="0"/>
              <a:t> </a:t>
            </a:r>
          </a:p>
          <a:p>
            <a:r>
              <a:rPr lang="tr-TR" dirty="0" smtClean="0"/>
              <a:t>Hücre </a:t>
            </a:r>
            <a:r>
              <a:rPr lang="tr-TR" dirty="0"/>
              <a:t>gövdesinden dışarıya doğru uzanan çok sayıdaki uzantıya verilen addır.</a:t>
            </a:r>
          </a:p>
          <a:p>
            <a:r>
              <a:rPr lang="tr-TR" dirty="0" smtClean="0"/>
              <a:t>Bu </a:t>
            </a:r>
            <a:r>
              <a:rPr lang="tr-TR" dirty="0"/>
              <a:t>uzantılar reseptör görevi yaparlar, başka sinirlerden gelen uyarıları alıp hücre gövdesine iletirler.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3329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92500" lnSpcReduction="10000"/>
          </a:bodyPr>
          <a:lstStyle/>
          <a:p>
            <a:endParaRPr lang="tr-TR" dirty="0"/>
          </a:p>
          <a:p>
            <a:pPr marL="0" indent="0">
              <a:buNone/>
            </a:pPr>
            <a:r>
              <a:rPr lang="fi-FI" b="1" dirty="0"/>
              <a:t>Parasempatik Sistemin Organlar Üzerine Etkisi </a:t>
            </a:r>
            <a:endParaRPr lang="fi-FI" dirty="0"/>
          </a:p>
          <a:p>
            <a:r>
              <a:rPr lang="tr-TR" dirty="0" smtClean="0"/>
              <a:t>Kalp </a:t>
            </a:r>
            <a:r>
              <a:rPr lang="tr-TR" dirty="0"/>
              <a:t>hızını </a:t>
            </a:r>
            <a:r>
              <a:rPr lang="tr-TR" dirty="0" smtClean="0"/>
              <a:t>yavaşlatır</a:t>
            </a:r>
            <a:r>
              <a:rPr lang="tr-TR" dirty="0"/>
              <a:t>. </a:t>
            </a:r>
          </a:p>
          <a:p>
            <a:r>
              <a:rPr lang="tr-TR" dirty="0" smtClean="0"/>
              <a:t> </a:t>
            </a:r>
            <a:r>
              <a:rPr lang="tr-TR" dirty="0"/>
              <a:t>Solunum yolu ve göz bebeklerini daraltır. </a:t>
            </a:r>
          </a:p>
          <a:p>
            <a:r>
              <a:rPr lang="tr-TR" dirty="0" smtClean="0"/>
              <a:t>Tükürük </a:t>
            </a:r>
            <a:r>
              <a:rPr lang="tr-TR" dirty="0"/>
              <a:t>ve bağırsak salgıları ile bağırsak hareketlerini artırır. </a:t>
            </a:r>
          </a:p>
          <a:p>
            <a:r>
              <a:rPr lang="tr-TR" dirty="0" err="1" smtClean="0"/>
              <a:t>Sfinkterler</a:t>
            </a:r>
            <a:r>
              <a:rPr lang="tr-TR" dirty="0" smtClean="0"/>
              <a:t> gevşetir</a:t>
            </a:r>
            <a:r>
              <a:rPr lang="tr-TR" dirty="0"/>
              <a:t>, idrar ve </a:t>
            </a:r>
            <a:r>
              <a:rPr lang="tr-TR" dirty="0" smtClean="0"/>
              <a:t>dışkı </a:t>
            </a:r>
            <a:r>
              <a:rPr lang="tr-TR" dirty="0"/>
              <a:t>üzerindeki kontrolü kaybolur. </a:t>
            </a:r>
          </a:p>
          <a:p>
            <a:r>
              <a:rPr lang="tr-TR" dirty="0" smtClean="0"/>
              <a:t>Kalp </a:t>
            </a:r>
            <a:r>
              <a:rPr lang="tr-TR" dirty="0"/>
              <a:t>damarlarını daraltır.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15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Akson </a:t>
            </a:r>
          </a:p>
          <a:p>
            <a:r>
              <a:rPr lang="tr-TR" dirty="0" smtClean="0"/>
              <a:t>Hücre </a:t>
            </a:r>
            <a:r>
              <a:rPr lang="tr-TR" dirty="0"/>
              <a:t>gövdesinde oluşan uyarıları ve sentezlenen maddeleri diğer nöronlara veya </a:t>
            </a:r>
            <a:r>
              <a:rPr lang="tr-TR" dirty="0" err="1"/>
              <a:t>efektör</a:t>
            </a:r>
            <a:r>
              <a:rPr lang="tr-TR" dirty="0"/>
              <a:t> organlara (örneğin kas) taşıyan ince uzun uzantı.</a:t>
            </a:r>
          </a:p>
          <a:p>
            <a:r>
              <a:rPr lang="tr-TR" dirty="0" smtClean="0"/>
              <a:t>Bir </a:t>
            </a:r>
            <a:r>
              <a:rPr lang="tr-TR" dirty="0"/>
              <a:t>sinir hücresinin yalnızca bir aksonu bulunur, ancak akson daha küçük dallara ayrılarak diğer sinir hücrelerinde, kaslarda veya organlarda sonlanabilir.</a:t>
            </a:r>
          </a:p>
          <a:p>
            <a:r>
              <a:rPr lang="tr-TR" dirty="0" smtClean="0"/>
              <a:t>Aksonların </a:t>
            </a:r>
            <a:r>
              <a:rPr lang="tr-TR" dirty="0"/>
              <a:t>boyu birkaç milimetreden bir metreye kadar farklılıklar gösterebilir.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0585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/>
              <a:t>Myelin</a:t>
            </a:r>
            <a:r>
              <a:rPr lang="tr-TR" dirty="0"/>
              <a:t> kılıfı</a:t>
            </a:r>
          </a:p>
          <a:p>
            <a:r>
              <a:rPr lang="tr-TR" dirty="0" smtClean="0"/>
              <a:t>Aksonların </a:t>
            </a:r>
            <a:r>
              <a:rPr lang="tr-TR" dirty="0"/>
              <a:t>çevresini bölüm </a:t>
            </a:r>
            <a:r>
              <a:rPr lang="tr-TR" dirty="0" err="1"/>
              <a:t>bölüm</a:t>
            </a:r>
            <a:r>
              <a:rPr lang="tr-TR" dirty="0"/>
              <a:t> katlar halinde saran yapıya verilen addır.</a:t>
            </a:r>
          </a:p>
          <a:p>
            <a:r>
              <a:rPr lang="tr-TR" dirty="0" err="1" smtClean="0"/>
              <a:t>Myelin</a:t>
            </a:r>
            <a:r>
              <a:rPr lang="tr-TR" dirty="0" smtClean="0"/>
              <a:t> </a:t>
            </a:r>
            <a:r>
              <a:rPr lang="tr-TR" dirty="0"/>
              <a:t>kılıfı aksonu çevredeki dokulardan izole eder ve sinirdeki uyarı iletimini hızlandırır, çünkü </a:t>
            </a:r>
            <a:r>
              <a:rPr lang="tr-TR" dirty="0" err="1"/>
              <a:t>myelinli</a:t>
            </a:r>
            <a:r>
              <a:rPr lang="tr-TR" dirty="0"/>
              <a:t> sinirlerde uyarı bir boğumdan diğerine sıçrayıcı tarzda iletilir.</a:t>
            </a:r>
          </a:p>
          <a:p>
            <a:r>
              <a:rPr lang="tr-TR" dirty="0" err="1" smtClean="0"/>
              <a:t>Myelinsiz</a:t>
            </a:r>
            <a:r>
              <a:rPr lang="tr-TR" dirty="0" smtClean="0"/>
              <a:t> </a:t>
            </a:r>
            <a:r>
              <a:rPr lang="tr-TR" dirty="0"/>
              <a:t>sinirlerde ileti hızı 0,25 m/</a:t>
            </a:r>
            <a:r>
              <a:rPr lang="tr-TR" dirty="0" err="1"/>
              <a:t>sn</a:t>
            </a:r>
            <a:r>
              <a:rPr lang="tr-TR" dirty="0"/>
              <a:t> iken </a:t>
            </a:r>
            <a:r>
              <a:rPr lang="tr-TR" dirty="0" err="1"/>
              <a:t>myelinli</a:t>
            </a:r>
            <a:r>
              <a:rPr lang="tr-TR" dirty="0"/>
              <a:t> sinirlerde 100 m/</a:t>
            </a:r>
            <a:r>
              <a:rPr lang="tr-TR" dirty="0" err="1"/>
              <a:t>sn</a:t>
            </a:r>
            <a:r>
              <a:rPr lang="tr-TR" dirty="0"/>
              <a:t> olabilir.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396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413018" y="658390"/>
            <a:ext cx="8352928" cy="5306454"/>
            <a:chOff x="2771" y="953"/>
            <a:chExt cx="7200" cy="3656"/>
          </a:xfrm>
        </p:grpSpPr>
        <p:sp>
          <p:nvSpPr>
            <p:cNvPr id="6" name="AutoShape 21"/>
            <p:cNvSpPr>
              <a:spLocks noChangeAspect="1" noChangeArrowheads="1" noTextEdit="1"/>
            </p:cNvSpPr>
            <p:nvPr/>
          </p:nvSpPr>
          <p:spPr bwMode="auto">
            <a:xfrm>
              <a:off x="2771" y="953"/>
              <a:ext cx="7200" cy="3656"/>
            </a:xfrm>
            <a:prstGeom prst="rect">
              <a:avLst/>
            </a:prstGeom>
            <a:solidFill>
              <a:srgbClr val="FFFFFF"/>
            </a:solidFill>
            <a:ln w="63500" cmpd="thickThin">
              <a:solidFill>
                <a:srgbClr val="C0504D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7" name="AutoShape 20"/>
            <p:cNvSpPr>
              <a:spLocks noChangeArrowheads="1"/>
            </p:cNvSpPr>
            <p:nvPr/>
          </p:nvSpPr>
          <p:spPr bwMode="auto">
            <a:xfrm>
              <a:off x="5696" y="1064"/>
              <a:ext cx="1222" cy="429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rgbClr val="C0504D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Sinir Sistemi</a:t>
              </a:r>
              <a:endParaRPr kumimoji="0" lang="tr-T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AutoShape 19"/>
            <p:cNvSpPr>
              <a:spLocks noChangeArrowheads="1"/>
            </p:cNvSpPr>
            <p:nvPr/>
          </p:nvSpPr>
          <p:spPr bwMode="auto">
            <a:xfrm>
              <a:off x="3469" y="1724"/>
              <a:ext cx="2069" cy="36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rgbClr val="4F81BD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Merkezi Sinir Sistemi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8"/>
            <p:cNvSpPr>
              <a:spLocks noChangeArrowheads="1"/>
            </p:cNvSpPr>
            <p:nvPr/>
          </p:nvSpPr>
          <p:spPr bwMode="auto">
            <a:xfrm>
              <a:off x="7142" y="1724"/>
              <a:ext cx="1824" cy="32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rgbClr val="F79646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Periferik Sinir Sistemi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Oval 17"/>
            <p:cNvSpPr>
              <a:spLocks noChangeArrowheads="1"/>
            </p:cNvSpPr>
            <p:nvPr/>
          </p:nvSpPr>
          <p:spPr bwMode="auto">
            <a:xfrm>
              <a:off x="3001" y="2392"/>
              <a:ext cx="899" cy="409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4BACC6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Beyin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16"/>
            <p:cNvSpPr>
              <a:spLocks noChangeArrowheads="1"/>
            </p:cNvSpPr>
            <p:nvPr/>
          </p:nvSpPr>
          <p:spPr bwMode="auto">
            <a:xfrm>
              <a:off x="4612" y="2392"/>
              <a:ext cx="1084" cy="409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8064A2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Omirilik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6324" y="2392"/>
              <a:ext cx="858" cy="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79646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Kraniyal Sinirler (12 çift)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05" y="2392"/>
              <a:ext cx="853" cy="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79646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Spinal Sinirler (31 çift)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8808" y="2392"/>
              <a:ext cx="1163" cy="60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79646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Otonom Sinir Sistemi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7061" y="3591"/>
              <a:ext cx="1264" cy="674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rgbClr val="C0504D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Sempatik (Adrenarjik)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8661" y="3591"/>
              <a:ext cx="1310" cy="674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rgbClr val="C0504D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Parasempatik (Kolinerjik)</a:t>
              </a:r>
              <a:endParaRPr kumimoji="0" lang="tr-T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10"/>
            <p:cNvSpPr>
              <a:spLocks noChangeShapeType="1"/>
            </p:cNvSpPr>
            <p:nvPr/>
          </p:nvSpPr>
          <p:spPr bwMode="auto">
            <a:xfrm flipH="1">
              <a:off x="5197" y="1431"/>
              <a:ext cx="410" cy="19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18" name="AutoShape 9"/>
            <p:cNvSpPr>
              <a:spLocks noChangeShapeType="1"/>
            </p:cNvSpPr>
            <p:nvPr/>
          </p:nvSpPr>
          <p:spPr bwMode="auto">
            <a:xfrm>
              <a:off x="6974" y="1431"/>
              <a:ext cx="449" cy="19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19" name="AutoShape 8"/>
            <p:cNvSpPr>
              <a:spLocks noChangeShapeType="1"/>
            </p:cNvSpPr>
            <p:nvPr/>
          </p:nvSpPr>
          <p:spPr bwMode="auto">
            <a:xfrm flipH="1">
              <a:off x="3625" y="2144"/>
              <a:ext cx="225" cy="1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0" name="AutoShape 7"/>
            <p:cNvSpPr>
              <a:spLocks noChangeShapeType="1"/>
            </p:cNvSpPr>
            <p:nvPr/>
          </p:nvSpPr>
          <p:spPr bwMode="auto">
            <a:xfrm>
              <a:off x="4612" y="2144"/>
              <a:ext cx="215" cy="1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1" name="AutoShape 6"/>
            <p:cNvSpPr>
              <a:spLocks noChangeShapeType="1"/>
            </p:cNvSpPr>
            <p:nvPr/>
          </p:nvSpPr>
          <p:spPr bwMode="auto">
            <a:xfrm flipH="1">
              <a:off x="7061" y="2144"/>
              <a:ext cx="284" cy="1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2" name="AutoShape 5"/>
            <p:cNvSpPr>
              <a:spLocks noChangeShapeType="1"/>
            </p:cNvSpPr>
            <p:nvPr/>
          </p:nvSpPr>
          <p:spPr bwMode="auto">
            <a:xfrm>
              <a:off x="8058" y="2132"/>
              <a:ext cx="4" cy="2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3" name="AutoShape 4"/>
            <p:cNvSpPr>
              <a:spLocks noChangeShapeType="1"/>
            </p:cNvSpPr>
            <p:nvPr/>
          </p:nvSpPr>
          <p:spPr bwMode="auto">
            <a:xfrm>
              <a:off x="8864" y="2088"/>
              <a:ext cx="383" cy="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4" name="AutoShape 3"/>
            <p:cNvSpPr>
              <a:spLocks noChangeShapeType="1"/>
            </p:cNvSpPr>
            <p:nvPr/>
          </p:nvSpPr>
          <p:spPr bwMode="auto">
            <a:xfrm flipH="1">
              <a:off x="8256" y="3043"/>
              <a:ext cx="813" cy="4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  <p:sp>
          <p:nvSpPr>
            <p:cNvPr id="25" name="AutoShape 2"/>
            <p:cNvSpPr>
              <a:spLocks noChangeShapeType="1"/>
            </p:cNvSpPr>
            <p:nvPr/>
          </p:nvSpPr>
          <p:spPr bwMode="auto">
            <a:xfrm>
              <a:off x="9432" y="3043"/>
              <a:ext cx="13" cy="4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sz="1600"/>
            </a:p>
          </p:txBody>
        </p:sp>
      </p:grpSp>
    </p:spTree>
    <p:extLst>
      <p:ext uri="{BB962C8B-B14F-4D97-AF65-F5344CB8AC3E}">
        <p14:creationId xmlns:p14="http://schemas.microsoft.com/office/powerpoint/2010/main" val="1639527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143000"/>
            <a:ext cx="7572375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474765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2240</Words>
  <Application>Microsoft Office PowerPoint</Application>
  <PresentationFormat>Ekran Gösterisi (4:3)</PresentationFormat>
  <Paragraphs>252</Paragraphs>
  <Slides>50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50</vt:i4>
      </vt:variant>
    </vt:vector>
  </HeadingPairs>
  <TitlesOfParts>
    <vt:vector size="55" baseType="lpstr">
      <vt:lpstr>Arial</vt:lpstr>
      <vt:lpstr>Arial Narrow</vt:lpstr>
      <vt:lpstr>Calibri</vt:lpstr>
      <vt:lpstr>Times New Roman</vt:lpstr>
      <vt:lpstr>Ofis Teması</vt:lpstr>
      <vt:lpstr>PowerPoint Sunusu</vt:lpstr>
      <vt:lpstr>PowerPoint Sunusu</vt:lpstr>
      <vt:lpstr>Nöron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Beyin sapı; diensefalon</vt:lpstr>
      <vt:lpstr>PowerPoint Sunusu</vt:lpstr>
      <vt:lpstr>Beyin sapı; orta beyin (mezensefalon) </vt:lpstr>
      <vt:lpstr>Beyin sapı; pons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Omurilik (spinal kord)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SİNİR SİSTEMİ ANATOMİSİ</dc:title>
  <dc:creator>user</dc:creator>
  <cp:lastModifiedBy>exper</cp:lastModifiedBy>
  <cp:revision>86</cp:revision>
  <dcterms:created xsi:type="dcterms:W3CDTF">2015-11-26T19:03:28Z</dcterms:created>
  <dcterms:modified xsi:type="dcterms:W3CDTF">2019-08-02T11:36:03Z</dcterms:modified>
</cp:coreProperties>
</file>