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8" r:id="rId1"/>
  </p:sldMasterIdLst>
  <p:notesMasterIdLst>
    <p:notesMasterId r:id="rId31"/>
  </p:notesMasterIdLst>
  <p:sldIdLst>
    <p:sldId id="256" r:id="rId2"/>
    <p:sldId id="295" r:id="rId3"/>
    <p:sldId id="296" r:id="rId4"/>
    <p:sldId id="297" r:id="rId5"/>
    <p:sldId id="257" r:id="rId6"/>
    <p:sldId id="259" r:id="rId7"/>
    <p:sldId id="260" r:id="rId8"/>
    <p:sldId id="264" r:id="rId9"/>
    <p:sldId id="261" r:id="rId10"/>
    <p:sldId id="262" r:id="rId11"/>
    <p:sldId id="263" r:id="rId12"/>
    <p:sldId id="265" r:id="rId13"/>
    <p:sldId id="266"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267" r:id="rId29"/>
    <p:sldId id="268" r:id="rId3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077"/>
    <a:srgbClr val="FF66CC"/>
    <a:srgbClr val="FF00FF"/>
    <a:srgbClr val="0066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94595" autoAdjust="0"/>
  </p:normalViewPr>
  <p:slideViewPr>
    <p:cSldViewPr>
      <p:cViewPr varScale="1">
        <p:scale>
          <a:sx n="64" d="100"/>
          <a:sy n="64" d="100"/>
        </p:scale>
        <p:origin x="14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tr-TR" altLang="tr-TR"/>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tr-TR" altLang="tr-TR"/>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Click to edit Master text styles</a:t>
            </a:r>
          </a:p>
          <a:p>
            <a:pPr lvl="1"/>
            <a:r>
              <a:rPr lang="tr-TR" altLang="tr-TR"/>
              <a:t>Second level</a:t>
            </a:r>
          </a:p>
          <a:p>
            <a:pPr lvl="2"/>
            <a:r>
              <a:rPr lang="tr-TR" altLang="tr-TR"/>
              <a:t>Third level</a:t>
            </a:r>
          </a:p>
          <a:p>
            <a:pPr lvl="3"/>
            <a:r>
              <a:rPr lang="tr-TR" altLang="tr-TR"/>
              <a:t>Fourth level</a:t>
            </a:r>
          </a:p>
          <a:p>
            <a:pPr lvl="4"/>
            <a:r>
              <a:rPr lang="tr-TR" altLang="tr-TR"/>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tr-TR" altLang="tr-TR"/>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4D21472-677A-403F-9172-D9D561AFCCA9}" type="slidenum">
              <a:rPr lang="tr-TR" altLang="tr-TR"/>
              <a:pPr/>
              <a:t>‹#›</a:t>
            </a:fld>
            <a:endParaRPr lang="tr-TR" altLang="tr-TR"/>
          </a:p>
        </p:txBody>
      </p:sp>
    </p:spTree>
    <p:extLst>
      <p:ext uri="{BB962C8B-B14F-4D97-AF65-F5344CB8AC3E}">
        <p14:creationId xmlns:p14="http://schemas.microsoft.com/office/powerpoint/2010/main" val="28094658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EB140318-B653-44A3-89CE-8B7B8F50390B}" type="datetime1">
              <a:rPr lang="tr-TR" altLang="tr-TR" smtClean="0"/>
              <a:t>17.10.2018</a:t>
            </a:fld>
            <a:endParaRPr lang="tr-TR" alt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r>
              <a:rPr lang="tr-TR" altLang="tr-TR"/>
              <a:t>KİM232END.KİM.II-DOÇ.DR.KAMRAN POLAT-ANKARA ÜNİV., FEN FAK., KİMYA BÖL.,</a:t>
            </a: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C38FE722-F8FC-4155-B410-9209019E4398}" type="slidenum">
              <a:rPr lang="tr-TR" altLang="tr-TR" smtClean="0"/>
              <a:pPr/>
              <a:t>‹#›</a:t>
            </a:fld>
            <a:endParaRPr lang="tr-TR" alt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2BD273CF-AAE9-42B2-B941-33B4DDDC450B}" type="datetime1">
              <a:rPr lang="tr-TR" altLang="tr-TR" smtClean="0"/>
              <a:t>17.10.2018</a:t>
            </a:fld>
            <a:endParaRPr lang="tr-TR" altLang="tr-TR"/>
          </a:p>
        </p:txBody>
      </p:sp>
      <p:sp>
        <p:nvSpPr>
          <p:cNvPr id="5" name="Altbilgi Yer Tutucusu 4"/>
          <p:cNvSpPr>
            <a:spLocks noGrp="1"/>
          </p:cNvSpPr>
          <p:nvPr>
            <p:ph type="ftr" sz="quarter" idx="11"/>
          </p:nvPr>
        </p:nvSpPr>
        <p:spPr/>
        <p:txBody>
          <a:bodyPr/>
          <a:lstStyle/>
          <a:p>
            <a:r>
              <a:rPr lang="tr-TR" altLang="tr-TR"/>
              <a:t>KİM232END.KİM.II-DOÇ.DR.KAMRAN POLAT-ANKARA ÜNİV., FEN FAK., KİMYA BÖL.,</a:t>
            </a:r>
          </a:p>
        </p:txBody>
      </p:sp>
      <p:sp>
        <p:nvSpPr>
          <p:cNvPr id="6" name="Slayt Numarası Yer Tutucusu 5"/>
          <p:cNvSpPr>
            <a:spLocks noGrp="1"/>
          </p:cNvSpPr>
          <p:nvPr>
            <p:ph type="sldNum" sz="quarter" idx="12"/>
          </p:nvPr>
        </p:nvSpPr>
        <p:spPr/>
        <p:txBody>
          <a:bodyPr/>
          <a:lstStyle/>
          <a:p>
            <a:fld id="{B35846DE-15F9-4186-B948-B50E5FBDEC87}" type="slidenum">
              <a:rPr lang="tr-TR" altLang="tr-TR" smtClean="0"/>
              <a:pPr/>
              <a:t>‹#›</a:t>
            </a:fld>
            <a:endParaRPr lang="tr-TR" alt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826B2B27-015E-4DFB-8F60-69C640B13A34}" type="datetime1">
              <a:rPr lang="tr-TR" altLang="tr-TR" smtClean="0"/>
              <a:t>17.10.2018</a:t>
            </a:fld>
            <a:endParaRPr lang="tr-TR" altLang="tr-TR"/>
          </a:p>
        </p:txBody>
      </p:sp>
      <p:sp>
        <p:nvSpPr>
          <p:cNvPr id="5" name="Altbilgi Yer Tutucusu 4"/>
          <p:cNvSpPr>
            <a:spLocks noGrp="1"/>
          </p:cNvSpPr>
          <p:nvPr>
            <p:ph type="ftr" sz="quarter" idx="11"/>
          </p:nvPr>
        </p:nvSpPr>
        <p:spPr/>
        <p:txBody>
          <a:bodyPr/>
          <a:lstStyle/>
          <a:p>
            <a:r>
              <a:rPr lang="tr-TR" altLang="tr-TR"/>
              <a:t>KİM232END.KİM.II-DOÇ.DR.KAMRAN POLAT-ANKARA ÜNİV., FEN FAK., KİMYA BÖL.,</a:t>
            </a:r>
          </a:p>
        </p:txBody>
      </p:sp>
      <p:sp>
        <p:nvSpPr>
          <p:cNvPr id="6" name="Slayt Numarası Yer Tutucusu 5"/>
          <p:cNvSpPr>
            <a:spLocks noGrp="1"/>
          </p:cNvSpPr>
          <p:nvPr>
            <p:ph type="sldNum" sz="quarter" idx="12"/>
          </p:nvPr>
        </p:nvSpPr>
        <p:spPr/>
        <p:txBody>
          <a:bodyPr/>
          <a:lstStyle/>
          <a:p>
            <a:fld id="{680FFA73-5198-4B36-8EB5-F859C468EBE5}" type="slidenum">
              <a:rPr lang="tr-TR" altLang="tr-TR" smtClean="0"/>
              <a:pPr/>
              <a:t>‹#›</a:t>
            </a:fld>
            <a:endParaRPr lang="tr-TR" alt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4"/>
          </p:nvPr>
        </p:nvSpPr>
        <p:spPr/>
        <p:txBody>
          <a:bodyPr rtlCol="0"/>
          <a:lstStyle/>
          <a:p>
            <a:fld id="{7EA583BA-7CD5-47AC-B372-D01968BEEF0E}" type="datetime1">
              <a:rPr lang="tr-TR" altLang="tr-TR" smtClean="0"/>
              <a:t>17.10.2018</a:t>
            </a:fld>
            <a:endParaRPr lang="tr-TR" altLang="tr-TR"/>
          </a:p>
        </p:txBody>
      </p:sp>
      <p:sp>
        <p:nvSpPr>
          <p:cNvPr id="9" name="Slayt Numarası Yer Tutucusu 8"/>
          <p:cNvSpPr>
            <a:spLocks noGrp="1"/>
          </p:cNvSpPr>
          <p:nvPr>
            <p:ph type="sldNum" sz="quarter" idx="15"/>
          </p:nvPr>
        </p:nvSpPr>
        <p:spPr/>
        <p:txBody>
          <a:bodyPr rtlCol="0"/>
          <a:lstStyle/>
          <a:p>
            <a:fld id="{BC2C8353-A3DA-4F39-820F-505C31CAA6E5}" type="slidenum">
              <a:rPr lang="tr-TR" altLang="tr-TR" smtClean="0"/>
              <a:pPr/>
              <a:t>‹#›</a:t>
            </a:fld>
            <a:endParaRPr lang="tr-TR" altLang="tr-TR"/>
          </a:p>
        </p:txBody>
      </p:sp>
      <p:sp>
        <p:nvSpPr>
          <p:cNvPr id="10" name="Altbilgi Yer Tutucusu 9"/>
          <p:cNvSpPr>
            <a:spLocks noGrp="1"/>
          </p:cNvSpPr>
          <p:nvPr>
            <p:ph type="ftr" sz="quarter" idx="16"/>
          </p:nvPr>
        </p:nvSpPr>
        <p:spPr/>
        <p:txBody>
          <a:bodyPr rtlCol="0"/>
          <a:lstStyle/>
          <a:p>
            <a:r>
              <a:rPr lang="tr-TR" altLang="tr-TR"/>
              <a:t>KİM232END.KİM.II-DOÇ.DR.KAMRAN POLAT-ANKARA ÜNİV., FEN FAK., KİMYA BÖL.,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3B5E47D4-A802-4929-8546-5921CAE891CC}" type="datetime1">
              <a:rPr lang="tr-TR" altLang="tr-TR" smtClean="0"/>
              <a:t>17.10.2018</a:t>
            </a:fld>
            <a:endParaRPr lang="tr-TR" alt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r>
              <a:rPr lang="tr-TR" altLang="tr-TR"/>
              <a:t>KİM232END.KİM.II-DOÇ.DR.KAMRAN POLAT-ANKARA ÜNİV., FEN FAK., KİMYA BÖL.,</a:t>
            </a: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0CF3CB95-8BD7-45A1-87B8-3B73E4DD46C8}" type="slidenum">
              <a:rPr lang="tr-TR" altLang="tr-TR" smtClean="0"/>
              <a:pPr/>
              <a:t>‹#›</a:t>
            </a:fld>
            <a:endParaRPr lang="tr-TR" alt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5" name="Veri Yer Tutucusu 4"/>
          <p:cNvSpPr>
            <a:spLocks noGrp="1"/>
          </p:cNvSpPr>
          <p:nvPr>
            <p:ph type="dt" sz="half" idx="10"/>
          </p:nvPr>
        </p:nvSpPr>
        <p:spPr/>
        <p:txBody>
          <a:bodyPr/>
          <a:lstStyle/>
          <a:p>
            <a:fld id="{080D0DCF-CDE8-4787-A31F-E308C8D87627}" type="datetime1">
              <a:rPr lang="tr-TR" altLang="tr-TR" smtClean="0"/>
              <a:t>17.10.2018</a:t>
            </a:fld>
            <a:endParaRPr lang="tr-TR" altLang="tr-TR"/>
          </a:p>
        </p:txBody>
      </p:sp>
      <p:sp>
        <p:nvSpPr>
          <p:cNvPr id="6" name="Altbilgi Yer Tutucusu 5"/>
          <p:cNvSpPr>
            <a:spLocks noGrp="1"/>
          </p:cNvSpPr>
          <p:nvPr>
            <p:ph type="ftr" sz="quarter" idx="11"/>
          </p:nvPr>
        </p:nvSpPr>
        <p:spPr/>
        <p:txBody>
          <a:bodyPr/>
          <a:lstStyle/>
          <a:p>
            <a:r>
              <a:rPr lang="tr-TR" altLang="tr-TR"/>
              <a:t>KİM232END.KİM.II-DOÇ.DR.KAMRAN POLAT-ANKARA ÜNİV., FEN FAK., KİMYA BÖL.,</a:t>
            </a:r>
          </a:p>
        </p:txBody>
      </p:sp>
      <p:sp>
        <p:nvSpPr>
          <p:cNvPr id="7" name="Slayt Numarası Yer Tutucusu 6"/>
          <p:cNvSpPr>
            <a:spLocks noGrp="1"/>
          </p:cNvSpPr>
          <p:nvPr>
            <p:ph type="sldNum" sz="quarter" idx="12"/>
          </p:nvPr>
        </p:nvSpPr>
        <p:spPr/>
        <p:txBody>
          <a:bodyPr/>
          <a:lstStyle/>
          <a:p>
            <a:fld id="{00AFB286-CCD1-4214-991B-210565174D6B}" type="slidenum">
              <a:rPr lang="tr-TR" altLang="tr-TR" smtClean="0"/>
              <a:pPr/>
              <a:t>‹#›</a:t>
            </a:fld>
            <a:endParaRPr lang="tr-TR" alt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a:t>Asıl başlık stili için tıklatın</a:t>
            </a:r>
            <a:endParaRPr kumimoji="0" lang="en-US"/>
          </a:p>
        </p:txBody>
      </p:sp>
      <p:sp>
        <p:nvSpPr>
          <p:cNvPr id="7" name="Veri Yer Tutucusu 6"/>
          <p:cNvSpPr>
            <a:spLocks noGrp="1"/>
          </p:cNvSpPr>
          <p:nvPr>
            <p:ph type="dt" sz="half" idx="10"/>
          </p:nvPr>
        </p:nvSpPr>
        <p:spPr/>
        <p:txBody>
          <a:bodyPr/>
          <a:lstStyle/>
          <a:p>
            <a:fld id="{DDD85018-485E-4FB4-A6F7-5BBDF015676F}" type="datetime1">
              <a:rPr lang="tr-TR" altLang="tr-TR" smtClean="0"/>
              <a:t>17.10.2018</a:t>
            </a:fld>
            <a:endParaRPr lang="tr-TR" altLang="tr-TR"/>
          </a:p>
        </p:txBody>
      </p:sp>
      <p:sp>
        <p:nvSpPr>
          <p:cNvPr id="8" name="Altbilgi Yer Tutucusu 7"/>
          <p:cNvSpPr>
            <a:spLocks noGrp="1"/>
          </p:cNvSpPr>
          <p:nvPr>
            <p:ph type="ftr" sz="quarter" idx="11"/>
          </p:nvPr>
        </p:nvSpPr>
        <p:spPr/>
        <p:txBody>
          <a:bodyPr/>
          <a:lstStyle/>
          <a:p>
            <a:r>
              <a:rPr lang="tr-TR" altLang="tr-TR"/>
              <a:t>KİM232END.KİM.II-DOÇ.DR.KAMRAN POLAT-ANKARA ÜNİV., FEN FAK., KİMYA BÖL.,</a:t>
            </a:r>
          </a:p>
        </p:txBody>
      </p:sp>
      <p:sp>
        <p:nvSpPr>
          <p:cNvPr id="9" name="Slayt Numarası Yer Tutucusu 8"/>
          <p:cNvSpPr>
            <a:spLocks noGrp="1"/>
          </p:cNvSpPr>
          <p:nvPr>
            <p:ph type="sldNum" sz="quarter" idx="12"/>
          </p:nvPr>
        </p:nvSpPr>
        <p:spPr/>
        <p:txBody>
          <a:bodyPr/>
          <a:lstStyle/>
          <a:p>
            <a:fld id="{40EDE004-71DD-4131-804D-E6079D55E5CD}" type="slidenum">
              <a:rPr lang="tr-TR" altLang="tr-TR" smtClean="0"/>
              <a:pPr/>
              <a:t>‹#›</a:t>
            </a:fld>
            <a:endParaRPr lang="tr-TR" alt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6" name="Veri Yer Tutucusu 5"/>
          <p:cNvSpPr>
            <a:spLocks noGrp="1"/>
          </p:cNvSpPr>
          <p:nvPr>
            <p:ph type="dt" sz="half" idx="10"/>
          </p:nvPr>
        </p:nvSpPr>
        <p:spPr/>
        <p:txBody>
          <a:bodyPr rtlCol="0"/>
          <a:lstStyle/>
          <a:p>
            <a:fld id="{AD99EB87-E115-475E-A62A-CC9DD36C0AE2}" type="datetime1">
              <a:rPr lang="tr-TR" altLang="tr-TR" smtClean="0"/>
              <a:t>17.10.2018</a:t>
            </a:fld>
            <a:endParaRPr lang="tr-TR" altLang="tr-TR"/>
          </a:p>
        </p:txBody>
      </p:sp>
      <p:sp>
        <p:nvSpPr>
          <p:cNvPr id="7" name="Slayt Numarası Yer Tutucusu 6"/>
          <p:cNvSpPr>
            <a:spLocks noGrp="1"/>
          </p:cNvSpPr>
          <p:nvPr>
            <p:ph type="sldNum" sz="quarter" idx="11"/>
          </p:nvPr>
        </p:nvSpPr>
        <p:spPr/>
        <p:txBody>
          <a:bodyPr rtlCol="0"/>
          <a:lstStyle/>
          <a:p>
            <a:fld id="{7609224F-594B-446D-BE3A-E40047416E8C}" type="slidenum">
              <a:rPr lang="tr-TR" altLang="tr-TR" smtClean="0"/>
              <a:pPr/>
              <a:t>‹#›</a:t>
            </a:fld>
            <a:endParaRPr lang="tr-TR" altLang="tr-TR"/>
          </a:p>
        </p:txBody>
      </p:sp>
      <p:sp>
        <p:nvSpPr>
          <p:cNvPr id="8" name="Altbilgi Yer Tutucusu 7"/>
          <p:cNvSpPr>
            <a:spLocks noGrp="1"/>
          </p:cNvSpPr>
          <p:nvPr>
            <p:ph type="ftr" sz="quarter" idx="12"/>
          </p:nvPr>
        </p:nvSpPr>
        <p:spPr/>
        <p:txBody>
          <a:bodyPr rtlCol="0"/>
          <a:lstStyle/>
          <a:p>
            <a:r>
              <a:rPr lang="tr-TR" altLang="tr-TR"/>
              <a:t>KİM232END.KİM.II-DOÇ.DR.KAMRAN POLAT-ANKARA ÜNİV., FEN FAK., KİMYA BÖL.,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53F3C5-E060-4238-9D5A-6AAB84DD4183}" type="datetime1">
              <a:rPr lang="tr-TR" altLang="tr-TR" smtClean="0"/>
              <a:t>17.10.2018</a:t>
            </a:fld>
            <a:endParaRPr lang="tr-TR" altLang="tr-TR"/>
          </a:p>
        </p:txBody>
      </p:sp>
      <p:sp>
        <p:nvSpPr>
          <p:cNvPr id="3" name="Altbilgi Yer Tutucusu 2"/>
          <p:cNvSpPr>
            <a:spLocks noGrp="1"/>
          </p:cNvSpPr>
          <p:nvPr>
            <p:ph type="ftr" sz="quarter" idx="11"/>
          </p:nvPr>
        </p:nvSpPr>
        <p:spPr/>
        <p:txBody>
          <a:bodyPr/>
          <a:lstStyle/>
          <a:p>
            <a:r>
              <a:rPr lang="tr-TR" altLang="tr-TR"/>
              <a:t>KİM232END.KİM.II-DOÇ.DR.KAMRAN POLAT-ANKARA ÜNİV., FEN FAK., KİMYA BÖL.,</a:t>
            </a:r>
          </a:p>
        </p:txBody>
      </p:sp>
      <p:sp>
        <p:nvSpPr>
          <p:cNvPr id="4" name="Slayt Numarası Yer Tutucusu 3"/>
          <p:cNvSpPr>
            <a:spLocks noGrp="1"/>
          </p:cNvSpPr>
          <p:nvPr>
            <p:ph type="sldNum" sz="quarter" idx="12"/>
          </p:nvPr>
        </p:nvSpPr>
        <p:spPr/>
        <p:txBody>
          <a:bodyPr/>
          <a:lstStyle/>
          <a:p>
            <a:fld id="{D3830CF3-D695-4258-96EB-E71CAD41AC1A}" type="slidenum">
              <a:rPr lang="tr-TR" altLang="tr-TR" smtClean="0"/>
              <a:pPr/>
              <a:t>‹#›</a:t>
            </a:fld>
            <a:endParaRPr lang="tr-TR" alt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Veri Yer Tutucusu 20"/>
          <p:cNvSpPr>
            <a:spLocks noGrp="1"/>
          </p:cNvSpPr>
          <p:nvPr>
            <p:ph type="dt" sz="half" idx="14"/>
          </p:nvPr>
        </p:nvSpPr>
        <p:spPr/>
        <p:txBody>
          <a:bodyPr rtlCol="0"/>
          <a:lstStyle/>
          <a:p>
            <a:fld id="{0733AA8A-5353-4605-A624-B3C3CAC5D5EA}" type="datetime1">
              <a:rPr lang="tr-TR" altLang="tr-TR" smtClean="0"/>
              <a:t>17.10.2018</a:t>
            </a:fld>
            <a:endParaRPr lang="tr-TR" altLang="tr-TR"/>
          </a:p>
        </p:txBody>
      </p:sp>
      <p:sp>
        <p:nvSpPr>
          <p:cNvPr id="22" name="Slayt Numarası Yer Tutucusu 21"/>
          <p:cNvSpPr>
            <a:spLocks noGrp="1"/>
          </p:cNvSpPr>
          <p:nvPr>
            <p:ph type="sldNum" sz="quarter" idx="15"/>
          </p:nvPr>
        </p:nvSpPr>
        <p:spPr/>
        <p:txBody>
          <a:bodyPr rtlCol="0"/>
          <a:lstStyle/>
          <a:p>
            <a:fld id="{EA19DA36-862F-4652-9605-950CE7E3BF17}" type="slidenum">
              <a:rPr lang="tr-TR" altLang="tr-TR" smtClean="0"/>
              <a:pPr/>
              <a:t>‹#›</a:t>
            </a:fld>
            <a:endParaRPr lang="tr-TR" altLang="tr-TR"/>
          </a:p>
        </p:txBody>
      </p:sp>
      <p:sp>
        <p:nvSpPr>
          <p:cNvPr id="23" name="Altbilgi Yer Tutucusu 22"/>
          <p:cNvSpPr>
            <a:spLocks noGrp="1"/>
          </p:cNvSpPr>
          <p:nvPr>
            <p:ph type="ftr" sz="quarter" idx="16"/>
          </p:nvPr>
        </p:nvSpPr>
        <p:spPr/>
        <p:txBody>
          <a:bodyPr rtlCol="0"/>
          <a:lstStyle/>
          <a:p>
            <a:r>
              <a:rPr lang="tr-TR" altLang="tr-TR"/>
              <a:t>KİM232END.KİM.II-DOÇ.DR.KAMRAN POLAT-ANKARA ÜNİV., FEN FAK., KİMYA BÖL.,</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32801585-E2A2-4361-88E1-43BD5C264D7C}" type="datetime1">
              <a:rPr lang="tr-TR" altLang="tr-TR" smtClean="0"/>
              <a:t>17.10.2018</a:t>
            </a:fld>
            <a:endParaRPr lang="tr-TR" altLang="tr-TR"/>
          </a:p>
        </p:txBody>
      </p:sp>
      <p:sp>
        <p:nvSpPr>
          <p:cNvPr id="18" name="Slayt Numarası Yer Tutucusu 17"/>
          <p:cNvSpPr>
            <a:spLocks noGrp="1"/>
          </p:cNvSpPr>
          <p:nvPr>
            <p:ph type="sldNum" sz="quarter" idx="11"/>
          </p:nvPr>
        </p:nvSpPr>
        <p:spPr/>
        <p:txBody>
          <a:bodyPr rtlCol="0"/>
          <a:lstStyle/>
          <a:p>
            <a:fld id="{EB3C75F3-F73A-4794-982E-2418B2F04778}" type="slidenum">
              <a:rPr lang="tr-TR" altLang="tr-TR" smtClean="0"/>
              <a:pPr/>
              <a:t>‹#›</a:t>
            </a:fld>
            <a:endParaRPr lang="tr-TR" altLang="tr-TR"/>
          </a:p>
        </p:txBody>
      </p:sp>
      <p:sp>
        <p:nvSpPr>
          <p:cNvPr id="21" name="Altbilgi Yer Tutucusu 20"/>
          <p:cNvSpPr>
            <a:spLocks noGrp="1"/>
          </p:cNvSpPr>
          <p:nvPr>
            <p:ph type="ftr" sz="quarter" idx="12"/>
          </p:nvPr>
        </p:nvSpPr>
        <p:spPr/>
        <p:txBody>
          <a:bodyPr rtlCol="0"/>
          <a:lstStyle/>
          <a:p>
            <a:r>
              <a:rPr lang="tr-TR" altLang="tr-TR"/>
              <a:t>KİM232END.KİM.II-DOÇ.DR.KAMRAN POLAT-ANKARA ÜNİV., FEN FAK., KİMYA BÖL.,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D953FE9-6069-4241-B94E-05420078A503}" type="datetime1">
              <a:rPr lang="tr-TR" altLang="tr-TR" smtClean="0"/>
              <a:t>17.10.2018</a:t>
            </a:fld>
            <a:endParaRPr lang="tr-TR" alt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tr-TR" altLang="tr-TR"/>
              <a:t>KİM232END.KİM.II-DOÇ.DR.KAMRAN POLAT-ANKARA ÜNİV., FEN FAK., KİMYA BÖL.,</a:t>
            </a: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E5E6162-2A97-48E1-8E9B-B546B766E525}" type="slidenum">
              <a:rPr lang="tr-TR" altLang="tr-TR" smtClean="0"/>
              <a:pPr/>
              <a:t>‹#›</a:t>
            </a:fld>
            <a:endParaRPr lang="tr-TR" altLang="tr-T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tr-TR" altLang="tr-TR" sz="3200"/>
              <a:t>BÖLÜM 3</a:t>
            </a:r>
          </a:p>
        </p:txBody>
      </p:sp>
      <p:sp>
        <p:nvSpPr>
          <p:cNvPr id="2051" name="Rectangle 3"/>
          <p:cNvSpPr>
            <a:spLocks noGrp="1" noChangeArrowheads="1"/>
          </p:cNvSpPr>
          <p:nvPr>
            <p:ph type="subTitle" idx="1"/>
          </p:nvPr>
        </p:nvSpPr>
        <p:spPr/>
        <p:txBody>
          <a:bodyPr/>
          <a:lstStyle/>
          <a:p>
            <a:r>
              <a:rPr lang="tr-TR" altLang="tr-TR"/>
              <a:t>YÜZEY KAPLAMA ENDÜSTRİLERİ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Veri Yer Tutucusu 1"/>
          <p:cNvSpPr>
            <a:spLocks noGrp="1"/>
          </p:cNvSpPr>
          <p:nvPr>
            <p:ph type="dt" sz="half" idx="10"/>
          </p:nvPr>
        </p:nvSpPr>
        <p:spPr/>
        <p:txBody>
          <a:bodyPr/>
          <a:lstStyle/>
          <a:p>
            <a:fld id="{023162B4-7E15-4B0D-B12D-22997030796F}"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21" name="Slayt Numarası Yer Tutucusu 3"/>
          <p:cNvSpPr>
            <a:spLocks noGrp="1"/>
          </p:cNvSpPr>
          <p:nvPr>
            <p:ph type="sldNum" sz="quarter" idx="12"/>
          </p:nvPr>
        </p:nvSpPr>
        <p:spPr/>
        <p:txBody>
          <a:bodyPr/>
          <a:lstStyle/>
          <a:p>
            <a:fld id="{EC2B55AC-9B82-4467-8E94-1A65EF967C4E}" type="slidenum">
              <a:rPr lang="tr-TR" altLang="tr-TR"/>
              <a:pPr/>
              <a:t>10</a:t>
            </a:fld>
            <a:endParaRPr lang="tr-TR" altLang="tr-TR"/>
          </a:p>
        </p:txBody>
      </p:sp>
      <p:sp>
        <p:nvSpPr>
          <p:cNvPr id="8201" name="Rectangle 9"/>
          <p:cNvSpPr>
            <a:spLocks noChangeArrowheads="1"/>
          </p:cNvSpPr>
          <p:nvPr/>
        </p:nvSpPr>
        <p:spPr bwMode="auto">
          <a:xfrm>
            <a:off x="0" y="1727200"/>
            <a:ext cx="184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br>
              <a:rPr lang="tr-TR" altLang="tr-TR" sz="900">
                <a:solidFill>
                  <a:srgbClr val="0059BB"/>
                </a:solidFill>
                <a:latin typeface="Verdana" pitchFamily="34" charset="0"/>
              </a:rPr>
            </a:br>
            <a:endParaRPr lang="tr-TR" altLang="tr-TR"/>
          </a:p>
        </p:txBody>
      </p:sp>
      <p:graphicFrame>
        <p:nvGraphicFramePr>
          <p:cNvPr id="8252" name="Group 60"/>
          <p:cNvGraphicFramePr>
            <a:graphicFrameLocks noGrp="1"/>
          </p:cNvGraphicFramePr>
          <p:nvPr/>
        </p:nvGraphicFramePr>
        <p:xfrm>
          <a:off x="3856038" y="2930525"/>
          <a:ext cx="1295400" cy="365760"/>
        </p:xfrm>
        <a:graphic>
          <a:graphicData uri="http://schemas.openxmlformats.org/drawingml/2006/table">
            <a:tbl>
              <a:tblPr/>
              <a:tblGrid>
                <a:gridCol w="1295400">
                  <a:extLst>
                    <a:ext uri="{9D8B030D-6E8A-4147-A177-3AD203B41FA5}">
                      <a16:colId xmlns:a16="http://schemas.microsoft.com/office/drawing/2014/main" val="20000"/>
                    </a:ext>
                  </a:extLst>
                </a:gridCol>
              </a:tblGrid>
              <a:tr h="2095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8197" name="Picture 5" descr="Phthalocyanine Blue (37ml Watercol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5175"/>
            <a:ext cx="1727200" cy="360045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3348038"/>
            <a:ext cx="476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8205" name="Picture 1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913" y="4081463"/>
            <a:ext cx="2857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8209" name="Picture 17" descr="phalo_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508500"/>
            <a:ext cx="1343025" cy="800100"/>
          </a:xfrm>
          <a:prstGeom prst="rect">
            <a:avLst/>
          </a:prstGeom>
          <a:noFill/>
          <a:extLst>
            <a:ext uri="{909E8E84-426E-40DD-AFC4-6F175D3DCCD1}">
              <a14:hiddenFill xmlns:a14="http://schemas.microsoft.com/office/drawing/2010/main">
                <a:solidFill>
                  <a:srgbClr val="FFFFFF"/>
                </a:solidFill>
              </a14:hiddenFill>
            </a:ext>
          </a:extLst>
        </p:spPr>
      </p:pic>
      <p:sp>
        <p:nvSpPr>
          <p:cNvPr id="8249" name="Rectangle 57"/>
          <p:cNvSpPr>
            <a:spLocks noChangeArrowheads="1"/>
          </p:cNvSpPr>
          <p:nvPr/>
        </p:nvSpPr>
        <p:spPr bwMode="auto">
          <a:xfrm>
            <a:off x="1619250" y="1268413"/>
            <a:ext cx="6985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br>
              <a:rPr lang="tr-TR" altLang="tr-TR">
                <a:solidFill>
                  <a:srgbClr val="0059BB"/>
                </a:solidFill>
              </a:rPr>
            </a:br>
            <a:br>
              <a:rPr lang="tr-TR" altLang="tr-TR">
                <a:solidFill>
                  <a:srgbClr val="0059BB"/>
                </a:solidFill>
              </a:rPr>
            </a:br>
            <a:endParaRPr lang="tr-TR" altLang="tr-TR">
              <a:solidFill>
                <a:srgbClr val="0059BB"/>
              </a:solidFill>
            </a:endParaRPr>
          </a:p>
        </p:txBody>
      </p:sp>
      <p:sp>
        <p:nvSpPr>
          <p:cNvPr id="8251" name="Rectangle 59"/>
          <p:cNvSpPr>
            <a:spLocks noChangeArrowheads="1"/>
          </p:cNvSpPr>
          <p:nvPr/>
        </p:nvSpPr>
        <p:spPr bwMode="auto">
          <a:xfrm>
            <a:off x="2051050" y="260350"/>
            <a:ext cx="455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b="1">
                <a:solidFill>
                  <a:srgbClr val="0059BB"/>
                </a:solidFill>
              </a:rPr>
              <a:t>Phthalocyanine Blue (37ml Watercolors)</a:t>
            </a:r>
          </a:p>
        </p:txBody>
      </p:sp>
      <p:sp>
        <p:nvSpPr>
          <p:cNvPr id="8253" name="Rectangle 61"/>
          <p:cNvSpPr>
            <a:spLocks noChangeArrowheads="1"/>
          </p:cNvSpPr>
          <p:nvPr/>
        </p:nvSpPr>
        <p:spPr bwMode="auto">
          <a:xfrm>
            <a:off x="179388" y="5445125"/>
            <a:ext cx="202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solidFill>
                  <a:srgbClr val="0059BB"/>
                </a:solidFill>
              </a:rPr>
              <a:t>(List Price: $16.95</a:t>
            </a:r>
          </a:p>
        </p:txBody>
      </p:sp>
      <p:sp>
        <p:nvSpPr>
          <p:cNvPr id="8254" name="Rectangle 62"/>
          <p:cNvSpPr>
            <a:spLocks noChangeArrowheads="1"/>
          </p:cNvSpPr>
          <p:nvPr/>
        </p:nvSpPr>
        <p:spPr bwMode="auto">
          <a:xfrm>
            <a:off x="2843213" y="620713"/>
            <a:ext cx="2711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solidFill>
                  <a:srgbClr val="0059BB"/>
                </a:solidFill>
              </a:rPr>
              <a:t>Green-Blue, Transparent</a:t>
            </a:r>
          </a:p>
        </p:txBody>
      </p:sp>
      <p:sp>
        <p:nvSpPr>
          <p:cNvPr id="8255" name="Rectangle 63"/>
          <p:cNvSpPr>
            <a:spLocks noChangeArrowheads="1"/>
          </p:cNvSpPr>
          <p:nvPr/>
        </p:nvSpPr>
        <p:spPr bwMode="auto">
          <a:xfrm>
            <a:off x="1835150" y="1052513"/>
            <a:ext cx="701357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a:solidFill>
                  <a:srgbClr val="0059BB"/>
                </a:solidFill>
              </a:rPr>
              <a:t>Phthalocyanine Blue is a powerful, transparent green-blue which needs to be handled with some care. It has been chosen because it will give very bright greens when mixed with our Hansa Yellow and a wide range of transparent blue greens with Phthalocyanine Green. Such clear blue greens cannot be mixed any other way.</a:t>
            </a:r>
          </a:p>
        </p:txBody>
      </p:sp>
      <p:pic>
        <p:nvPicPr>
          <p:cNvPr id="8257" name="Picture 65" descr="jar_Phalo_Blue_tech_inf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2781300"/>
            <a:ext cx="3384550" cy="3578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Veri Yer Tutucusu 1"/>
          <p:cNvSpPr>
            <a:spLocks noGrp="1"/>
          </p:cNvSpPr>
          <p:nvPr>
            <p:ph type="dt" sz="half" idx="10"/>
          </p:nvPr>
        </p:nvSpPr>
        <p:spPr/>
        <p:txBody>
          <a:bodyPr/>
          <a:lstStyle/>
          <a:p>
            <a:fld id="{17827D03-3077-487D-8151-ECB3CDAB699E}"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19" name="Slayt Numarası Yer Tutucusu 3"/>
          <p:cNvSpPr>
            <a:spLocks noGrp="1"/>
          </p:cNvSpPr>
          <p:nvPr>
            <p:ph type="sldNum" sz="quarter" idx="12"/>
          </p:nvPr>
        </p:nvSpPr>
        <p:spPr/>
        <p:txBody>
          <a:bodyPr/>
          <a:lstStyle/>
          <a:p>
            <a:fld id="{2E1618D2-CBB6-4120-8E1D-A1ABCB36D11F}" type="slidenum">
              <a:rPr lang="tr-TR" altLang="tr-TR"/>
              <a:pPr/>
              <a:t>11</a:t>
            </a:fld>
            <a:endParaRPr lang="tr-TR" altLang="tr-TR"/>
          </a:p>
        </p:txBody>
      </p:sp>
      <p:graphicFrame>
        <p:nvGraphicFramePr>
          <p:cNvPr id="9273" name="Group 57"/>
          <p:cNvGraphicFramePr>
            <a:graphicFrameLocks noGrp="1"/>
          </p:cNvGraphicFramePr>
          <p:nvPr/>
        </p:nvGraphicFramePr>
        <p:xfrm>
          <a:off x="3856038" y="2930525"/>
          <a:ext cx="1295400" cy="365760"/>
        </p:xfrm>
        <a:graphic>
          <a:graphicData uri="http://schemas.openxmlformats.org/drawingml/2006/table">
            <a:tbl>
              <a:tblPr/>
              <a:tblGrid>
                <a:gridCol w="1295400">
                  <a:extLst>
                    <a:ext uri="{9D8B030D-6E8A-4147-A177-3AD203B41FA5}">
                      <a16:colId xmlns:a16="http://schemas.microsoft.com/office/drawing/2014/main" val="20000"/>
                    </a:ext>
                  </a:extLst>
                </a:gridCol>
              </a:tblGrid>
              <a:tr h="2095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9221" name="Picture 5" descr="Phthalocyanine Green (37ml Watercol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420938"/>
            <a:ext cx="1871662" cy="3313112"/>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913" y="4081463"/>
            <a:ext cx="2857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9233" name="Picture 17"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276475"/>
            <a:ext cx="1343025" cy="800100"/>
          </a:xfrm>
          <a:prstGeom prst="rect">
            <a:avLst/>
          </a:prstGeom>
          <a:noFill/>
          <a:extLst>
            <a:ext uri="{909E8E84-426E-40DD-AFC4-6F175D3DCCD1}">
              <a14:hiddenFill xmlns:a14="http://schemas.microsoft.com/office/drawing/2010/main">
                <a:solidFill>
                  <a:srgbClr val="FFFFFF"/>
                </a:solidFill>
              </a14:hiddenFill>
            </a:ext>
          </a:extLst>
        </p:spPr>
      </p:pic>
      <p:sp>
        <p:nvSpPr>
          <p:cNvPr id="9274" name="Rectangle 58"/>
          <p:cNvSpPr>
            <a:spLocks noChangeArrowheads="1"/>
          </p:cNvSpPr>
          <p:nvPr/>
        </p:nvSpPr>
        <p:spPr bwMode="auto">
          <a:xfrm>
            <a:off x="2339975" y="3500438"/>
            <a:ext cx="210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solidFill>
                  <a:srgbClr val="0059BB"/>
                </a:solidFill>
              </a:rPr>
              <a:t>(List Price: $16.95)</a:t>
            </a:r>
          </a:p>
        </p:txBody>
      </p:sp>
      <p:sp>
        <p:nvSpPr>
          <p:cNvPr id="9276" name="Rectangle 60"/>
          <p:cNvSpPr>
            <a:spLocks noChangeArrowheads="1"/>
          </p:cNvSpPr>
          <p:nvPr/>
        </p:nvSpPr>
        <p:spPr bwMode="auto">
          <a:xfrm>
            <a:off x="2195513" y="0"/>
            <a:ext cx="471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b="1">
                <a:solidFill>
                  <a:schemeClr val="folHlink"/>
                </a:solidFill>
              </a:rPr>
              <a:t>Phthalocyanine Green (37ml Watercolors)</a:t>
            </a:r>
          </a:p>
        </p:txBody>
      </p:sp>
      <p:sp>
        <p:nvSpPr>
          <p:cNvPr id="9277" name="Rectangle 61"/>
          <p:cNvSpPr>
            <a:spLocks noChangeArrowheads="1"/>
          </p:cNvSpPr>
          <p:nvPr/>
        </p:nvSpPr>
        <p:spPr bwMode="auto">
          <a:xfrm>
            <a:off x="6516688" y="3146425"/>
            <a:ext cx="1219041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br>
              <a:rPr lang="tr-TR" altLang="tr-TR">
                <a:solidFill>
                  <a:srgbClr val="0059BB"/>
                </a:solidFill>
              </a:rPr>
            </a:br>
            <a:br>
              <a:rPr lang="tr-TR" altLang="tr-TR">
                <a:solidFill>
                  <a:srgbClr val="0059BB"/>
                </a:solidFill>
              </a:rPr>
            </a:br>
            <a:endParaRPr lang="tr-TR" altLang="tr-TR">
              <a:solidFill>
                <a:srgbClr val="0059BB"/>
              </a:solidFill>
            </a:endParaRPr>
          </a:p>
        </p:txBody>
      </p:sp>
      <p:sp>
        <p:nvSpPr>
          <p:cNvPr id="9278" name="Rectangle 62"/>
          <p:cNvSpPr>
            <a:spLocks noChangeArrowheads="1"/>
          </p:cNvSpPr>
          <p:nvPr/>
        </p:nvSpPr>
        <p:spPr bwMode="auto">
          <a:xfrm>
            <a:off x="2987675" y="333375"/>
            <a:ext cx="262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solidFill>
                  <a:schemeClr val="folHlink"/>
                </a:solidFill>
              </a:rPr>
              <a:t>Mid-Green, Transparent</a:t>
            </a:r>
          </a:p>
        </p:txBody>
      </p:sp>
      <p:sp>
        <p:nvSpPr>
          <p:cNvPr id="9279" name="Rectangle 63"/>
          <p:cNvSpPr>
            <a:spLocks noChangeArrowheads="1"/>
          </p:cNvSpPr>
          <p:nvPr/>
        </p:nvSpPr>
        <p:spPr bwMode="auto">
          <a:xfrm>
            <a:off x="684213" y="836613"/>
            <a:ext cx="79914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a:solidFill>
                  <a:srgbClr val="0059BB"/>
                </a:solidFill>
              </a:rPr>
              <a:t>Phthalocyanine Green is a strong, staining colour which needs to be handled with care. It is an important colour in our limited palette because it gives a range of very transparent blue greens when mixed with Phthalo Blue. These are unobtainable any other way. Darkens beautifully with our Quinacridone Violet.</a:t>
            </a:r>
            <a:br>
              <a:rPr lang="tr-TR" altLang="tr-TR">
                <a:solidFill>
                  <a:srgbClr val="0059BB"/>
                </a:solidFill>
              </a:rPr>
            </a:br>
            <a:endParaRPr lang="tr-TR" altLang="tr-TR">
              <a:solidFill>
                <a:srgbClr val="0059BB"/>
              </a:solidFill>
            </a:endParaRPr>
          </a:p>
        </p:txBody>
      </p:sp>
      <p:pic>
        <p:nvPicPr>
          <p:cNvPr id="9281" name="Picture 65" descr="jar_phthaloGreen_tech_inf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636838"/>
            <a:ext cx="3095625" cy="3240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eri Yer Tutucusu 1"/>
          <p:cNvSpPr>
            <a:spLocks noGrp="1"/>
          </p:cNvSpPr>
          <p:nvPr>
            <p:ph type="dt" sz="half" idx="10"/>
          </p:nvPr>
        </p:nvSpPr>
        <p:spPr/>
        <p:txBody>
          <a:bodyPr/>
          <a:lstStyle/>
          <a:p>
            <a:fld id="{7A036595-90D0-4588-AFCD-8CF1CA55787F}"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14" name="Slayt Numarası Yer Tutucusu 3"/>
          <p:cNvSpPr>
            <a:spLocks noGrp="1"/>
          </p:cNvSpPr>
          <p:nvPr>
            <p:ph type="sldNum" sz="quarter" idx="12"/>
          </p:nvPr>
        </p:nvSpPr>
        <p:spPr/>
        <p:txBody>
          <a:bodyPr/>
          <a:lstStyle/>
          <a:p>
            <a:fld id="{AFFE092B-4E4C-46CD-B315-83779D58D517}" type="slidenum">
              <a:rPr lang="tr-TR" altLang="tr-TR"/>
              <a:pPr/>
              <a:t>12</a:t>
            </a:fld>
            <a:endParaRPr lang="tr-TR" altLang="tr-TR"/>
          </a:p>
        </p:txBody>
      </p:sp>
      <p:sp>
        <p:nvSpPr>
          <p:cNvPr id="11273" name="Rectangle 9"/>
          <p:cNvSpPr>
            <a:spLocks noChangeArrowheads="1"/>
          </p:cNvSpPr>
          <p:nvPr/>
        </p:nvSpPr>
        <p:spPr bwMode="auto">
          <a:xfrm>
            <a:off x="0" y="1522413"/>
            <a:ext cx="184150" cy="91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br>
              <a:rPr lang="tr-TR" altLang="tr-TR" sz="900">
                <a:solidFill>
                  <a:srgbClr val="0059BB"/>
                </a:solidFill>
                <a:latin typeface="Verdana" pitchFamily="34" charset="0"/>
              </a:rPr>
            </a:br>
            <a:br>
              <a:rPr lang="tr-TR" altLang="tr-TR" sz="900">
                <a:solidFill>
                  <a:srgbClr val="0059BB"/>
                </a:solidFill>
                <a:latin typeface="Verdana" pitchFamily="34" charset="0"/>
              </a:rPr>
            </a:br>
            <a:br>
              <a:rPr lang="tr-TR" altLang="tr-TR" sz="900">
                <a:solidFill>
                  <a:srgbClr val="0059BB"/>
                </a:solidFill>
                <a:latin typeface="Verdana" pitchFamily="34" charset="0"/>
              </a:rPr>
            </a:br>
            <a:br>
              <a:rPr lang="tr-TR" altLang="tr-TR" sz="900">
                <a:solidFill>
                  <a:srgbClr val="0059BB"/>
                </a:solidFill>
                <a:latin typeface="Verdana" pitchFamily="34" charset="0"/>
              </a:rPr>
            </a:br>
            <a:endParaRPr lang="tr-TR" altLang="tr-TR"/>
          </a:p>
        </p:txBody>
      </p:sp>
      <p:pic>
        <p:nvPicPr>
          <p:cNvPr id="11269" name="Picture 5" descr="Yellow Ochre (37ml Watercol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5175"/>
            <a:ext cx="1295400" cy="3240088"/>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3348038"/>
            <a:ext cx="476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1277" name="Picture 1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913" y="4081463"/>
            <a:ext cx="2857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1281" name="Picture 17" descr="yellow_orch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2781300"/>
            <a:ext cx="1343025" cy="800100"/>
          </a:xfrm>
          <a:prstGeom prst="rect">
            <a:avLst/>
          </a:prstGeom>
          <a:noFill/>
          <a:extLst>
            <a:ext uri="{909E8E84-426E-40DD-AFC4-6F175D3DCCD1}">
              <a14:hiddenFill xmlns:a14="http://schemas.microsoft.com/office/drawing/2010/main">
                <a:solidFill>
                  <a:srgbClr val="FFFFFF"/>
                </a:solidFill>
              </a14:hiddenFill>
            </a:ext>
          </a:extLst>
        </p:spPr>
      </p:pic>
      <p:sp>
        <p:nvSpPr>
          <p:cNvPr id="11322" name="Rectangle 58"/>
          <p:cNvSpPr>
            <a:spLocks noChangeArrowheads="1"/>
          </p:cNvSpPr>
          <p:nvPr/>
        </p:nvSpPr>
        <p:spPr bwMode="auto">
          <a:xfrm>
            <a:off x="468313" y="4365625"/>
            <a:ext cx="202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solidFill>
                  <a:srgbClr val="0059BB"/>
                </a:solidFill>
              </a:rPr>
              <a:t>List Price: $11.95)</a:t>
            </a:r>
          </a:p>
        </p:txBody>
      </p:sp>
      <p:sp>
        <p:nvSpPr>
          <p:cNvPr id="11324" name="Rectangle 60"/>
          <p:cNvSpPr>
            <a:spLocks noChangeArrowheads="1"/>
          </p:cNvSpPr>
          <p:nvPr/>
        </p:nvSpPr>
        <p:spPr bwMode="auto">
          <a:xfrm>
            <a:off x="2411413" y="0"/>
            <a:ext cx="367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b="1">
                <a:solidFill>
                  <a:srgbClr val="FDA077"/>
                </a:solidFill>
              </a:rPr>
              <a:t>Yellow Ochre (37ml Watercolors</a:t>
            </a:r>
          </a:p>
        </p:txBody>
      </p:sp>
      <p:sp>
        <p:nvSpPr>
          <p:cNvPr id="11325" name="Rectangle 61"/>
          <p:cNvSpPr>
            <a:spLocks noChangeArrowheads="1"/>
          </p:cNvSpPr>
          <p:nvPr/>
        </p:nvSpPr>
        <p:spPr bwMode="auto">
          <a:xfrm>
            <a:off x="2195513" y="404813"/>
            <a:ext cx="467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b="1">
                <a:solidFill>
                  <a:srgbClr val="FDA077"/>
                </a:solidFill>
              </a:rPr>
              <a:t>Neutralized Orange-Yellow, Semi-Opaque</a:t>
            </a:r>
          </a:p>
        </p:txBody>
      </p:sp>
      <p:sp>
        <p:nvSpPr>
          <p:cNvPr id="11326" name="Rectangle 62"/>
          <p:cNvSpPr>
            <a:spLocks noChangeArrowheads="1"/>
          </p:cNvSpPr>
          <p:nvPr/>
        </p:nvSpPr>
        <p:spPr bwMode="auto">
          <a:xfrm>
            <a:off x="1619250" y="908050"/>
            <a:ext cx="727392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a:solidFill>
                  <a:srgbClr val="0059BB"/>
                </a:solidFill>
              </a:rPr>
              <a:t>Yellow Ochre is a neutralised (or dulled) orange-yellow. It has a soft, calming affect when mixed with other colors. Produces extremely dull greens with Ultramarine Blue, slightly brighter mid greens with Cerulean Blue and subtle oranges with Cadmium Red Light. A semi opaque color, it covers well but will also give clear washes when diluted.</a:t>
            </a:r>
          </a:p>
        </p:txBody>
      </p:sp>
      <p:pic>
        <p:nvPicPr>
          <p:cNvPr id="11328" name="Picture 64" descr="jar_Yellowochre_tech_inf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2852738"/>
            <a:ext cx="2665413" cy="3024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49ADFCA4-24D1-46E8-9BC7-CE6F75FE5406}"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5" name="Slayt Numarası Yer Tutucusu 3"/>
          <p:cNvSpPr>
            <a:spLocks noGrp="1"/>
          </p:cNvSpPr>
          <p:nvPr>
            <p:ph type="sldNum" sz="quarter" idx="12"/>
          </p:nvPr>
        </p:nvSpPr>
        <p:spPr/>
        <p:txBody>
          <a:bodyPr/>
          <a:lstStyle/>
          <a:p>
            <a:fld id="{8D6BF0DC-583D-4B5D-B63D-C91CCBF116C0}" type="slidenum">
              <a:rPr lang="tr-TR" altLang="tr-TR"/>
              <a:pPr/>
              <a:t>13</a:t>
            </a:fld>
            <a:endParaRPr lang="tr-TR" altLang="tr-TR"/>
          </a:p>
        </p:txBody>
      </p:sp>
      <p:pic>
        <p:nvPicPr>
          <p:cNvPr id="12292" name="Picture 4" descr="DD6D7F99"/>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476375" y="0"/>
            <a:ext cx="6048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1975F546-7DC3-4E7A-B73F-688770A21083}"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5" name="Slayt Numarası Yer Tutucusu 3"/>
          <p:cNvSpPr>
            <a:spLocks noGrp="1"/>
          </p:cNvSpPr>
          <p:nvPr>
            <p:ph type="sldNum" sz="quarter" idx="12"/>
          </p:nvPr>
        </p:nvSpPr>
        <p:spPr/>
        <p:txBody>
          <a:bodyPr/>
          <a:lstStyle/>
          <a:p>
            <a:fld id="{32813575-748E-4F4F-8947-3406804B71B0}" type="slidenum">
              <a:rPr lang="tr-TR" altLang="tr-TR"/>
              <a:pPr/>
              <a:t>14</a:t>
            </a:fld>
            <a:endParaRPr lang="tr-TR" altLang="tr-TR"/>
          </a:p>
        </p:txBody>
      </p:sp>
      <p:pic>
        <p:nvPicPr>
          <p:cNvPr id="61444" name="Picture 4" descr="555770C6"/>
          <p:cNvPicPr>
            <a:picLocks noChangeAspect="1" noChangeArrowheads="1"/>
          </p:cNvPicPr>
          <p:nvPr/>
        </p:nvPicPr>
        <p:blipFill>
          <a:blip r:embed="rId2" cstate="print">
            <a:lum bright="-44000" contrast="64000"/>
            <a:extLst>
              <a:ext uri="{28A0092B-C50C-407E-A947-70E740481C1C}">
                <a14:useLocalDpi xmlns:a14="http://schemas.microsoft.com/office/drawing/2010/main" val="0"/>
              </a:ext>
            </a:extLst>
          </a:blip>
          <a:srcRect/>
          <a:stretch>
            <a:fillRect/>
          </a:stretch>
        </p:blipFill>
        <p:spPr bwMode="auto">
          <a:xfrm>
            <a:off x="1476375" y="0"/>
            <a:ext cx="5616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FF9DA12C-DFD2-4DD7-A319-89EAEEFD7C4D}"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5" name="Slayt Numarası Yer Tutucusu 3"/>
          <p:cNvSpPr>
            <a:spLocks noGrp="1"/>
          </p:cNvSpPr>
          <p:nvPr>
            <p:ph type="sldNum" sz="quarter" idx="12"/>
          </p:nvPr>
        </p:nvSpPr>
        <p:spPr/>
        <p:txBody>
          <a:bodyPr/>
          <a:lstStyle/>
          <a:p>
            <a:fld id="{F45189DE-638D-48FA-AEAD-FA223D4577D8}" type="slidenum">
              <a:rPr lang="tr-TR" altLang="tr-TR"/>
              <a:pPr/>
              <a:t>15</a:t>
            </a:fld>
            <a:endParaRPr lang="tr-TR" altLang="tr-TR"/>
          </a:p>
        </p:txBody>
      </p:sp>
      <p:pic>
        <p:nvPicPr>
          <p:cNvPr id="62468" name="Picture 4" descr="2FB59E0F"/>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476375" y="0"/>
            <a:ext cx="5689600"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439E6153-414C-4A5F-B66B-414311CCBDDC}"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5" name="Slayt Numarası Yer Tutucusu 3"/>
          <p:cNvSpPr>
            <a:spLocks noGrp="1"/>
          </p:cNvSpPr>
          <p:nvPr>
            <p:ph type="sldNum" sz="quarter" idx="12"/>
          </p:nvPr>
        </p:nvSpPr>
        <p:spPr/>
        <p:txBody>
          <a:bodyPr/>
          <a:lstStyle/>
          <a:p>
            <a:fld id="{3B028F0F-B582-466C-96CE-8A2B5FFB4560}" type="slidenum">
              <a:rPr lang="tr-TR" altLang="tr-TR"/>
              <a:pPr/>
              <a:t>16</a:t>
            </a:fld>
            <a:endParaRPr lang="tr-TR" altLang="tr-TR"/>
          </a:p>
        </p:txBody>
      </p:sp>
      <p:pic>
        <p:nvPicPr>
          <p:cNvPr id="63492" name="Picture 4" descr="38AA00C4"/>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476375" y="0"/>
            <a:ext cx="5543550"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6B4BFB82-6F40-47A3-98D1-DDE066EA5F41}"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5" name="Slayt Numarası Yer Tutucusu 3"/>
          <p:cNvSpPr>
            <a:spLocks noGrp="1"/>
          </p:cNvSpPr>
          <p:nvPr>
            <p:ph type="sldNum" sz="quarter" idx="12"/>
          </p:nvPr>
        </p:nvSpPr>
        <p:spPr/>
        <p:txBody>
          <a:bodyPr/>
          <a:lstStyle/>
          <a:p>
            <a:fld id="{282959E2-E360-4593-A9F8-8F27DD294B14}" type="slidenum">
              <a:rPr lang="tr-TR" altLang="tr-TR"/>
              <a:pPr/>
              <a:t>17</a:t>
            </a:fld>
            <a:endParaRPr lang="tr-TR" altLang="tr-TR"/>
          </a:p>
        </p:txBody>
      </p:sp>
      <p:pic>
        <p:nvPicPr>
          <p:cNvPr id="64516" name="Picture 4" descr="B01421F5"/>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547813" y="0"/>
            <a:ext cx="5761037"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7697CBA9-02D0-4D9B-BDA6-6A67B38C2EBA}"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5" name="Slayt Numarası Yer Tutucusu 3"/>
          <p:cNvSpPr>
            <a:spLocks noGrp="1"/>
          </p:cNvSpPr>
          <p:nvPr>
            <p:ph type="sldNum" sz="quarter" idx="12"/>
          </p:nvPr>
        </p:nvSpPr>
        <p:spPr/>
        <p:txBody>
          <a:bodyPr/>
          <a:lstStyle/>
          <a:p>
            <a:fld id="{8404CC17-C48D-42A0-B73B-A9847905669B}" type="slidenum">
              <a:rPr lang="tr-TR" altLang="tr-TR"/>
              <a:pPr/>
              <a:t>18</a:t>
            </a:fld>
            <a:endParaRPr lang="tr-TR" altLang="tr-TR"/>
          </a:p>
        </p:txBody>
      </p:sp>
      <p:pic>
        <p:nvPicPr>
          <p:cNvPr id="65540" name="Picture 4" descr="477A5772"/>
          <p:cNvPicPr>
            <a:picLocks noChangeAspect="1" noChangeArrowheads="1"/>
          </p:cNvPicPr>
          <p:nvPr/>
        </p:nvPicPr>
        <p:blipFill>
          <a:blip r:embed="rId2" cstate="print">
            <a:lum bright="-46000" contrast="64000"/>
            <a:extLst>
              <a:ext uri="{28A0092B-C50C-407E-A947-70E740481C1C}">
                <a14:useLocalDpi xmlns:a14="http://schemas.microsoft.com/office/drawing/2010/main" val="0"/>
              </a:ext>
            </a:extLst>
          </a:blip>
          <a:srcRect/>
          <a:stretch>
            <a:fillRect/>
          </a:stretch>
        </p:blipFill>
        <p:spPr bwMode="auto">
          <a:xfrm>
            <a:off x="1692275" y="0"/>
            <a:ext cx="5616575"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5D46A6B5-4AA4-4B9A-989F-E7C912499212}"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5" name="Slayt Numarası Yer Tutucusu 3"/>
          <p:cNvSpPr>
            <a:spLocks noGrp="1"/>
          </p:cNvSpPr>
          <p:nvPr>
            <p:ph type="sldNum" sz="quarter" idx="12"/>
          </p:nvPr>
        </p:nvSpPr>
        <p:spPr/>
        <p:txBody>
          <a:bodyPr/>
          <a:lstStyle/>
          <a:p>
            <a:fld id="{8D608727-6DAA-44B9-A517-3FEC314BC7EF}" type="slidenum">
              <a:rPr lang="tr-TR" altLang="tr-TR"/>
              <a:pPr/>
              <a:t>19</a:t>
            </a:fld>
            <a:endParaRPr lang="tr-TR" altLang="tr-TR"/>
          </a:p>
        </p:txBody>
      </p:sp>
      <p:pic>
        <p:nvPicPr>
          <p:cNvPr id="66564" name="Picture 4" descr="EA2FDCCB"/>
          <p:cNvPicPr>
            <a:picLocks noChangeAspect="1" noChangeArrowheads="1"/>
          </p:cNvPicPr>
          <p:nvPr/>
        </p:nvPicPr>
        <p:blipFill>
          <a:blip r:embed="rId2" cstate="print">
            <a:lum bright="-46000" contrast="64000"/>
            <a:extLst>
              <a:ext uri="{28A0092B-C50C-407E-A947-70E740481C1C}">
                <a14:useLocalDpi xmlns:a14="http://schemas.microsoft.com/office/drawing/2010/main" val="0"/>
              </a:ext>
            </a:extLst>
          </a:blip>
          <a:srcRect/>
          <a:stretch>
            <a:fillRect/>
          </a:stretch>
        </p:blipFill>
        <p:spPr bwMode="auto">
          <a:xfrm>
            <a:off x="1258888" y="0"/>
            <a:ext cx="5976937"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49D234E6-61BD-4370-B60B-ACC2A87AFBD9}"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5" name="Slayt Numarası Yer Tutucusu 3"/>
          <p:cNvSpPr>
            <a:spLocks noGrp="1"/>
          </p:cNvSpPr>
          <p:nvPr>
            <p:ph type="sldNum" sz="quarter" idx="12"/>
          </p:nvPr>
        </p:nvSpPr>
        <p:spPr/>
        <p:txBody>
          <a:bodyPr/>
          <a:lstStyle/>
          <a:p>
            <a:fld id="{BBC615B4-41C1-4EF7-A517-9E231DD09ABF}" type="slidenum">
              <a:rPr lang="tr-TR" altLang="tr-TR"/>
              <a:pPr/>
              <a:t>2</a:t>
            </a:fld>
            <a:endParaRPr lang="tr-TR" altLang="tr-TR"/>
          </a:p>
        </p:txBody>
      </p:sp>
      <p:pic>
        <p:nvPicPr>
          <p:cNvPr id="43012" name="Picture 4" descr="3E3152DA"/>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476375" y="0"/>
            <a:ext cx="6191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4AE959AD-881C-42BB-B9C4-0C8B124B89C0}"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5" name="Slayt Numarası Yer Tutucusu 3"/>
          <p:cNvSpPr>
            <a:spLocks noGrp="1"/>
          </p:cNvSpPr>
          <p:nvPr>
            <p:ph type="sldNum" sz="quarter" idx="12"/>
          </p:nvPr>
        </p:nvSpPr>
        <p:spPr/>
        <p:txBody>
          <a:bodyPr/>
          <a:lstStyle/>
          <a:p>
            <a:fld id="{10DB84E9-8462-4D6E-948E-9D692A025587}" type="slidenum">
              <a:rPr lang="tr-TR" altLang="tr-TR"/>
              <a:pPr/>
              <a:t>20</a:t>
            </a:fld>
            <a:endParaRPr lang="tr-TR" altLang="tr-TR"/>
          </a:p>
        </p:txBody>
      </p:sp>
      <p:pic>
        <p:nvPicPr>
          <p:cNvPr id="67588" name="Picture 4" descr="863A1850"/>
          <p:cNvPicPr>
            <a:picLocks noChangeAspect="1" noChangeArrowheads="1"/>
          </p:cNvPicPr>
          <p:nvPr/>
        </p:nvPicPr>
        <p:blipFill>
          <a:blip r:embed="rId2" cstate="print">
            <a:lum bright="-44000" contrast="66000"/>
            <a:extLst>
              <a:ext uri="{28A0092B-C50C-407E-A947-70E740481C1C}">
                <a14:useLocalDpi xmlns:a14="http://schemas.microsoft.com/office/drawing/2010/main" val="0"/>
              </a:ext>
            </a:extLst>
          </a:blip>
          <a:srcRect/>
          <a:stretch>
            <a:fillRect/>
          </a:stretch>
        </p:blipFill>
        <p:spPr bwMode="auto">
          <a:xfrm>
            <a:off x="1403350" y="0"/>
            <a:ext cx="5976938"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E24C43CA-BA8E-4BDF-9204-CED4E067F5B4}"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5" name="Slayt Numarası Yer Tutucusu 3"/>
          <p:cNvSpPr>
            <a:spLocks noGrp="1"/>
          </p:cNvSpPr>
          <p:nvPr>
            <p:ph type="sldNum" sz="quarter" idx="12"/>
          </p:nvPr>
        </p:nvSpPr>
        <p:spPr/>
        <p:txBody>
          <a:bodyPr/>
          <a:lstStyle/>
          <a:p>
            <a:fld id="{A8C70720-77E4-467A-823E-F938C6F83C99}" type="slidenum">
              <a:rPr lang="tr-TR" altLang="tr-TR"/>
              <a:pPr/>
              <a:t>21</a:t>
            </a:fld>
            <a:endParaRPr lang="tr-TR" altLang="tr-TR"/>
          </a:p>
        </p:txBody>
      </p:sp>
      <p:pic>
        <p:nvPicPr>
          <p:cNvPr id="68612" name="Picture 4" descr="56731C11"/>
          <p:cNvPicPr>
            <a:picLocks noChangeAspect="1" noChangeArrowheads="1"/>
          </p:cNvPicPr>
          <p:nvPr/>
        </p:nvPicPr>
        <p:blipFill>
          <a:blip r:embed="rId2" cstate="print">
            <a:lum bright="-50000" contrast="68000"/>
            <a:extLst>
              <a:ext uri="{28A0092B-C50C-407E-A947-70E740481C1C}">
                <a14:useLocalDpi xmlns:a14="http://schemas.microsoft.com/office/drawing/2010/main" val="0"/>
              </a:ext>
            </a:extLst>
          </a:blip>
          <a:srcRect/>
          <a:stretch>
            <a:fillRect/>
          </a:stretch>
        </p:blipFill>
        <p:spPr bwMode="auto">
          <a:xfrm>
            <a:off x="1547813" y="0"/>
            <a:ext cx="5618162"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ED5D666A-B50E-4C96-B35F-EEF50B50145A}"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5" name="Slayt Numarası Yer Tutucusu 3"/>
          <p:cNvSpPr>
            <a:spLocks noGrp="1"/>
          </p:cNvSpPr>
          <p:nvPr>
            <p:ph type="sldNum" sz="quarter" idx="12"/>
          </p:nvPr>
        </p:nvSpPr>
        <p:spPr/>
        <p:txBody>
          <a:bodyPr/>
          <a:lstStyle/>
          <a:p>
            <a:fld id="{F70606D1-9E5A-42D7-927F-DFE354437B48}" type="slidenum">
              <a:rPr lang="tr-TR" altLang="tr-TR"/>
              <a:pPr/>
              <a:t>22</a:t>
            </a:fld>
            <a:endParaRPr lang="tr-TR" altLang="tr-TR"/>
          </a:p>
        </p:txBody>
      </p:sp>
      <p:pic>
        <p:nvPicPr>
          <p:cNvPr id="69636" name="Picture 4" descr="FEB032DE"/>
          <p:cNvPicPr>
            <a:picLocks noChangeAspect="1" noChangeArrowheads="1"/>
          </p:cNvPicPr>
          <p:nvPr/>
        </p:nvPicPr>
        <p:blipFill>
          <a:blip r:embed="rId2" cstate="print">
            <a:lum bright="-44000" contrast="64000"/>
            <a:extLst>
              <a:ext uri="{28A0092B-C50C-407E-A947-70E740481C1C}">
                <a14:useLocalDpi xmlns:a14="http://schemas.microsoft.com/office/drawing/2010/main" val="0"/>
              </a:ext>
            </a:extLst>
          </a:blip>
          <a:srcRect/>
          <a:stretch>
            <a:fillRect/>
          </a:stretch>
        </p:blipFill>
        <p:spPr bwMode="auto">
          <a:xfrm>
            <a:off x="1619250" y="0"/>
            <a:ext cx="56896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endParaRPr lang="tr-TR" altLang="tr-TR"/>
          </a:p>
        </p:txBody>
      </p:sp>
      <p:sp>
        <p:nvSpPr>
          <p:cNvPr id="70659" name="Rectangle 3"/>
          <p:cNvSpPr>
            <a:spLocks noGrp="1" noChangeArrowheads="1"/>
          </p:cNvSpPr>
          <p:nvPr>
            <p:ph sz="quarter" idx="1"/>
          </p:nvPr>
        </p:nvSpPr>
        <p:spPr/>
        <p:txBody>
          <a:bodyPr/>
          <a:lstStyle/>
          <a:p>
            <a:endParaRPr lang="tr-TR" altLang="tr-TR"/>
          </a:p>
        </p:txBody>
      </p:sp>
      <p:sp>
        <p:nvSpPr>
          <p:cNvPr id="4" name="Veri Yer Tutucusu 3"/>
          <p:cNvSpPr>
            <a:spLocks noGrp="1"/>
          </p:cNvSpPr>
          <p:nvPr>
            <p:ph type="dt" sz="half" idx="14"/>
          </p:nvPr>
        </p:nvSpPr>
        <p:spPr/>
        <p:txBody>
          <a:bodyPr/>
          <a:lstStyle/>
          <a:p>
            <a:fld id="{6D62C904-0F49-4EB1-BD2F-C5C1CA7F3864}" type="datetime1">
              <a:rPr lang="tr-TR" altLang="tr-TR" smtClean="0"/>
              <a:t>17.10.2018</a:t>
            </a:fld>
            <a:endParaRPr lang="tr-TR" altLang="tr-TR"/>
          </a:p>
        </p:txBody>
      </p:sp>
      <p:sp>
        <p:nvSpPr>
          <p:cNvPr id="6" name="Slayt Numarası Yer Tutucusu 5"/>
          <p:cNvSpPr>
            <a:spLocks noGrp="1"/>
          </p:cNvSpPr>
          <p:nvPr>
            <p:ph type="sldNum" sz="quarter" idx="15"/>
          </p:nvPr>
        </p:nvSpPr>
        <p:spPr/>
        <p:txBody>
          <a:bodyPr/>
          <a:lstStyle/>
          <a:p>
            <a:fld id="{4461046F-A324-4B29-8637-9D399D26178C}" type="slidenum">
              <a:rPr lang="tr-TR" altLang="tr-TR"/>
              <a:pPr/>
              <a:t>23</a:t>
            </a:fld>
            <a:endParaRPr lang="tr-TR" altLang="tr-TR"/>
          </a:p>
        </p:txBody>
      </p:sp>
      <p:sp>
        <p:nvSpPr>
          <p:cNvPr id="2" name="Altbilgi Yer Tutucusu 1"/>
          <p:cNvSpPr>
            <a:spLocks noGrp="1"/>
          </p:cNvSpPr>
          <p:nvPr>
            <p:ph type="ftr" sz="quarter" idx="16"/>
          </p:nvPr>
        </p:nvSpPr>
        <p:spPr/>
        <p:txBody>
          <a:bodyPr/>
          <a:lstStyle/>
          <a:p>
            <a:r>
              <a:rPr lang="tr-TR" altLang="tr-TR"/>
              <a:t>KİM232END.KİM.II-DOÇ.DR.KAMRAN POLAT-ANKARA ÜNİV., FEN FAK., KİMYA BÖL.,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endParaRPr lang="tr-TR" altLang="tr-TR"/>
          </a:p>
        </p:txBody>
      </p:sp>
      <p:sp>
        <p:nvSpPr>
          <p:cNvPr id="71683" name="Rectangle 3"/>
          <p:cNvSpPr>
            <a:spLocks noGrp="1" noChangeArrowheads="1"/>
          </p:cNvSpPr>
          <p:nvPr>
            <p:ph sz="quarter" idx="1"/>
          </p:nvPr>
        </p:nvSpPr>
        <p:spPr/>
        <p:txBody>
          <a:bodyPr/>
          <a:lstStyle/>
          <a:p>
            <a:endParaRPr lang="tr-TR" altLang="tr-TR"/>
          </a:p>
        </p:txBody>
      </p:sp>
      <p:sp>
        <p:nvSpPr>
          <p:cNvPr id="4" name="Veri Yer Tutucusu 3"/>
          <p:cNvSpPr>
            <a:spLocks noGrp="1"/>
          </p:cNvSpPr>
          <p:nvPr>
            <p:ph type="dt" sz="half" idx="14"/>
          </p:nvPr>
        </p:nvSpPr>
        <p:spPr/>
        <p:txBody>
          <a:bodyPr/>
          <a:lstStyle/>
          <a:p>
            <a:fld id="{3E85E136-B6D9-45D3-BCAD-6F3E14F8E6C1}" type="datetime1">
              <a:rPr lang="tr-TR" altLang="tr-TR" smtClean="0"/>
              <a:t>17.10.2018</a:t>
            </a:fld>
            <a:endParaRPr lang="tr-TR" altLang="tr-TR"/>
          </a:p>
        </p:txBody>
      </p:sp>
      <p:sp>
        <p:nvSpPr>
          <p:cNvPr id="6" name="Slayt Numarası Yer Tutucusu 5"/>
          <p:cNvSpPr>
            <a:spLocks noGrp="1"/>
          </p:cNvSpPr>
          <p:nvPr>
            <p:ph type="sldNum" sz="quarter" idx="15"/>
          </p:nvPr>
        </p:nvSpPr>
        <p:spPr/>
        <p:txBody>
          <a:bodyPr/>
          <a:lstStyle/>
          <a:p>
            <a:fld id="{B0BA4A90-59D7-4655-BB05-F223F06110DE}" type="slidenum">
              <a:rPr lang="tr-TR" altLang="tr-TR"/>
              <a:pPr/>
              <a:t>24</a:t>
            </a:fld>
            <a:endParaRPr lang="tr-TR" altLang="tr-TR"/>
          </a:p>
        </p:txBody>
      </p:sp>
      <p:sp>
        <p:nvSpPr>
          <p:cNvPr id="2" name="Altbilgi Yer Tutucusu 1"/>
          <p:cNvSpPr>
            <a:spLocks noGrp="1"/>
          </p:cNvSpPr>
          <p:nvPr>
            <p:ph type="ftr" sz="quarter" idx="16"/>
          </p:nvPr>
        </p:nvSpPr>
        <p:spPr/>
        <p:txBody>
          <a:bodyPr/>
          <a:lstStyle/>
          <a:p>
            <a:r>
              <a:rPr lang="tr-TR" altLang="tr-TR"/>
              <a:t>KİM232END.KİM.II-DOÇ.DR.KAMRAN POLAT-ANKARA ÜNİV., FEN FAK., KİMYA BÖL.,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tr-TR" altLang="tr-TR"/>
          </a:p>
        </p:txBody>
      </p:sp>
      <p:sp>
        <p:nvSpPr>
          <p:cNvPr id="72707" name="Rectangle 3"/>
          <p:cNvSpPr>
            <a:spLocks noGrp="1" noChangeArrowheads="1"/>
          </p:cNvSpPr>
          <p:nvPr>
            <p:ph sz="quarter" idx="1"/>
          </p:nvPr>
        </p:nvSpPr>
        <p:spPr/>
        <p:txBody>
          <a:bodyPr/>
          <a:lstStyle/>
          <a:p>
            <a:endParaRPr lang="tr-TR" altLang="tr-TR"/>
          </a:p>
        </p:txBody>
      </p:sp>
      <p:sp>
        <p:nvSpPr>
          <p:cNvPr id="4" name="Veri Yer Tutucusu 3"/>
          <p:cNvSpPr>
            <a:spLocks noGrp="1"/>
          </p:cNvSpPr>
          <p:nvPr>
            <p:ph type="dt" sz="half" idx="14"/>
          </p:nvPr>
        </p:nvSpPr>
        <p:spPr/>
        <p:txBody>
          <a:bodyPr/>
          <a:lstStyle/>
          <a:p>
            <a:fld id="{CE764CD8-7D75-42A1-9F67-CD2753FE4E21}" type="datetime1">
              <a:rPr lang="tr-TR" altLang="tr-TR" smtClean="0"/>
              <a:t>17.10.2018</a:t>
            </a:fld>
            <a:endParaRPr lang="tr-TR" altLang="tr-TR"/>
          </a:p>
        </p:txBody>
      </p:sp>
      <p:sp>
        <p:nvSpPr>
          <p:cNvPr id="6" name="Slayt Numarası Yer Tutucusu 5"/>
          <p:cNvSpPr>
            <a:spLocks noGrp="1"/>
          </p:cNvSpPr>
          <p:nvPr>
            <p:ph type="sldNum" sz="quarter" idx="15"/>
          </p:nvPr>
        </p:nvSpPr>
        <p:spPr/>
        <p:txBody>
          <a:bodyPr/>
          <a:lstStyle/>
          <a:p>
            <a:fld id="{E30AAC53-D855-4A41-AA45-22969FF39E44}" type="slidenum">
              <a:rPr lang="tr-TR" altLang="tr-TR"/>
              <a:pPr/>
              <a:t>25</a:t>
            </a:fld>
            <a:endParaRPr lang="tr-TR" altLang="tr-TR"/>
          </a:p>
        </p:txBody>
      </p:sp>
      <p:sp>
        <p:nvSpPr>
          <p:cNvPr id="2" name="Altbilgi Yer Tutucusu 1"/>
          <p:cNvSpPr>
            <a:spLocks noGrp="1"/>
          </p:cNvSpPr>
          <p:nvPr>
            <p:ph type="ftr" sz="quarter" idx="16"/>
          </p:nvPr>
        </p:nvSpPr>
        <p:spPr/>
        <p:txBody>
          <a:bodyPr/>
          <a:lstStyle/>
          <a:p>
            <a:r>
              <a:rPr lang="tr-TR" altLang="tr-TR"/>
              <a:t>KİM232END.KİM.II-DOÇ.DR.KAMRAN POLAT-ANKARA ÜNİV., FEN FAK., KİMYA BÖL.,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endParaRPr lang="tr-TR" altLang="tr-TR"/>
          </a:p>
        </p:txBody>
      </p:sp>
      <p:sp>
        <p:nvSpPr>
          <p:cNvPr id="73731" name="Rectangle 3"/>
          <p:cNvSpPr>
            <a:spLocks noGrp="1" noChangeArrowheads="1"/>
          </p:cNvSpPr>
          <p:nvPr>
            <p:ph sz="quarter" idx="1"/>
          </p:nvPr>
        </p:nvSpPr>
        <p:spPr/>
        <p:txBody>
          <a:bodyPr/>
          <a:lstStyle/>
          <a:p>
            <a:endParaRPr lang="tr-TR" altLang="tr-TR"/>
          </a:p>
        </p:txBody>
      </p:sp>
      <p:sp>
        <p:nvSpPr>
          <p:cNvPr id="4" name="Veri Yer Tutucusu 3"/>
          <p:cNvSpPr>
            <a:spLocks noGrp="1"/>
          </p:cNvSpPr>
          <p:nvPr>
            <p:ph type="dt" sz="half" idx="14"/>
          </p:nvPr>
        </p:nvSpPr>
        <p:spPr/>
        <p:txBody>
          <a:bodyPr/>
          <a:lstStyle/>
          <a:p>
            <a:fld id="{6038B02B-0DE4-490E-81F6-2336CAFAE60B}" type="datetime1">
              <a:rPr lang="tr-TR" altLang="tr-TR" smtClean="0"/>
              <a:t>17.10.2018</a:t>
            </a:fld>
            <a:endParaRPr lang="tr-TR" altLang="tr-TR"/>
          </a:p>
        </p:txBody>
      </p:sp>
      <p:sp>
        <p:nvSpPr>
          <p:cNvPr id="6" name="Slayt Numarası Yer Tutucusu 5"/>
          <p:cNvSpPr>
            <a:spLocks noGrp="1"/>
          </p:cNvSpPr>
          <p:nvPr>
            <p:ph type="sldNum" sz="quarter" idx="15"/>
          </p:nvPr>
        </p:nvSpPr>
        <p:spPr/>
        <p:txBody>
          <a:bodyPr/>
          <a:lstStyle/>
          <a:p>
            <a:fld id="{8368CD06-183B-42DC-8E07-05FA70DAC5B1}" type="slidenum">
              <a:rPr lang="tr-TR" altLang="tr-TR"/>
              <a:pPr/>
              <a:t>26</a:t>
            </a:fld>
            <a:endParaRPr lang="tr-TR" altLang="tr-TR"/>
          </a:p>
        </p:txBody>
      </p:sp>
      <p:sp>
        <p:nvSpPr>
          <p:cNvPr id="2" name="Altbilgi Yer Tutucusu 1"/>
          <p:cNvSpPr>
            <a:spLocks noGrp="1"/>
          </p:cNvSpPr>
          <p:nvPr>
            <p:ph type="ftr" sz="quarter" idx="16"/>
          </p:nvPr>
        </p:nvSpPr>
        <p:spPr/>
        <p:txBody>
          <a:bodyPr/>
          <a:lstStyle/>
          <a:p>
            <a:r>
              <a:rPr lang="tr-TR" altLang="tr-TR"/>
              <a:t>KİM232END.KİM.II-DOÇ.DR.KAMRAN POLAT-ANKARA ÜNİV., FEN FAK., KİMYA BÖL.,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endParaRPr lang="tr-TR" altLang="tr-TR"/>
          </a:p>
        </p:txBody>
      </p:sp>
      <p:sp>
        <p:nvSpPr>
          <p:cNvPr id="74755" name="Rectangle 3"/>
          <p:cNvSpPr>
            <a:spLocks noGrp="1" noChangeArrowheads="1"/>
          </p:cNvSpPr>
          <p:nvPr>
            <p:ph sz="quarter" idx="1"/>
          </p:nvPr>
        </p:nvSpPr>
        <p:spPr/>
        <p:txBody>
          <a:bodyPr/>
          <a:lstStyle/>
          <a:p>
            <a:endParaRPr lang="tr-TR" altLang="tr-TR"/>
          </a:p>
        </p:txBody>
      </p:sp>
      <p:sp>
        <p:nvSpPr>
          <p:cNvPr id="4" name="Veri Yer Tutucusu 3"/>
          <p:cNvSpPr>
            <a:spLocks noGrp="1"/>
          </p:cNvSpPr>
          <p:nvPr>
            <p:ph type="dt" sz="half" idx="14"/>
          </p:nvPr>
        </p:nvSpPr>
        <p:spPr/>
        <p:txBody>
          <a:bodyPr/>
          <a:lstStyle/>
          <a:p>
            <a:fld id="{FA77ACBA-9718-47C4-970F-FE91B88D433F}" type="datetime1">
              <a:rPr lang="tr-TR" altLang="tr-TR" smtClean="0"/>
              <a:t>17.10.2018</a:t>
            </a:fld>
            <a:endParaRPr lang="tr-TR" altLang="tr-TR"/>
          </a:p>
        </p:txBody>
      </p:sp>
      <p:sp>
        <p:nvSpPr>
          <p:cNvPr id="6" name="Slayt Numarası Yer Tutucusu 5"/>
          <p:cNvSpPr>
            <a:spLocks noGrp="1"/>
          </p:cNvSpPr>
          <p:nvPr>
            <p:ph type="sldNum" sz="quarter" idx="15"/>
          </p:nvPr>
        </p:nvSpPr>
        <p:spPr/>
        <p:txBody>
          <a:bodyPr/>
          <a:lstStyle/>
          <a:p>
            <a:fld id="{A566A257-A90C-49F5-B6C1-6E4B74F25D35}" type="slidenum">
              <a:rPr lang="tr-TR" altLang="tr-TR"/>
              <a:pPr/>
              <a:t>27</a:t>
            </a:fld>
            <a:endParaRPr lang="tr-TR" altLang="tr-TR"/>
          </a:p>
        </p:txBody>
      </p:sp>
      <p:sp>
        <p:nvSpPr>
          <p:cNvPr id="2" name="Altbilgi Yer Tutucusu 1"/>
          <p:cNvSpPr>
            <a:spLocks noGrp="1"/>
          </p:cNvSpPr>
          <p:nvPr>
            <p:ph type="ftr" sz="quarter" idx="16"/>
          </p:nvPr>
        </p:nvSpPr>
        <p:spPr/>
        <p:txBody>
          <a:bodyPr/>
          <a:lstStyle/>
          <a:p>
            <a:r>
              <a:rPr lang="tr-TR" altLang="tr-TR"/>
              <a:t>KİM232END.KİM.II-DOÇ.DR.KAMRAN POLAT-ANKARA ÜNİV., FEN FAK., KİMYA BÖL.,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tr-TR" altLang="tr-TR"/>
          </a:p>
        </p:txBody>
      </p:sp>
      <p:sp>
        <p:nvSpPr>
          <p:cNvPr id="13315" name="Rectangle 3"/>
          <p:cNvSpPr>
            <a:spLocks noGrp="1" noChangeArrowheads="1"/>
          </p:cNvSpPr>
          <p:nvPr>
            <p:ph sz="quarter" idx="1"/>
          </p:nvPr>
        </p:nvSpPr>
        <p:spPr/>
        <p:txBody>
          <a:bodyPr/>
          <a:lstStyle/>
          <a:p>
            <a:endParaRPr lang="tr-TR" altLang="tr-TR"/>
          </a:p>
        </p:txBody>
      </p:sp>
      <p:sp>
        <p:nvSpPr>
          <p:cNvPr id="4" name="Veri Yer Tutucusu 3"/>
          <p:cNvSpPr>
            <a:spLocks noGrp="1"/>
          </p:cNvSpPr>
          <p:nvPr>
            <p:ph type="dt" sz="half" idx="14"/>
          </p:nvPr>
        </p:nvSpPr>
        <p:spPr/>
        <p:txBody>
          <a:bodyPr/>
          <a:lstStyle/>
          <a:p>
            <a:fld id="{E9750986-6B4E-4A60-8843-035298E6F0DC}" type="datetime1">
              <a:rPr lang="tr-TR" altLang="tr-TR" smtClean="0"/>
              <a:t>17.10.2018</a:t>
            </a:fld>
            <a:endParaRPr lang="tr-TR" altLang="tr-TR"/>
          </a:p>
        </p:txBody>
      </p:sp>
      <p:sp>
        <p:nvSpPr>
          <p:cNvPr id="6" name="Slayt Numarası Yer Tutucusu 5"/>
          <p:cNvSpPr>
            <a:spLocks noGrp="1"/>
          </p:cNvSpPr>
          <p:nvPr>
            <p:ph type="sldNum" sz="quarter" idx="15"/>
          </p:nvPr>
        </p:nvSpPr>
        <p:spPr/>
        <p:txBody>
          <a:bodyPr/>
          <a:lstStyle/>
          <a:p>
            <a:fld id="{5132AB6C-5EE0-4FA2-9274-A776D9291C8E}" type="slidenum">
              <a:rPr lang="tr-TR" altLang="tr-TR"/>
              <a:pPr/>
              <a:t>28</a:t>
            </a:fld>
            <a:endParaRPr lang="tr-TR" altLang="tr-TR"/>
          </a:p>
        </p:txBody>
      </p:sp>
      <p:sp>
        <p:nvSpPr>
          <p:cNvPr id="2" name="Altbilgi Yer Tutucusu 1"/>
          <p:cNvSpPr>
            <a:spLocks noGrp="1"/>
          </p:cNvSpPr>
          <p:nvPr>
            <p:ph type="ftr" sz="quarter" idx="16"/>
          </p:nvPr>
        </p:nvSpPr>
        <p:spPr/>
        <p:txBody>
          <a:bodyPr/>
          <a:lstStyle/>
          <a:p>
            <a:r>
              <a:rPr lang="tr-TR" altLang="tr-TR"/>
              <a:t>KİM232END.KİM.II-DOÇ.DR.KAMRAN POLAT-ANKARA ÜNİV., FEN FAK., KİMYA BÖL.,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tr-TR" altLang="tr-TR"/>
          </a:p>
        </p:txBody>
      </p:sp>
      <p:sp>
        <p:nvSpPr>
          <p:cNvPr id="14339" name="Rectangle 3"/>
          <p:cNvSpPr>
            <a:spLocks noGrp="1" noChangeArrowheads="1"/>
          </p:cNvSpPr>
          <p:nvPr>
            <p:ph sz="quarter" idx="1"/>
          </p:nvPr>
        </p:nvSpPr>
        <p:spPr/>
        <p:txBody>
          <a:bodyPr/>
          <a:lstStyle/>
          <a:p>
            <a:endParaRPr lang="tr-TR" altLang="tr-TR"/>
          </a:p>
        </p:txBody>
      </p:sp>
      <p:sp>
        <p:nvSpPr>
          <p:cNvPr id="4" name="Veri Yer Tutucusu 3"/>
          <p:cNvSpPr>
            <a:spLocks noGrp="1"/>
          </p:cNvSpPr>
          <p:nvPr>
            <p:ph type="dt" sz="half" idx="14"/>
          </p:nvPr>
        </p:nvSpPr>
        <p:spPr/>
        <p:txBody>
          <a:bodyPr/>
          <a:lstStyle/>
          <a:p>
            <a:fld id="{9CC3E75F-DF63-4B05-AF76-9D5EE5F4287E}" type="datetime1">
              <a:rPr lang="tr-TR" altLang="tr-TR" smtClean="0"/>
              <a:t>17.10.2018</a:t>
            </a:fld>
            <a:endParaRPr lang="tr-TR" altLang="tr-TR"/>
          </a:p>
        </p:txBody>
      </p:sp>
      <p:sp>
        <p:nvSpPr>
          <p:cNvPr id="6" name="Slayt Numarası Yer Tutucusu 5"/>
          <p:cNvSpPr>
            <a:spLocks noGrp="1"/>
          </p:cNvSpPr>
          <p:nvPr>
            <p:ph type="sldNum" sz="quarter" idx="15"/>
          </p:nvPr>
        </p:nvSpPr>
        <p:spPr/>
        <p:txBody>
          <a:bodyPr/>
          <a:lstStyle/>
          <a:p>
            <a:fld id="{EB206B4A-F6F1-4E77-9CFE-64B9623B3EC9}" type="slidenum">
              <a:rPr lang="tr-TR" altLang="tr-TR"/>
              <a:pPr/>
              <a:t>29</a:t>
            </a:fld>
            <a:endParaRPr lang="tr-TR" altLang="tr-TR"/>
          </a:p>
        </p:txBody>
      </p:sp>
      <p:sp>
        <p:nvSpPr>
          <p:cNvPr id="2" name="Altbilgi Yer Tutucusu 1"/>
          <p:cNvSpPr>
            <a:spLocks noGrp="1"/>
          </p:cNvSpPr>
          <p:nvPr>
            <p:ph type="ftr" sz="quarter" idx="16"/>
          </p:nvPr>
        </p:nvSpPr>
        <p:spPr/>
        <p:txBody>
          <a:bodyPr/>
          <a:lstStyle/>
          <a:p>
            <a:r>
              <a:rPr lang="tr-TR" altLang="tr-TR"/>
              <a:t>KİM232END.KİM.II-DOÇ.DR.KAMRAN POLAT-ANKARA ÜNİV., FEN FAK., KİMYA BÖL.,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00C623AE-B8EB-4A3C-981F-5A201C456F38}"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5" name="Slayt Numarası Yer Tutucusu 3"/>
          <p:cNvSpPr>
            <a:spLocks noGrp="1"/>
          </p:cNvSpPr>
          <p:nvPr>
            <p:ph type="sldNum" sz="quarter" idx="12"/>
          </p:nvPr>
        </p:nvSpPr>
        <p:spPr/>
        <p:txBody>
          <a:bodyPr/>
          <a:lstStyle/>
          <a:p>
            <a:fld id="{F1C7DB37-D984-473F-ADF8-98C2DC923050}" type="slidenum">
              <a:rPr lang="tr-TR" altLang="tr-TR"/>
              <a:pPr/>
              <a:t>3</a:t>
            </a:fld>
            <a:endParaRPr lang="tr-TR" altLang="tr-TR"/>
          </a:p>
        </p:txBody>
      </p:sp>
      <p:pic>
        <p:nvPicPr>
          <p:cNvPr id="44036" name="Picture 4" descr="E6CE1113"/>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763713" y="0"/>
            <a:ext cx="540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3EC0E2A7-B469-4EA2-BD70-00B333F08796}"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5" name="Slayt Numarası Yer Tutucusu 3"/>
          <p:cNvSpPr>
            <a:spLocks noGrp="1"/>
          </p:cNvSpPr>
          <p:nvPr>
            <p:ph type="sldNum" sz="quarter" idx="12"/>
          </p:nvPr>
        </p:nvSpPr>
        <p:spPr/>
        <p:txBody>
          <a:bodyPr/>
          <a:lstStyle/>
          <a:p>
            <a:fld id="{D468E666-A423-4F44-9032-1A2CCC31F03B}" type="slidenum">
              <a:rPr lang="tr-TR" altLang="tr-TR"/>
              <a:pPr/>
              <a:t>4</a:t>
            </a:fld>
            <a:endParaRPr lang="tr-TR" altLang="tr-TR"/>
          </a:p>
        </p:txBody>
      </p:sp>
      <p:pic>
        <p:nvPicPr>
          <p:cNvPr id="45060" name="Picture 4" descr="7E1F6FF8"/>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258888" y="0"/>
            <a:ext cx="6192837"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Veri Yer Tutucusu 1"/>
          <p:cNvSpPr>
            <a:spLocks noGrp="1"/>
          </p:cNvSpPr>
          <p:nvPr>
            <p:ph type="dt" sz="half" idx="10"/>
          </p:nvPr>
        </p:nvSpPr>
        <p:spPr/>
        <p:txBody>
          <a:bodyPr/>
          <a:lstStyle/>
          <a:p>
            <a:fld id="{D2409B47-C450-4CFC-81AA-E220BD6EA3AD}"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26" name="Slayt Numarası Yer Tutucusu 3"/>
          <p:cNvSpPr>
            <a:spLocks noGrp="1"/>
          </p:cNvSpPr>
          <p:nvPr>
            <p:ph type="sldNum" sz="quarter" idx="12"/>
          </p:nvPr>
        </p:nvSpPr>
        <p:spPr/>
        <p:txBody>
          <a:bodyPr/>
          <a:lstStyle/>
          <a:p>
            <a:fld id="{2CA9176C-EB33-4EFC-91BF-C3E1404113A7}" type="slidenum">
              <a:rPr lang="tr-TR" altLang="tr-TR"/>
              <a:pPr/>
              <a:t>5</a:t>
            </a:fld>
            <a:endParaRPr lang="tr-TR" altLang="tr-TR"/>
          </a:p>
        </p:txBody>
      </p:sp>
      <p:graphicFrame>
        <p:nvGraphicFramePr>
          <p:cNvPr id="3152" name="Group 80"/>
          <p:cNvGraphicFramePr>
            <a:graphicFrameLocks noGrp="1"/>
          </p:cNvGraphicFramePr>
          <p:nvPr/>
        </p:nvGraphicFramePr>
        <p:xfrm>
          <a:off x="900113" y="5013325"/>
          <a:ext cx="2403475" cy="1066800"/>
        </p:xfrm>
        <a:graphic>
          <a:graphicData uri="http://schemas.openxmlformats.org/drawingml/2006/table">
            <a:tbl>
              <a:tblPr/>
              <a:tblGrid>
                <a:gridCol w="1201737">
                  <a:extLst>
                    <a:ext uri="{9D8B030D-6E8A-4147-A177-3AD203B41FA5}">
                      <a16:colId xmlns:a16="http://schemas.microsoft.com/office/drawing/2014/main" val="20000"/>
                    </a:ext>
                  </a:extLst>
                </a:gridCol>
                <a:gridCol w="1201738">
                  <a:extLst>
                    <a:ext uri="{9D8B030D-6E8A-4147-A177-3AD203B41FA5}">
                      <a16:colId xmlns:a16="http://schemas.microsoft.com/office/drawing/2014/main" val="20001"/>
                    </a:ext>
                  </a:extLst>
                </a:gridCol>
              </a:tblGrid>
              <a:tr h="1066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200" b="0" i="0" u="none" strike="noStrike" cap="none" normalizeH="0" baseline="0">
                        <a:ln>
                          <a:noFill/>
                        </a:ln>
                        <a:solidFill>
                          <a:schemeClr val="tx1"/>
                        </a:solidFill>
                        <a:effectLst/>
                        <a:latin typeface="Arial" charset="0"/>
                      </a:endParaRPr>
                    </a:p>
                  </a:txBody>
                  <a:tcPr anchor="b" horzOverflow="overflow">
                    <a:lnL cap="flat">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1200" b="0" i="0" u="none" strike="noStrike" cap="none" normalizeH="0" baseline="0">
                        <a:ln>
                          <a:noFill/>
                        </a:ln>
                        <a:solidFill>
                          <a:schemeClr val="tx1"/>
                        </a:solidFill>
                        <a:effectLst/>
                        <a:latin typeface="Arial" charset="0"/>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144" name="Group 72"/>
          <p:cNvGraphicFramePr>
            <a:graphicFrameLocks noGrp="1"/>
          </p:cNvGraphicFramePr>
          <p:nvPr/>
        </p:nvGraphicFramePr>
        <p:xfrm>
          <a:off x="3856038" y="2930525"/>
          <a:ext cx="1295400" cy="365760"/>
        </p:xfrm>
        <a:graphic>
          <a:graphicData uri="http://schemas.openxmlformats.org/drawingml/2006/table">
            <a:tbl>
              <a:tblPr/>
              <a:tblGrid>
                <a:gridCol w="1295400">
                  <a:extLst>
                    <a:ext uri="{9D8B030D-6E8A-4147-A177-3AD203B41FA5}">
                      <a16:colId xmlns:a16="http://schemas.microsoft.com/office/drawing/2014/main" val="20000"/>
                    </a:ext>
                  </a:extLst>
                </a:gridCol>
              </a:tblGrid>
              <a:tr h="2095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077" name="Picture 5" descr="Hansa Yellow Light (Lemon Yellow) 37ml Watercol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28775"/>
            <a:ext cx="9525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3348038"/>
            <a:ext cx="476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913" y="4081463"/>
            <a:ext cx="2857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hansa_ye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2205038"/>
            <a:ext cx="1343025" cy="800100"/>
          </a:xfrm>
          <a:prstGeom prst="rect">
            <a:avLst/>
          </a:prstGeom>
          <a:noFill/>
          <a:extLst>
            <a:ext uri="{909E8E84-426E-40DD-AFC4-6F175D3DCCD1}">
              <a14:hiddenFill xmlns:a14="http://schemas.microsoft.com/office/drawing/2010/main">
                <a:solidFill>
                  <a:srgbClr val="FFFFFF"/>
                </a:solidFill>
              </a14:hiddenFill>
            </a:ext>
          </a:extLst>
        </p:spPr>
      </p:pic>
      <p:sp>
        <p:nvSpPr>
          <p:cNvPr id="3129" name="Rectangle 57"/>
          <p:cNvSpPr>
            <a:spLocks noChangeArrowheads="1"/>
          </p:cNvSpPr>
          <p:nvPr/>
        </p:nvSpPr>
        <p:spPr bwMode="auto">
          <a:xfrm>
            <a:off x="2843213" y="0"/>
            <a:ext cx="59055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a:solidFill>
                  <a:srgbClr val="0059BB"/>
                </a:solidFill>
              </a:rPr>
              <a:t>Green-Yellow, Semi-Transparent</a:t>
            </a:r>
            <a:br>
              <a:rPr lang="tr-TR" altLang="tr-TR">
                <a:solidFill>
                  <a:srgbClr val="0059BB"/>
                </a:solidFill>
              </a:rPr>
            </a:br>
            <a:br>
              <a:rPr lang="tr-TR" altLang="tr-TR">
                <a:solidFill>
                  <a:srgbClr val="0059BB"/>
                </a:solidFill>
              </a:rPr>
            </a:br>
            <a:r>
              <a:rPr lang="tr-TR" altLang="tr-TR">
                <a:solidFill>
                  <a:srgbClr val="0059BB"/>
                </a:solidFill>
              </a:rPr>
              <a:t>Hansa Yellow Light is a semi-transparent green-yellow. As such it will give very bright, clear greens with Phthalocyanine Blue, semi opaque bright greens with Cerulean Blue and relatively transparent mid greens with Ultramarine Blue. Blend with Quinacridone Violet for dull but transparent oranges. A versatile, lightfast yellow.</a:t>
            </a:r>
            <a:br>
              <a:rPr lang="tr-TR" altLang="tr-TR">
                <a:solidFill>
                  <a:srgbClr val="0059BB"/>
                </a:solidFill>
              </a:rPr>
            </a:br>
            <a:br>
              <a:rPr lang="tr-TR" altLang="tr-TR">
                <a:solidFill>
                  <a:srgbClr val="0059BB"/>
                </a:solidFill>
              </a:rPr>
            </a:br>
            <a:endParaRPr lang="tr-TR" altLang="tr-TR">
              <a:solidFill>
                <a:srgbClr val="0059BB"/>
              </a:solidFill>
            </a:endParaRPr>
          </a:p>
        </p:txBody>
      </p:sp>
      <p:sp>
        <p:nvSpPr>
          <p:cNvPr id="3147" name="Rectangle 75"/>
          <p:cNvSpPr>
            <a:spLocks noChangeArrowheads="1"/>
          </p:cNvSpPr>
          <p:nvPr/>
        </p:nvSpPr>
        <p:spPr bwMode="auto">
          <a:xfrm>
            <a:off x="323850" y="549275"/>
            <a:ext cx="29448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b="1">
                <a:solidFill>
                  <a:srgbClr val="0059BB"/>
                </a:solidFill>
              </a:rPr>
              <a:t>Hansa Yellow Light (Lemon Yellow) 37ml Watercolors</a:t>
            </a:r>
          </a:p>
        </p:txBody>
      </p:sp>
      <p:sp>
        <p:nvSpPr>
          <p:cNvPr id="3149" name="Rectangle 77"/>
          <p:cNvSpPr>
            <a:spLocks noChangeArrowheads="1"/>
          </p:cNvSpPr>
          <p:nvPr/>
        </p:nvSpPr>
        <p:spPr bwMode="auto">
          <a:xfrm>
            <a:off x="611188" y="4365625"/>
            <a:ext cx="301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solidFill>
                  <a:srgbClr val="0059BB"/>
                </a:solidFill>
              </a:rPr>
              <a:t>Quantity:(List Price: $16.95)</a:t>
            </a:r>
          </a:p>
        </p:txBody>
      </p:sp>
      <p:sp>
        <p:nvSpPr>
          <p:cNvPr id="3153" name="Rectangle 81"/>
          <p:cNvSpPr>
            <a:spLocks noChangeArrowheads="1"/>
          </p:cNvSpPr>
          <p:nvPr/>
        </p:nvSpPr>
        <p:spPr bwMode="auto">
          <a:xfrm>
            <a:off x="684213" y="4797425"/>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b="1">
                <a:solidFill>
                  <a:srgbClr val="0059BB"/>
                </a:solidFill>
              </a:rPr>
              <a:t>Our Price: $14.95</a:t>
            </a:r>
          </a:p>
        </p:txBody>
      </p:sp>
      <p:pic>
        <p:nvPicPr>
          <p:cNvPr id="3155" name="Picture 83" descr="jar_HansaYellow_tech_inf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2924175"/>
            <a:ext cx="2449513" cy="3097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Veri Yer Tutucusu 1"/>
          <p:cNvSpPr>
            <a:spLocks noGrp="1"/>
          </p:cNvSpPr>
          <p:nvPr>
            <p:ph type="dt" sz="half" idx="10"/>
          </p:nvPr>
        </p:nvSpPr>
        <p:spPr/>
        <p:txBody>
          <a:bodyPr/>
          <a:lstStyle/>
          <a:p>
            <a:fld id="{B0256EB9-2291-4EAF-9583-368E18C360F8}"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18" name="Slayt Numarası Yer Tutucusu 3"/>
          <p:cNvSpPr>
            <a:spLocks noGrp="1"/>
          </p:cNvSpPr>
          <p:nvPr>
            <p:ph type="sldNum" sz="quarter" idx="12"/>
          </p:nvPr>
        </p:nvSpPr>
        <p:spPr/>
        <p:txBody>
          <a:bodyPr/>
          <a:lstStyle/>
          <a:p>
            <a:fld id="{970CA607-411A-4FF3-AE82-87561F363B78}" type="slidenum">
              <a:rPr lang="tr-TR" altLang="tr-TR"/>
              <a:pPr/>
              <a:t>6</a:t>
            </a:fld>
            <a:endParaRPr lang="tr-TR" altLang="tr-TR"/>
          </a:p>
        </p:txBody>
      </p:sp>
      <p:graphicFrame>
        <p:nvGraphicFramePr>
          <p:cNvPr id="5208" name="Group 88"/>
          <p:cNvGraphicFramePr>
            <a:graphicFrameLocks noGrp="1"/>
          </p:cNvGraphicFramePr>
          <p:nvPr/>
        </p:nvGraphicFramePr>
        <p:xfrm>
          <a:off x="6516688" y="5013325"/>
          <a:ext cx="1295400" cy="365760"/>
        </p:xfrm>
        <a:graphic>
          <a:graphicData uri="http://schemas.openxmlformats.org/drawingml/2006/table">
            <a:tbl>
              <a:tblPr/>
              <a:tblGrid>
                <a:gridCol w="1295400">
                  <a:extLst>
                    <a:ext uri="{9D8B030D-6E8A-4147-A177-3AD203B41FA5}">
                      <a16:colId xmlns:a16="http://schemas.microsoft.com/office/drawing/2014/main" val="20000"/>
                    </a:ext>
                  </a:extLst>
                </a:gridCol>
              </a:tblGrid>
              <a:tr h="2095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125" name="Picture 5" descr="Raw Sienna (37ml Watercol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068638"/>
            <a:ext cx="1150937" cy="27368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2781300"/>
            <a:ext cx="476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913" y="4383088"/>
            <a:ext cx="2857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raw_sien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3860800"/>
            <a:ext cx="1343025" cy="800100"/>
          </a:xfrm>
          <a:prstGeom prst="rect">
            <a:avLst/>
          </a:prstGeom>
          <a:noFill/>
          <a:extLst>
            <a:ext uri="{909E8E84-426E-40DD-AFC4-6F175D3DCCD1}">
              <a14:hiddenFill xmlns:a14="http://schemas.microsoft.com/office/drawing/2010/main">
                <a:solidFill>
                  <a:srgbClr val="FFFFFF"/>
                </a:solidFill>
              </a14:hiddenFill>
            </a:ext>
          </a:extLst>
        </p:spPr>
      </p:pic>
      <p:sp>
        <p:nvSpPr>
          <p:cNvPr id="5188" name="Rectangle 68"/>
          <p:cNvSpPr>
            <a:spLocks noChangeArrowheads="1"/>
          </p:cNvSpPr>
          <p:nvPr/>
        </p:nvSpPr>
        <p:spPr bwMode="auto">
          <a:xfrm>
            <a:off x="468313" y="836613"/>
            <a:ext cx="7489825"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a:solidFill>
                  <a:srgbClr val="0059BB"/>
                </a:solidFill>
              </a:rPr>
              <a:t>Neutralized Orange-Yellow, Semi-Transparent</a:t>
            </a:r>
            <a:br>
              <a:rPr lang="tr-TR" altLang="tr-TR">
                <a:solidFill>
                  <a:srgbClr val="0059BB"/>
                </a:solidFill>
              </a:rPr>
            </a:br>
            <a:br>
              <a:rPr lang="tr-TR" altLang="tr-TR">
                <a:solidFill>
                  <a:srgbClr val="0059BB"/>
                </a:solidFill>
              </a:rPr>
            </a:br>
            <a:r>
              <a:rPr lang="tr-TR" altLang="tr-TR">
                <a:solidFill>
                  <a:srgbClr val="0059BB"/>
                </a:solidFill>
              </a:rPr>
              <a:t>Raw Sienna has been chosen because it will give even, transparent washes when well diluted. This makes it a very useful color when working in glazes. A neutralised (or dulled) orange-yellow which has a calming effect on other colors. It will give very dull, subtle, clear greens with Ultramarine Blue and soft mid oranges with Cadmium Red Light.</a:t>
            </a:r>
            <a:br>
              <a:rPr lang="tr-TR" altLang="tr-TR">
                <a:solidFill>
                  <a:srgbClr val="0059BB"/>
                </a:solidFill>
              </a:rPr>
            </a:br>
            <a:br>
              <a:rPr lang="tr-TR" altLang="tr-TR">
                <a:solidFill>
                  <a:srgbClr val="0059BB"/>
                </a:solidFill>
              </a:rPr>
            </a:br>
            <a:endParaRPr lang="tr-TR" altLang="tr-TR">
              <a:solidFill>
                <a:srgbClr val="0059BB"/>
              </a:solidFill>
            </a:endParaRPr>
          </a:p>
        </p:txBody>
      </p:sp>
      <p:sp>
        <p:nvSpPr>
          <p:cNvPr id="5209" name="Rectangle 89"/>
          <p:cNvSpPr>
            <a:spLocks noChangeArrowheads="1"/>
          </p:cNvSpPr>
          <p:nvPr/>
        </p:nvSpPr>
        <p:spPr bwMode="auto">
          <a:xfrm>
            <a:off x="1908175" y="4797425"/>
            <a:ext cx="210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solidFill>
                  <a:srgbClr val="0059BB"/>
                </a:solidFill>
              </a:rPr>
              <a:t>(List Price: $11.95)</a:t>
            </a:r>
          </a:p>
        </p:txBody>
      </p:sp>
      <p:sp>
        <p:nvSpPr>
          <p:cNvPr id="5211" name="Rectangle 91"/>
          <p:cNvSpPr>
            <a:spLocks noChangeArrowheads="1"/>
          </p:cNvSpPr>
          <p:nvPr/>
        </p:nvSpPr>
        <p:spPr bwMode="auto">
          <a:xfrm>
            <a:off x="1547813" y="0"/>
            <a:ext cx="358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b="1">
                <a:solidFill>
                  <a:schemeClr val="hlink"/>
                </a:solidFill>
              </a:rPr>
              <a:t>Raw Sienna (37ml Watercolors</a:t>
            </a:r>
            <a:r>
              <a:rPr lang="tr-TR" altLang="tr-TR" b="1">
                <a:solidFill>
                  <a:srgbClr val="0059BB"/>
                </a:solidFill>
              </a:rPr>
              <a:t>)</a:t>
            </a:r>
          </a:p>
        </p:txBody>
      </p:sp>
      <p:pic>
        <p:nvPicPr>
          <p:cNvPr id="5213" name="Picture 93" descr="jar_RawSienna_tech_inf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068638"/>
            <a:ext cx="3024187" cy="3313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Veri Yer Tutucusu 1"/>
          <p:cNvSpPr>
            <a:spLocks noGrp="1"/>
          </p:cNvSpPr>
          <p:nvPr>
            <p:ph type="dt" sz="half" idx="10"/>
          </p:nvPr>
        </p:nvSpPr>
        <p:spPr/>
        <p:txBody>
          <a:bodyPr/>
          <a:lstStyle/>
          <a:p>
            <a:fld id="{C4EFE8DC-D4DA-4013-9447-1F40B4769A65}"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24" name="Slayt Numarası Yer Tutucusu 3"/>
          <p:cNvSpPr>
            <a:spLocks noGrp="1"/>
          </p:cNvSpPr>
          <p:nvPr>
            <p:ph type="sldNum" sz="quarter" idx="12"/>
          </p:nvPr>
        </p:nvSpPr>
        <p:spPr/>
        <p:txBody>
          <a:bodyPr/>
          <a:lstStyle/>
          <a:p>
            <a:fld id="{036E9AB1-B3B9-4F70-B823-F8ABD72984D2}" type="slidenum">
              <a:rPr lang="tr-TR" altLang="tr-TR"/>
              <a:pPr/>
              <a:t>7</a:t>
            </a:fld>
            <a:endParaRPr lang="tr-TR" altLang="tr-TR"/>
          </a:p>
        </p:txBody>
      </p:sp>
      <p:sp>
        <p:nvSpPr>
          <p:cNvPr id="6148" name="Rectangle 4"/>
          <p:cNvSpPr>
            <a:spLocks noChangeArrowheads="1"/>
          </p:cNvSpPr>
          <p:nvPr/>
        </p:nvSpPr>
        <p:spPr bwMode="auto">
          <a:xfrm>
            <a:off x="2195513" y="260350"/>
            <a:ext cx="3924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b="1">
                <a:solidFill>
                  <a:srgbClr val="993300"/>
                </a:solidFill>
              </a:rPr>
              <a:t>Burnt Sienna (37ml Watercolors</a:t>
            </a:r>
            <a:r>
              <a:rPr lang="tr-TR" altLang="tr-TR">
                <a:solidFill>
                  <a:schemeClr val="tx2"/>
                </a:solidFill>
              </a:rPr>
              <a:t> </a:t>
            </a:r>
          </a:p>
        </p:txBody>
      </p:sp>
      <p:pic>
        <p:nvPicPr>
          <p:cNvPr id="6150" name="Picture 6" descr="Burnt Sienna (37ml Watercol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5538"/>
            <a:ext cx="1439863" cy="29527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urnt_sien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292600"/>
            <a:ext cx="1343025" cy="80010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9"/>
          <p:cNvSpPr>
            <a:spLocks noChangeArrowheads="1"/>
          </p:cNvSpPr>
          <p:nvPr/>
        </p:nvSpPr>
        <p:spPr bwMode="auto">
          <a:xfrm>
            <a:off x="2268538" y="692150"/>
            <a:ext cx="358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a:t>Neutralized Orange, Transparent </a:t>
            </a:r>
          </a:p>
        </p:txBody>
      </p:sp>
      <p:sp>
        <p:nvSpPr>
          <p:cNvPr id="6154" name="Rectangle 10"/>
          <p:cNvSpPr>
            <a:spLocks noChangeArrowheads="1"/>
          </p:cNvSpPr>
          <p:nvPr/>
        </p:nvSpPr>
        <p:spPr bwMode="auto">
          <a:xfrm>
            <a:off x="1763713" y="1412875"/>
            <a:ext cx="679926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a:solidFill>
                  <a:srgbClr val="0066FF"/>
                </a:solidFill>
              </a:rPr>
              <a:t>Burnt Sienna is valued for its vibrancy and transparency. When mixed with Ultramarine Blue it will provide a wide range of dark browns and dark blues which are superior to 'Paynes Grays' as they do not contain black.The same mix will also give you a range of soft, velvety blacks which are far superior to any black paint. It is absolutely lightfast </a:t>
            </a:r>
          </a:p>
        </p:txBody>
      </p:sp>
      <p:graphicFrame>
        <p:nvGraphicFramePr>
          <p:cNvPr id="6174" name="Group 30"/>
          <p:cNvGraphicFramePr>
            <a:graphicFrameLocks noGrp="1"/>
          </p:cNvGraphicFramePr>
          <p:nvPr/>
        </p:nvGraphicFramePr>
        <p:xfrm>
          <a:off x="2744788" y="3170238"/>
          <a:ext cx="3656012" cy="518160"/>
        </p:xfrm>
        <a:graphic>
          <a:graphicData uri="http://schemas.openxmlformats.org/drawingml/2006/table">
            <a:tbl>
              <a:tblPr/>
              <a:tblGrid>
                <a:gridCol w="1233487">
                  <a:extLst>
                    <a:ext uri="{9D8B030D-6E8A-4147-A177-3AD203B41FA5}">
                      <a16:colId xmlns:a16="http://schemas.microsoft.com/office/drawing/2014/main" val="20000"/>
                    </a:ext>
                  </a:extLst>
                </a:gridCol>
                <a:gridCol w="2422525">
                  <a:extLst>
                    <a:ext uri="{9D8B030D-6E8A-4147-A177-3AD203B41FA5}">
                      <a16:colId xmlns:a16="http://schemas.microsoft.com/office/drawing/2014/main" val="20001"/>
                    </a:ext>
                  </a:extLst>
                </a:gridCol>
              </a:tblGrid>
              <a:tr h="3667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charset="0"/>
                      </a:endParaRPr>
                    </a:p>
                  </a:txBody>
                  <a:tcPr anchor="b" horzOverflow="overflow">
                    <a:lnL cap="flat">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2800" b="0" i="0" u="none" strike="noStrike" cap="none" normalizeH="0" baseline="0">
                        <a:ln>
                          <a:noFill/>
                        </a:ln>
                        <a:solidFill>
                          <a:schemeClr val="tx1"/>
                        </a:solidFill>
                        <a:effectLst/>
                        <a:latin typeface="Arial" charset="0"/>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88" name="Group 44"/>
          <p:cNvGraphicFramePr>
            <a:graphicFrameLocks noGrp="1"/>
          </p:cNvGraphicFramePr>
          <p:nvPr/>
        </p:nvGraphicFramePr>
        <p:xfrm>
          <a:off x="3978275" y="3254375"/>
          <a:ext cx="2413000" cy="365760"/>
        </p:xfrm>
        <a:graphic>
          <a:graphicData uri="http://schemas.openxmlformats.org/drawingml/2006/table">
            <a:tbl>
              <a:tblPr/>
              <a:tblGrid>
                <a:gridCol w="2413000">
                  <a:extLst>
                    <a:ext uri="{9D8B030D-6E8A-4147-A177-3AD203B41FA5}">
                      <a16:colId xmlns:a16="http://schemas.microsoft.com/office/drawing/2014/main" val="20000"/>
                    </a:ext>
                  </a:extLst>
                </a:gridCol>
              </a:tblGrid>
              <a:tr h="3476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190" name="Rectangle 46"/>
          <p:cNvSpPr>
            <a:spLocks noChangeArrowheads="1"/>
          </p:cNvSpPr>
          <p:nvPr/>
        </p:nvSpPr>
        <p:spPr bwMode="auto">
          <a:xfrm>
            <a:off x="395288" y="5300663"/>
            <a:ext cx="192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b="1">
                <a:solidFill>
                  <a:srgbClr val="0059BB"/>
                </a:solidFill>
              </a:rPr>
              <a:t>Our Price: $9.95</a:t>
            </a:r>
          </a:p>
        </p:txBody>
      </p:sp>
      <p:pic>
        <p:nvPicPr>
          <p:cNvPr id="6193" name="Picture 49" descr="jar_BurntSienna_tech_inf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284538"/>
            <a:ext cx="3095625" cy="3097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eri Yer Tutucusu 1"/>
          <p:cNvSpPr>
            <a:spLocks noGrp="1"/>
          </p:cNvSpPr>
          <p:nvPr>
            <p:ph type="dt" sz="half" idx="10"/>
          </p:nvPr>
        </p:nvSpPr>
        <p:spPr/>
        <p:txBody>
          <a:bodyPr/>
          <a:lstStyle/>
          <a:p>
            <a:fld id="{5B0AA46B-EFB1-4A05-BAAA-F71E7E1A2886}"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11" name="Slayt Numarası Yer Tutucusu 3"/>
          <p:cNvSpPr>
            <a:spLocks noGrp="1"/>
          </p:cNvSpPr>
          <p:nvPr>
            <p:ph type="sldNum" sz="quarter" idx="12"/>
          </p:nvPr>
        </p:nvSpPr>
        <p:spPr/>
        <p:txBody>
          <a:bodyPr/>
          <a:lstStyle/>
          <a:p>
            <a:fld id="{CEDA9E97-9206-4004-9D33-F3DD84C5B94A}" type="slidenum">
              <a:rPr lang="tr-TR" altLang="tr-TR"/>
              <a:pPr/>
              <a:t>8</a:t>
            </a:fld>
            <a:endParaRPr lang="tr-TR" altLang="tr-TR"/>
          </a:p>
        </p:txBody>
      </p:sp>
      <p:pic>
        <p:nvPicPr>
          <p:cNvPr id="10245" name="Picture 5" descr="Ultramarine Blue (37ml Watercol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68413"/>
            <a:ext cx="2016125" cy="3240087"/>
          </a:xfrm>
          <a:prstGeom prst="rect">
            <a:avLst/>
          </a:prstGeom>
          <a:noFill/>
          <a:extLst>
            <a:ext uri="{909E8E84-426E-40DD-AFC4-6F175D3DCCD1}">
              <a14:hiddenFill xmlns:a14="http://schemas.microsoft.com/office/drawing/2010/main">
                <a:solidFill>
                  <a:srgbClr val="FFFFFF"/>
                </a:solidFill>
              </a14:hiddenFill>
            </a:ext>
          </a:extLst>
        </p:spPr>
      </p:pic>
      <p:sp>
        <p:nvSpPr>
          <p:cNvPr id="10260" name="Rectangle 20"/>
          <p:cNvSpPr>
            <a:spLocks noChangeArrowheads="1"/>
          </p:cNvSpPr>
          <p:nvPr/>
        </p:nvSpPr>
        <p:spPr bwMode="auto">
          <a:xfrm>
            <a:off x="1835150" y="260350"/>
            <a:ext cx="4176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b="1">
                <a:solidFill>
                  <a:srgbClr val="0066FF"/>
                </a:solidFill>
              </a:rPr>
              <a:t>Ultramarine Blue (37ml Watercolors)</a:t>
            </a:r>
            <a:r>
              <a:rPr lang="tr-TR" altLang="tr-TR">
                <a:solidFill>
                  <a:srgbClr val="0066FF"/>
                </a:solidFill>
              </a:rPr>
              <a:t> </a:t>
            </a:r>
          </a:p>
        </p:txBody>
      </p:sp>
      <p:sp>
        <p:nvSpPr>
          <p:cNvPr id="10261" name="Rectangle 21"/>
          <p:cNvSpPr>
            <a:spLocks noChangeArrowheads="1"/>
          </p:cNvSpPr>
          <p:nvPr/>
        </p:nvSpPr>
        <p:spPr bwMode="auto">
          <a:xfrm>
            <a:off x="2411413" y="620713"/>
            <a:ext cx="2711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a:solidFill>
                  <a:srgbClr val="0066FF"/>
                </a:solidFill>
              </a:rPr>
              <a:t>Violet-Blue, Transparent</a:t>
            </a:r>
            <a:r>
              <a:rPr lang="tr-TR" altLang="tr-TR"/>
              <a:t> </a:t>
            </a:r>
          </a:p>
        </p:txBody>
      </p:sp>
      <p:sp>
        <p:nvSpPr>
          <p:cNvPr id="10262" name="Rectangle 22"/>
          <p:cNvSpPr>
            <a:spLocks noChangeArrowheads="1"/>
          </p:cNvSpPr>
          <p:nvPr/>
        </p:nvSpPr>
        <p:spPr bwMode="auto">
          <a:xfrm>
            <a:off x="2268538" y="1125538"/>
            <a:ext cx="655161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a:solidFill>
                  <a:srgbClr val="993300"/>
                </a:solidFill>
              </a:rPr>
              <a:t>Ultramarine Blue is a transparent violet-blue. As we do not dilute our colors with filler the washes are particularly transparent. Gives very bright violets with our Quinacridone Violet, dull semi opaque greens with Cadmium yellow Light and reasonably transparent mid greens with our Hansa Yellow. It will not fade on exposure</a:t>
            </a:r>
            <a:r>
              <a:rPr lang="tr-TR" altLang="tr-TR"/>
              <a:t>. </a:t>
            </a:r>
          </a:p>
        </p:txBody>
      </p:sp>
      <p:pic>
        <p:nvPicPr>
          <p:cNvPr id="10264" name="Picture 24" descr="ultra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652963"/>
            <a:ext cx="1343025" cy="800100"/>
          </a:xfrm>
          <a:prstGeom prst="rect">
            <a:avLst/>
          </a:prstGeom>
          <a:noFill/>
          <a:extLst>
            <a:ext uri="{909E8E84-426E-40DD-AFC4-6F175D3DCCD1}">
              <a14:hiddenFill xmlns:a14="http://schemas.microsoft.com/office/drawing/2010/main">
                <a:solidFill>
                  <a:srgbClr val="FFFFFF"/>
                </a:solidFill>
              </a14:hiddenFill>
            </a:ext>
          </a:extLst>
        </p:spPr>
      </p:pic>
      <p:sp>
        <p:nvSpPr>
          <p:cNvPr id="10265" name="Rectangle 25"/>
          <p:cNvSpPr>
            <a:spLocks noChangeArrowheads="1"/>
          </p:cNvSpPr>
          <p:nvPr/>
        </p:nvSpPr>
        <p:spPr bwMode="auto">
          <a:xfrm>
            <a:off x="395288" y="5589588"/>
            <a:ext cx="205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b="1"/>
              <a:t>Our Price: $12.95</a:t>
            </a:r>
          </a:p>
        </p:txBody>
      </p:sp>
      <p:pic>
        <p:nvPicPr>
          <p:cNvPr id="10267" name="Picture 27" descr="jar_UltraBlue_tech_inf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3284538"/>
            <a:ext cx="2881313" cy="3168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eri Yer Tutucusu 1"/>
          <p:cNvSpPr>
            <a:spLocks noGrp="1"/>
          </p:cNvSpPr>
          <p:nvPr>
            <p:ph type="dt" sz="half" idx="10"/>
          </p:nvPr>
        </p:nvSpPr>
        <p:spPr/>
        <p:txBody>
          <a:bodyPr/>
          <a:lstStyle/>
          <a:p>
            <a:fld id="{4F9A91AF-1E11-426A-B0E6-E220BB39DA7E}"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KİM232END.KİM.II-DOÇ.DR.KAMRAN POLAT-ANKARA ÜNİV., FEN FAK., KİMYA BÖL.,</a:t>
            </a:r>
          </a:p>
        </p:txBody>
      </p:sp>
      <p:sp>
        <p:nvSpPr>
          <p:cNvPr id="10" name="Slayt Numarası Yer Tutucusu 3"/>
          <p:cNvSpPr>
            <a:spLocks noGrp="1"/>
          </p:cNvSpPr>
          <p:nvPr>
            <p:ph type="sldNum" sz="quarter" idx="12"/>
          </p:nvPr>
        </p:nvSpPr>
        <p:spPr/>
        <p:txBody>
          <a:bodyPr/>
          <a:lstStyle/>
          <a:p>
            <a:fld id="{4585D51D-AD0D-4758-B1A1-C0C227C54136}" type="slidenum">
              <a:rPr lang="tr-TR" altLang="tr-TR"/>
              <a:pPr/>
              <a:t>9</a:t>
            </a:fld>
            <a:endParaRPr lang="tr-TR" altLang="tr-TR"/>
          </a:p>
        </p:txBody>
      </p:sp>
      <p:sp>
        <p:nvSpPr>
          <p:cNvPr id="7172" name="Rectangle 4"/>
          <p:cNvSpPr>
            <a:spLocks noChangeArrowheads="1"/>
          </p:cNvSpPr>
          <p:nvPr/>
        </p:nvSpPr>
        <p:spPr bwMode="auto">
          <a:xfrm>
            <a:off x="1835150" y="188913"/>
            <a:ext cx="457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b="1">
                <a:solidFill>
                  <a:srgbClr val="FF00FF"/>
                </a:solidFill>
              </a:rPr>
              <a:t>Quinacridone Violet (37ml Watercolors)</a:t>
            </a:r>
            <a:r>
              <a:rPr lang="tr-TR" altLang="tr-TR">
                <a:solidFill>
                  <a:srgbClr val="FF00FF"/>
                </a:solidFill>
              </a:rPr>
              <a:t> </a:t>
            </a:r>
          </a:p>
        </p:txBody>
      </p:sp>
      <p:pic>
        <p:nvPicPr>
          <p:cNvPr id="7174" name="Picture 6" descr="Quinacridone Violet (37ml Watercol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81075"/>
            <a:ext cx="1439863" cy="33115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quin_vio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581525"/>
            <a:ext cx="1343025" cy="800100"/>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9"/>
          <p:cNvSpPr>
            <a:spLocks noChangeArrowheads="1"/>
          </p:cNvSpPr>
          <p:nvPr/>
        </p:nvSpPr>
        <p:spPr bwMode="auto">
          <a:xfrm>
            <a:off x="2555875" y="620713"/>
            <a:ext cx="282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b="1">
                <a:solidFill>
                  <a:srgbClr val="FF66CC"/>
                </a:solidFill>
              </a:rPr>
              <a:t>Violet-Red, Transparent</a:t>
            </a:r>
            <a:r>
              <a:rPr lang="tr-TR" altLang="tr-TR">
                <a:solidFill>
                  <a:srgbClr val="FF66CC"/>
                </a:solidFill>
              </a:rPr>
              <a:t> </a:t>
            </a:r>
          </a:p>
        </p:txBody>
      </p:sp>
      <p:sp>
        <p:nvSpPr>
          <p:cNvPr id="7178" name="Rectangle 10"/>
          <p:cNvSpPr>
            <a:spLocks noChangeArrowheads="1"/>
          </p:cNvSpPr>
          <p:nvPr/>
        </p:nvSpPr>
        <p:spPr bwMode="auto">
          <a:xfrm>
            <a:off x="1835150" y="1125538"/>
            <a:ext cx="69119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a:t>Quinacridone Violet is a strong, vibrant, violet-red which is particularly transparent and lightfast. It is the ideal replacement for Alizarin Crimson, an inferior color prone to fading. Quinacridone Violet is also a lot brighter than Alizarin Crimson and will give superior violets when mixed with Ultramarine Blue.</a:t>
            </a:r>
            <a:br>
              <a:rPr lang="tr-TR" altLang="tr-TR"/>
            </a:br>
            <a:endParaRPr lang="tr-TR" altLang="tr-TR"/>
          </a:p>
        </p:txBody>
      </p:sp>
      <p:pic>
        <p:nvPicPr>
          <p:cNvPr id="7180" name="Picture 12" descr="jar_QuinViolet_red_tech_inf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924175"/>
            <a:ext cx="3311525" cy="3241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517</TotalTime>
  <Words>1043</Words>
  <Application>Microsoft Office PowerPoint</Application>
  <PresentationFormat>Ekran Gösterisi (4:3)</PresentationFormat>
  <Paragraphs>120</Paragraphs>
  <Slides>29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29</vt:i4>
      </vt:variant>
    </vt:vector>
  </HeadingPairs>
  <TitlesOfParts>
    <vt:vector size="35" baseType="lpstr">
      <vt:lpstr>Arial</vt:lpstr>
      <vt:lpstr>Century Schoolbook</vt:lpstr>
      <vt:lpstr>Verdana</vt:lpstr>
      <vt:lpstr>Wingdings</vt:lpstr>
      <vt:lpstr>Wingdings 2</vt:lpstr>
      <vt:lpstr>Cumba</vt:lpstr>
      <vt:lpstr>BÖLÜM 3</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BÖLÜM 3</dc:title>
  <dc:creator>Kamran POLAT</dc:creator>
  <cp:lastModifiedBy>Kamran Polat</cp:lastModifiedBy>
  <cp:revision>25</cp:revision>
  <dcterms:created xsi:type="dcterms:W3CDTF">2007-03-02T08:10:51Z</dcterms:created>
  <dcterms:modified xsi:type="dcterms:W3CDTF">2018-10-17T19:21:39Z</dcterms:modified>
</cp:coreProperties>
</file>