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AD383AC-7980-4A70-A306-254B6440A569}"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1033220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D383AC-7980-4A70-A306-254B6440A569}"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173205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D383AC-7980-4A70-A306-254B6440A569}"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278157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D383AC-7980-4A70-A306-254B6440A569}"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312033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AD383AC-7980-4A70-A306-254B6440A569}"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115640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AD383AC-7980-4A70-A306-254B6440A569}"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1120555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AD383AC-7980-4A70-A306-254B6440A569}"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1370014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AD383AC-7980-4A70-A306-254B6440A569}"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3556315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AD383AC-7980-4A70-A306-254B6440A569}"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2944797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D383AC-7980-4A70-A306-254B6440A569}"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1668571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D383AC-7980-4A70-A306-254B6440A569}"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20E4EB-8073-4601-ABBA-C8F33CBB209F}" type="slidenum">
              <a:rPr lang="tr-TR" smtClean="0"/>
              <a:t>‹#›</a:t>
            </a:fld>
            <a:endParaRPr lang="tr-TR"/>
          </a:p>
        </p:txBody>
      </p:sp>
    </p:spTree>
    <p:extLst>
      <p:ext uri="{BB962C8B-B14F-4D97-AF65-F5344CB8AC3E}">
        <p14:creationId xmlns:p14="http://schemas.microsoft.com/office/powerpoint/2010/main" val="508230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D383AC-7980-4A70-A306-254B6440A569}"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20E4EB-8073-4601-ABBA-C8F33CBB209F}" type="slidenum">
              <a:rPr lang="tr-TR" smtClean="0"/>
              <a:t>‹#›</a:t>
            </a:fld>
            <a:endParaRPr lang="tr-TR"/>
          </a:p>
        </p:txBody>
      </p:sp>
    </p:spTree>
    <p:extLst>
      <p:ext uri="{BB962C8B-B14F-4D97-AF65-F5344CB8AC3E}">
        <p14:creationId xmlns:p14="http://schemas.microsoft.com/office/powerpoint/2010/main" val="2142052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DAVRANIŞI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4909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Tüketim ve Tüketici</a:t>
            </a:r>
            <a:endParaRPr lang="tr-TR" dirty="0"/>
          </a:p>
        </p:txBody>
      </p:sp>
      <p:sp>
        <p:nvSpPr>
          <p:cNvPr id="3" name="İçerik Yer Tutucusu 2"/>
          <p:cNvSpPr>
            <a:spLocks noGrp="1"/>
          </p:cNvSpPr>
          <p:nvPr>
            <p:ph idx="1"/>
          </p:nvPr>
        </p:nvSpPr>
        <p:spPr/>
        <p:txBody>
          <a:bodyPr/>
          <a:lstStyle/>
          <a:p>
            <a:r>
              <a:rPr lang="tr-TR" dirty="0" smtClean="0"/>
              <a:t>Bir şeyleri bitirmek, yok etmek anlamıyla geniş bir tanımlama yapılabilen tüketim ekonomik olmasının yanında kültürel, sosyal ve psikolojik de bir kavramdır.</a:t>
            </a:r>
            <a:endParaRPr lang="tr-TR" dirty="0"/>
          </a:p>
        </p:txBody>
      </p:sp>
    </p:spTree>
    <p:extLst>
      <p:ext uri="{BB962C8B-B14F-4D97-AF65-F5344CB8AC3E}">
        <p14:creationId xmlns:p14="http://schemas.microsoft.com/office/powerpoint/2010/main" val="4243190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 Tüketim artık sadece temel ihtiyaçların karşılanmasına yönelik bir faaliyet </a:t>
            </a:r>
            <a:r>
              <a:rPr lang="tr-TR" dirty="0" smtClean="0"/>
              <a:t>değildir, alışılagelmiş </a:t>
            </a:r>
            <a:r>
              <a:rPr lang="tr-TR" dirty="0"/>
              <a:t>işlevinden uzaklaşarak, bireylerin istek ve arzularının tatmininin sağlanması, kimlik oluşturma</a:t>
            </a:r>
            <a:r>
              <a:rPr lang="tr-TR" dirty="0" smtClean="0"/>
              <a:t>, toplumda yer edinme ve </a:t>
            </a:r>
            <a:r>
              <a:rPr lang="tr-TR" dirty="0"/>
              <a:t>statü göstergesi olma gibi yeni anlamlar kazanmıştır. Tüketim toplumsal bir olgu olarak, insanların toplumda kabul görme ve prestij kazanma ihtiyacını tatmin ettiği bir faaliyet biçimindedir. </a:t>
            </a:r>
          </a:p>
        </p:txBody>
      </p:sp>
    </p:spTree>
    <p:extLst>
      <p:ext uri="{BB962C8B-B14F-4D97-AF65-F5344CB8AC3E}">
        <p14:creationId xmlns:p14="http://schemas.microsoft.com/office/powerpoint/2010/main" val="401518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a:t>
            </a:r>
            <a:r>
              <a:rPr lang="tr-TR" dirty="0"/>
              <a:t>Diğer bir deyişle tüketim; statünün, zevklerin, </a:t>
            </a:r>
            <a:r>
              <a:rPr lang="tr-TR" dirty="0" smtClean="0"/>
              <a:t>ilgi alanlarının, kimliğin</a:t>
            </a:r>
            <a:r>
              <a:rPr lang="tr-TR" dirty="0"/>
              <a:t>, sosyal ilişkileri ve kodları olarak bir sosyal iletişim </a:t>
            </a:r>
            <a:r>
              <a:rPr lang="tr-TR" dirty="0" smtClean="0"/>
              <a:t>sürecidir. Bu süreç de kişiden kişiye değişebilen bir seyir izleyebilir. </a:t>
            </a:r>
            <a:endParaRPr lang="tr-TR" dirty="0"/>
          </a:p>
        </p:txBody>
      </p:sp>
    </p:spTree>
    <p:extLst>
      <p:ext uri="{BB962C8B-B14F-4D97-AF65-F5344CB8AC3E}">
        <p14:creationId xmlns:p14="http://schemas.microsoft.com/office/powerpoint/2010/main" val="147732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İnsanlar yaşamın her döneminde alış veriş yapma ihtiyacı duymaktadırlar. Özellikle şehir yaşamı ile birlikte bu bir yaşam tarzı olmaya başlamıştır. Günü tamamlayan özelliğinin yanı sıra artık sosyal yaşamın vazgeçilmez bir unsuru olmuştur. </a:t>
            </a:r>
          </a:p>
          <a:p>
            <a:endParaRPr lang="tr-TR" dirty="0"/>
          </a:p>
        </p:txBody>
      </p:sp>
    </p:spTree>
    <p:extLst>
      <p:ext uri="{BB962C8B-B14F-4D97-AF65-F5344CB8AC3E}">
        <p14:creationId xmlns:p14="http://schemas.microsoft.com/office/powerpoint/2010/main" val="26351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Toplum içinde yer edinme, statü kazanma gibi bir çok faktörün etkisiyle de tüketim eylemi gerçekleşebilmektedir. Bu durumda yaşanılan toplumun yapısı da önem arz etmektedir. </a:t>
            </a:r>
            <a:endParaRPr lang="tr-TR" dirty="0"/>
          </a:p>
        </p:txBody>
      </p:sp>
    </p:spTree>
    <p:extLst>
      <p:ext uri="{BB962C8B-B14F-4D97-AF65-F5344CB8AC3E}">
        <p14:creationId xmlns:p14="http://schemas.microsoft.com/office/powerpoint/2010/main" val="404822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toplumun sosyal, kültürel yapısı o toplumu oluşturan bireylerin tüketim alışkanlıkları üzerinde oldukça önemli bir yere sahip olabilmektedir. </a:t>
            </a:r>
            <a:endParaRPr lang="tr-TR" dirty="0"/>
          </a:p>
        </p:txBody>
      </p:sp>
    </p:spTree>
    <p:extLst>
      <p:ext uri="{BB962C8B-B14F-4D97-AF65-F5344CB8AC3E}">
        <p14:creationId xmlns:p14="http://schemas.microsoft.com/office/powerpoint/2010/main" val="3502223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269599386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300</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DAVRANIŞI</vt:lpstr>
      <vt:lpstr>Tüketim ve Tüketici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DAVRANIŞI</dc:title>
  <dc:creator>EDA</dc:creator>
  <cp:lastModifiedBy>EDA</cp:lastModifiedBy>
  <cp:revision>11</cp:revision>
  <dcterms:created xsi:type="dcterms:W3CDTF">2020-08-19T11:13:24Z</dcterms:created>
  <dcterms:modified xsi:type="dcterms:W3CDTF">2020-09-05T11:55:14Z</dcterms:modified>
</cp:coreProperties>
</file>