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2"/>
  </p:notesMasterIdLst>
  <p:handoutMasterIdLst>
    <p:handoutMasterId r:id="rId13"/>
  </p:handoutMasterIdLst>
  <p:sldIdLst>
    <p:sldId id="668" r:id="rId4"/>
    <p:sldId id="607" r:id="rId5"/>
    <p:sldId id="692" r:id="rId6"/>
    <p:sldId id="694" r:id="rId7"/>
    <p:sldId id="695" r:id="rId8"/>
    <p:sldId id="696" r:id="rId9"/>
    <p:sldId id="697" r:id="rId10"/>
    <p:sldId id="698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638" y="54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109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BİLGİ TEKNOLOJİLERİ VE KULLANIMI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32145" y="4213180"/>
            <a:ext cx="84797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ARZUHAN BURCU GÜLTEKİN</a:t>
            </a:r>
          </a:p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SORUMLU ASİSTAN: EMİR SUNGUROĞLU</a:t>
            </a:r>
          </a:p>
          <a:p>
            <a:pPr algn="ctr">
              <a:spcAft>
                <a:spcPts val="0"/>
              </a:spcAft>
            </a:pPr>
            <a:endParaRPr lang="tr-TR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799098" y="1228397"/>
            <a:ext cx="79769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514350" lvl="1" indent="-514350" algn="ctr">
              <a:spcBef>
                <a:spcPct val="20000"/>
              </a:spcBef>
              <a:buClr>
                <a:schemeClr val="accent1"/>
              </a:buClr>
              <a:buAutoNum type="arabicPeriod"/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MICROSOFT OFFICE EXCEL UYGULAMALARI -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49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BİLGİ TEKNOLOJİLERİ	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313079" y="1554039"/>
            <a:ext cx="8198743" cy="5052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20"/>
              </a:lnSpc>
              <a:spcAft>
                <a:spcPts val="0"/>
              </a:spcAft>
            </a:pPr>
            <a:r>
              <a:rPr lang="tr-T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tr-TR" sz="1400" dirty="0"/>
              <a:t> </a:t>
            </a:r>
          </a:p>
          <a:p>
            <a:r>
              <a:rPr lang="tr-TR" sz="1400" b="1" dirty="0"/>
              <a:t>Dersin Öğrenme Kazanımı:</a:t>
            </a:r>
            <a:endParaRPr lang="tr-TR" sz="1400" dirty="0"/>
          </a:p>
          <a:p>
            <a:r>
              <a:rPr lang="tr-TR" sz="1400" dirty="0"/>
              <a:t> </a:t>
            </a:r>
          </a:p>
          <a:p>
            <a:endParaRPr lang="tr-TR" sz="1400" dirty="0"/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Microsoft Excel elektronik tablo programı ile </a:t>
            </a:r>
            <a:r>
              <a:rPr lang="tr-TR" sz="1400" b="1" dirty="0"/>
              <a:t>hesaplamalar yapma, tablo ve</a:t>
            </a:r>
            <a:r>
              <a:rPr lang="tr-TR" sz="1400" dirty="0"/>
              <a:t> </a:t>
            </a:r>
            <a:r>
              <a:rPr lang="tr-TR" sz="1400" b="1" dirty="0"/>
              <a:t>grafikler çizme </a:t>
            </a:r>
            <a:r>
              <a:rPr lang="tr-TR" sz="1400" dirty="0"/>
              <a:t>kazanımı elde edilmesi hedeflenmektedir.</a:t>
            </a:r>
          </a:p>
          <a:p>
            <a:r>
              <a:rPr lang="tr-TR" sz="1400" dirty="0"/>
              <a:t> </a:t>
            </a:r>
          </a:p>
          <a:p>
            <a:endParaRPr lang="tr-TR" sz="1400" dirty="0"/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b="1" dirty="0"/>
              <a:t>Kullanılan Öğretim Yöntem ve Tekniği:</a:t>
            </a:r>
            <a:endParaRPr lang="tr-TR" sz="1400" dirty="0"/>
          </a:p>
          <a:p>
            <a:endParaRPr lang="tr-TR" sz="1400" dirty="0"/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Bilgisayar destekli sözlü sunum, anlatım, uygulama, soru ve cevap</a:t>
            </a:r>
          </a:p>
          <a:p>
            <a:r>
              <a:rPr lang="tr-TR" sz="1400" dirty="0"/>
              <a:t/>
            </a:r>
            <a:br>
              <a:rPr lang="tr-TR" sz="1400" dirty="0"/>
            </a:br>
            <a:r>
              <a:rPr lang="tr-TR" sz="1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tr-TR" sz="1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tr-T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99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444" y="1137355"/>
            <a:ext cx="7620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5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75" y="1215320"/>
            <a:ext cx="6599414" cy="451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9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46" y="1865312"/>
            <a:ext cx="4325409" cy="243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75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88" y="1235341"/>
            <a:ext cx="8388624" cy="452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39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89" y="1652851"/>
            <a:ext cx="8206395" cy="326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1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26061</TotalTime>
  <Words>43</Words>
  <Application>Microsoft Office PowerPoint</Application>
  <PresentationFormat>Ekran Gösterisi (4:3)</PresentationFormat>
  <Paragraphs>39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973</cp:revision>
  <cp:lastPrinted>2016-10-24T07:53:35Z</cp:lastPrinted>
  <dcterms:created xsi:type="dcterms:W3CDTF">2016-09-18T09:35:24Z</dcterms:created>
  <dcterms:modified xsi:type="dcterms:W3CDTF">2020-02-28T10:44:44Z</dcterms:modified>
</cp:coreProperties>
</file>