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89" r:id="rId3"/>
  </p:sldMasterIdLst>
  <p:notesMasterIdLst>
    <p:notesMasterId r:id="rId12"/>
  </p:notesMasterIdLst>
  <p:handoutMasterIdLst>
    <p:handoutMasterId r:id="rId13"/>
  </p:handoutMasterIdLst>
  <p:sldIdLst>
    <p:sldId id="668" r:id="rId4"/>
    <p:sldId id="607" r:id="rId5"/>
    <p:sldId id="692" r:id="rId6"/>
    <p:sldId id="694" r:id="rId7"/>
    <p:sldId id="695" r:id="rId8"/>
    <p:sldId id="696" r:id="rId9"/>
    <p:sldId id="697" r:id="rId10"/>
    <p:sldId id="698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3FAE"/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660"/>
  </p:normalViewPr>
  <p:slideViewPr>
    <p:cSldViewPr snapToGrid="0">
      <p:cViewPr varScale="1">
        <p:scale>
          <a:sx n="84" d="100"/>
          <a:sy n="84" d="100"/>
        </p:scale>
        <p:origin x="1638" y="54"/>
      </p:cViewPr>
      <p:guideLst>
        <p:guide orient="horz" pos="2160"/>
        <p:guide pos="2857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3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B3403-51FA-4010-975A-92E4C2B0B2A1}" type="datetimeFigureOut">
              <a:rPr lang="tr-TR" smtClean="0"/>
              <a:t>28.2.2020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5271F-2A3F-44CE-9661-3F380E12CB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207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2/28/2020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348" y="213719"/>
            <a:ext cx="6781800" cy="1600200"/>
          </a:xfrm>
        </p:spPr>
        <p:txBody>
          <a:bodyPr>
            <a:normAutofit/>
          </a:bodyPr>
          <a:lstStyle>
            <a:lvl1pPr algn="ctr">
              <a:defRPr lang="tr-TR" sz="1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3703"/>
            <a:ext cx="7543800" cy="3886200"/>
          </a:xfrm>
        </p:spPr>
        <p:txBody>
          <a:bodyPr/>
          <a:lstStyle>
            <a:lvl1pPr marL="205740" indent="-205740">
              <a:buClrTx/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</a:defRPr>
            </a:lvl1pPr>
            <a:lvl2pPr marL="445770" indent="-20574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2pPr>
            <a:lvl3pPr marL="65151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3pPr>
            <a:lvl4pPr marL="85725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4pPr>
            <a:lvl5pPr marL="102870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 smtClean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dirty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dirty="0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819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2005629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19913B4-353A-43F0-919E-C9E766A5124A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6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5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1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15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109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BİLGİ TEKNOLOJİLERİ VE KULLANIMI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332145" y="4213180"/>
            <a:ext cx="84797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DOÇ. DR. ARZUHAN BURCU GÜLTEKİN</a:t>
            </a:r>
          </a:p>
          <a:p>
            <a:pPr algn="ctr">
              <a:spcAft>
                <a:spcPts val="0"/>
              </a:spcAft>
            </a:pPr>
            <a:r>
              <a:rPr lang="tr-T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SORUMLU ASİSTAN: EMİR SUNGUROĞLU</a:t>
            </a:r>
          </a:p>
          <a:p>
            <a:pPr algn="ctr">
              <a:spcAft>
                <a:spcPts val="0"/>
              </a:spcAft>
            </a:pPr>
            <a:endParaRPr lang="tr-TR" sz="16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tr-T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</a:t>
            </a:r>
            <a:r>
              <a:rPr lang="tr-T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Üniversitesi UBF Gayrimenkul Geliştirme ve Yönetimi Bölümü </a:t>
            </a:r>
          </a:p>
        </p:txBody>
      </p:sp>
    </p:spTree>
    <p:extLst>
      <p:ext uri="{BB962C8B-B14F-4D97-AF65-F5344CB8AC3E}">
        <p14:creationId xmlns:p14="http://schemas.microsoft.com/office/powerpoint/2010/main" val="204451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>
          <a:xfrm>
            <a:off x="799098" y="1228397"/>
            <a:ext cx="7976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HAFTA</a:t>
            </a:r>
          </a:p>
          <a:p>
            <a:pPr marL="514350" lvl="1" indent="-514350" algn="ctr">
              <a:spcBef>
                <a:spcPct val="20000"/>
              </a:spcBef>
              <a:buClr>
                <a:schemeClr val="accent1"/>
              </a:buClr>
              <a:buAutoNum type="arabicPeriod"/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MICROSOFT OFFICE EXCEL UYGULAMALARI -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49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13079" y="531088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BİLGİ TEKNOLOJİLERİ	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3" name="Dikdörtgen 2"/>
          <p:cNvSpPr/>
          <p:nvPr/>
        </p:nvSpPr>
        <p:spPr>
          <a:xfrm>
            <a:off x="313079" y="1554039"/>
            <a:ext cx="8198743" cy="5052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20"/>
              </a:lnSpc>
              <a:spcAft>
                <a:spcPts val="0"/>
              </a:spcAft>
            </a:pPr>
            <a:r>
              <a:rPr lang="tr-T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tr-TR" sz="105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tr-TR" sz="1400" dirty="0"/>
              <a:t> </a:t>
            </a:r>
          </a:p>
          <a:p>
            <a:r>
              <a:rPr lang="tr-TR" sz="1400" b="1" dirty="0"/>
              <a:t>Dersin Öğrenme Kazanımı:</a:t>
            </a:r>
            <a:endParaRPr lang="tr-TR" sz="1400" dirty="0"/>
          </a:p>
          <a:p>
            <a:r>
              <a:rPr lang="tr-TR" sz="1400" dirty="0"/>
              <a:t> </a:t>
            </a:r>
          </a:p>
          <a:p>
            <a:endParaRPr lang="tr-TR" sz="1400" dirty="0"/>
          </a:p>
          <a:p>
            <a:r>
              <a:rPr lang="tr-TR" sz="1400" dirty="0"/>
              <a:t> </a:t>
            </a:r>
          </a:p>
          <a:p>
            <a:r>
              <a:rPr lang="tr-TR" sz="1400" dirty="0"/>
              <a:t> </a:t>
            </a:r>
          </a:p>
          <a:p>
            <a:r>
              <a:rPr lang="tr-TR" sz="1400" dirty="0"/>
              <a:t>Microsoft Excel elektronik tablo programı ile </a:t>
            </a:r>
            <a:r>
              <a:rPr lang="tr-TR" sz="1400" b="1" dirty="0"/>
              <a:t>hesaplamalar yapma, tablo ve</a:t>
            </a:r>
            <a:r>
              <a:rPr lang="tr-TR" sz="1400" dirty="0"/>
              <a:t> </a:t>
            </a:r>
            <a:r>
              <a:rPr lang="tr-TR" sz="1400" b="1" dirty="0"/>
              <a:t>grafikler çizme </a:t>
            </a:r>
            <a:r>
              <a:rPr lang="tr-TR" sz="1400" dirty="0"/>
              <a:t>kazanımı elde edilmesi hedeflenmektedir.</a:t>
            </a:r>
          </a:p>
          <a:p>
            <a:r>
              <a:rPr lang="tr-TR" sz="1400" dirty="0"/>
              <a:t> </a:t>
            </a:r>
          </a:p>
          <a:p>
            <a:endParaRPr lang="tr-TR" sz="1400" dirty="0"/>
          </a:p>
          <a:p>
            <a:r>
              <a:rPr lang="tr-TR" sz="1400" dirty="0"/>
              <a:t> </a:t>
            </a:r>
          </a:p>
          <a:p>
            <a:r>
              <a:rPr lang="tr-TR" sz="1400" dirty="0"/>
              <a:t> </a:t>
            </a:r>
          </a:p>
          <a:p>
            <a:r>
              <a:rPr lang="tr-TR" sz="1400" b="1" dirty="0"/>
              <a:t>Kullanılan Öğretim Yöntem ve Tekniği:</a:t>
            </a:r>
            <a:endParaRPr lang="tr-TR" sz="1400" dirty="0"/>
          </a:p>
          <a:p>
            <a:endParaRPr lang="tr-TR" sz="1400" dirty="0"/>
          </a:p>
          <a:p>
            <a:r>
              <a:rPr lang="tr-TR" sz="1400" dirty="0"/>
              <a:t> </a:t>
            </a:r>
          </a:p>
          <a:p>
            <a:r>
              <a:rPr lang="tr-TR" sz="1400" dirty="0"/>
              <a:t> </a:t>
            </a:r>
          </a:p>
          <a:p>
            <a:r>
              <a:rPr lang="tr-TR" sz="1400" dirty="0"/>
              <a:t> </a:t>
            </a:r>
          </a:p>
          <a:p>
            <a:r>
              <a:rPr lang="tr-TR" sz="1400" dirty="0"/>
              <a:t>Bilgisayar destekli sözlü sunum, anlatım, uygulama, soru ve cevap</a:t>
            </a:r>
          </a:p>
          <a:p>
            <a:r>
              <a:rPr lang="tr-TR" sz="1400" dirty="0"/>
              <a:t/>
            </a:r>
            <a:br>
              <a:rPr lang="tr-TR" sz="1400" dirty="0"/>
            </a:br>
            <a:r>
              <a:rPr lang="tr-TR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tr-TR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tr-T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tr-TR" sz="105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tr-TR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tr-TR" sz="10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tr-TR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tr-TR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99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44" y="1137355"/>
            <a:ext cx="7620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1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75" y="1215320"/>
            <a:ext cx="6599414" cy="451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9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46" y="1865312"/>
            <a:ext cx="4325409" cy="243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5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88" y="1235341"/>
            <a:ext cx="8388624" cy="452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9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89" y="1652851"/>
            <a:ext cx="8206395" cy="326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1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26061</TotalTime>
  <Words>43</Words>
  <Application>Microsoft Office PowerPoint</Application>
  <PresentationFormat>Ekran Gösterisi (4:3)</PresentationFormat>
  <Paragraphs>39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8</vt:i4>
      </vt:variant>
    </vt:vector>
  </HeadingPairs>
  <TitlesOfParts>
    <vt:vector size="16" baseType="lpstr">
      <vt:lpstr>ＭＳ Ｐゴシック</vt:lpstr>
      <vt:lpstr>Arial</vt:lpstr>
      <vt:lpstr>Calibri</vt:lpstr>
      <vt:lpstr>Times New Roman</vt:lpstr>
      <vt:lpstr>Wingdings</vt:lpstr>
      <vt:lpstr>ekonomi</vt:lpstr>
      <vt:lpstr>1_Rics</vt:lpstr>
      <vt:lpstr>h.t.</vt:lpstr>
      <vt:lpstr>PowerPoint Sunusu</vt:lpstr>
      <vt:lpstr>PowerPoint Sunusu</vt:lpstr>
      <vt:lpstr>  </vt:lpstr>
      <vt:lpstr>  </vt:lpstr>
      <vt:lpstr>  </vt:lpstr>
      <vt:lpstr>  </vt:lpstr>
      <vt:lpstr>  </vt:lpstr>
      <vt:lpstr>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tasinmaz</cp:lastModifiedBy>
  <cp:revision>973</cp:revision>
  <cp:lastPrinted>2016-10-24T07:53:35Z</cp:lastPrinted>
  <dcterms:created xsi:type="dcterms:W3CDTF">2016-09-18T09:35:24Z</dcterms:created>
  <dcterms:modified xsi:type="dcterms:W3CDTF">2020-02-28T10:44:44Z</dcterms:modified>
</cp:coreProperties>
</file>