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8"/>
  </p:notesMasterIdLst>
  <p:handoutMasterIdLst>
    <p:handoutMasterId r:id="rId9"/>
  </p:handoutMasterIdLst>
  <p:sldIdLst>
    <p:sldId id="505" r:id="rId2"/>
    <p:sldId id="656" r:id="rId3"/>
    <p:sldId id="657" r:id="rId4"/>
    <p:sldId id="658" r:id="rId5"/>
    <p:sldId id="659" r:id="rId6"/>
    <p:sldId id="265" r:id="rId7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1828800"/>
          </a:xfrm>
        </p:spPr>
        <p:txBody>
          <a:bodyPr>
            <a:noAutofit/>
          </a:bodyPr>
          <a:lstStyle/>
          <a:p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55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2116832"/>
          </a:xfrm>
        </p:spPr>
        <p:txBody>
          <a:bodyPr>
            <a:no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ffects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developed and underdeveloped economies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Free Foreign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</a:p>
          <a:p>
            <a:pPr marL="0" indent="0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45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1324744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restrictions 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regulatory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18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2476872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 in Foreign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 for intervention in foreign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 for restrictions 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regulatory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04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6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7276</TotalTime>
  <Words>103</Words>
  <Application>Microsoft Office PowerPoint</Application>
  <PresentationFormat>Ekran Gösterisi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Comic Sans MS</vt:lpstr>
      <vt:lpstr>Times New Roman</vt:lpstr>
      <vt:lpstr>Ofis Teması</vt:lpstr>
      <vt:lpstr>PowerPoint Sunusu</vt:lpstr>
      <vt:lpstr>AGRICULTURAL PRODUCTS TRADE</vt:lpstr>
      <vt:lpstr>AGRICULTURAL PRODUCTS TRADE</vt:lpstr>
      <vt:lpstr>AGRICULTURAL PRODUCTS TRADE</vt:lpstr>
      <vt:lpstr>AGRICULTURAL PRODUCTS TRADE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951</cp:revision>
  <dcterms:created xsi:type="dcterms:W3CDTF">2008-06-04T02:57:44Z</dcterms:created>
  <dcterms:modified xsi:type="dcterms:W3CDTF">2022-10-05T20:26:40Z</dcterms:modified>
</cp:coreProperties>
</file>