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B69ED5-3BED-4478-8E9C-A418373C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DCA148E-E765-4240-929D-43EA6041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0090-FE37-4012-8309-E2F00CD60563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FE007B9-BC36-42F1-98CE-90286ABC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C942469-BA70-4F1F-A371-128CA33D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1D16-2746-4926-8675-A9F1ABF66C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73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67272D6-1C00-4CCA-A694-A6DD0D86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EF95B26-667F-4CB4-A1B3-7BEE1EB6B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AA6B36-288B-4A65-939B-9DC10747C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50090-FE37-4012-8309-E2F00CD60563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D9ACAB-6916-4A0D-AF06-A22C917F8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FA289CC-E34E-4406-BF0A-2AD0654BE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41D16-2746-4926-8675-A9F1ABF66C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88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F47DE81-EBC4-45AF-880A-E8877A95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ÜNİTE</a:t>
            </a:r>
            <a:endParaRPr lang="tr-TR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A518201-2146-4D22-9082-4C20EEBBCE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63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4EFEAFE-870A-406A-B2D1-1B79EDC1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66F679A-C721-4CC3-867E-024F964928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8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B4BF25F-1658-4CAE-9CDD-D7D91200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876783D-D0AC-42D5-8469-1F6866CACF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2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89A5AAC-6CE7-47A8-A72C-C71CB0C2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F20D437-7E25-49A4-B6FF-127F7A91B5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45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817D287-807E-49EC-B97E-9382AF1D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6ACC878-FF4E-4610-9899-8BD7C4E8BF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7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6DF36C1-9CFE-4116-85F5-386922029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DBF9118-BE4B-4105-9C69-ED73F8E037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0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631D990-0701-41E0-A9CF-FDB4E62D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39E0974-D194-4694-981F-F7A1505E4A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4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0E49A47-57D1-499A-9669-10425DFC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1FE728F-CA29-4DB4-B76C-DCE7D8CF99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53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12A68E3-14FB-48CD-8309-42B5B6C4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D3DEACF-AC88-4AE7-A575-64ACD31072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5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D166303-379D-4D86-B9CF-01C41E48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2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solidFill>
                <a:srgbClr val="EBEB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771621D-2B05-4DE9-9B03-7B5302A0BA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6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D2C6005-ED69-485A-B968-B36AB67E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D5B574A-76E2-4D94-A1BC-1E544264D5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3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86F0649-B362-4988-A260-210329FF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40A3854-51FC-45D4-B053-553C542BE2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42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B00544B-C08E-4E8D-BF5E-68DEA28E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300BA20-73E6-4BBC-933D-2FE7FAEE3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23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EB22841-23AF-421A-B435-1AF00637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7CAC1A6-D91F-4832-A688-E058625541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48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A5A10F9B-C247-490E-B0FE-E32A147E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EE8B147-BA54-4C27-9B51-91619C927A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21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1EF71DD-C18A-40FE-8848-D5EDFBD0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solidFill>
                <a:srgbClr val="EBEB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1BA662D-F089-45A9-BB47-E3AF6C8D45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67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5B80431-A57B-4397-925A-18740FAE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solidFill>
                <a:srgbClr val="EBEB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2749AF2-8ADC-49AF-B687-F256B63FBA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58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E01EF51-EBA4-4859-8BC6-DBABF4AA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2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solidFill>
                <a:srgbClr val="EBEB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5003911-D515-4FD0-B688-37252FB831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14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7697756-2EC4-4312-B8F2-CC235F35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94C3120-B22F-40E3-9932-7BB861EABF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67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38585E5-2110-490D-9819-D98AA0ACC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E093957-CABD-48D5-8623-7F68E03193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26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1A7A45C-6BAB-45CE-A99F-FBF0B2D6F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C9970E2-A740-4ECB-A71C-7A9CE75FD7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02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98F10D7-B4EF-4069-8C39-12499D03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DB5C7A3-0CF4-4959-BFF9-19A12B9F65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0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5ECC58F-8761-4001-B24E-C90688291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CDC3FCC-A678-4658-A622-CB24120CC6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69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A557C33-4C09-4B08-9E2E-75C0B3CF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DB1F130-986F-414E-8FC3-A503CC84FD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96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C0F14EE-C31B-4C9A-BE26-ACA95241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E0E3593-3AF1-4E61-9F31-CC3391DCC6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02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99A6EB5-08DB-4E15-BD99-97D4E330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A90BFD9-79DE-4367-9925-955D1383A8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31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FDC0889-A7D1-49EC-B852-0A6F4AB0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F9CB4AD-8977-4A8C-B991-BFF7215013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69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CF4DA47-1FBF-495B-861D-54CD6261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CDAEBB7-CEE4-4EA5-A2BC-DA924A58C1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70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B1458F8-BA67-41F2-8ACF-3D8CDC3D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2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solidFill>
                <a:srgbClr val="EBEB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0B03295-E6FC-40D9-893F-A5BD499578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60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0501C3A-8D6E-4583-BCA8-48ED0390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2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152D7AF-5BE0-43F3-BA10-3DC4BEDC42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856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AB6A1AE-41EF-4B9F-9C5E-E2868395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F34A2BF-1DED-408B-A759-AB39BCCAF1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82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C6E1780-079B-43F5-8BA8-19622D8C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3200" b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solidFill>
                <a:srgbClr val="EBEB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57CC5A8-EC21-4C3D-B93B-702206EB1F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33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59AA692-7159-400A-A91D-9985B4AF9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012BEB7-665B-427B-AC20-7E85E96E5D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4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C9EC798-48DA-406A-9C0D-4D42B9E9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3A9FC1A-1E09-4A17-A6BB-74ECCE0EA7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3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F3B97B72-FE61-4CB0-B7C2-FC7F2820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C2FA574-1D78-4C0A-B817-24C1CA6AA7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7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62BBEDB-82BE-4EE9-9BA3-FD3AB343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A8AFE5E-30A1-4373-8C9C-F1EC1D41C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9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3C1AF869-CEFF-43A5-9756-B66871E8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/>
              <a:t>BİNA İÇİ TELEFON TESİSATI (ANKASTRE)</a:t>
            </a:r>
            <a:endParaRPr lang="tr-TR" sz="32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D20A0A2-87A7-4D1A-866C-ED248C3150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6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C1849FF-A975-41C4-AB70-23FD56C9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8FD3EA1-55B2-48BE-9F8C-36E80D6F85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2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860EC06-1B2D-4077-81A4-6A9BEAE6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BİNA İÇİ TELEFON TESİSATI (ANKASTRE)</a:t>
            </a:r>
            <a:endParaRPr 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DEAFAEF-1A0C-4FBE-9597-88BA47CBC8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81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Geniş ekran</PresentationFormat>
  <Paragraphs>38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Teması</vt:lpstr>
      <vt:lpstr>2. ÜNİTE</vt:lpstr>
      <vt:lpstr>BİNA İÇİ TELEFON TESİSATI (ANKASTRE)</vt:lpstr>
      <vt:lpstr>BİNA İÇİ TELEFON TESİSATI (ANKASTRE)</vt:lpstr>
      <vt:lpstr>BİNA İÇİ TELEFON TESİSATI (ANKASTRE)</vt:lpstr>
      <vt:lpstr>PowerPoint Sunusu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  <vt:lpstr>BİNA İÇİ TELEFON TESİSATI (ANKASTRE)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ÜNİTE</dc:title>
  <dc:creator>hüseyin k.erdem</dc:creator>
  <cp:lastModifiedBy>hüseyin k.erdem</cp:lastModifiedBy>
  <cp:revision>1</cp:revision>
  <dcterms:created xsi:type="dcterms:W3CDTF">2021-02-10T20:35:19Z</dcterms:created>
  <dcterms:modified xsi:type="dcterms:W3CDTF">2021-02-10T20:35:19Z</dcterms:modified>
</cp:coreProperties>
</file>