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64" d="100"/>
          <a:sy n="64" d="100"/>
        </p:scale>
        <p:origin x="102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93C6B-7ECC-4163-B966-DDEE9915C2C4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36B25DE-3F46-4AA9-90F0-30741ECC29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353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93C6B-7ECC-4163-B966-DDEE9915C2C4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36B25DE-3F46-4AA9-90F0-30741ECC29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2065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93C6B-7ECC-4163-B966-DDEE9915C2C4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36B25DE-3F46-4AA9-90F0-30741ECC29D8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037344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93C6B-7ECC-4163-B966-DDEE9915C2C4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36B25DE-3F46-4AA9-90F0-30741ECC29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78732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93C6B-7ECC-4163-B966-DDEE9915C2C4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36B25DE-3F46-4AA9-90F0-30741ECC29D8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17998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93C6B-7ECC-4163-B966-DDEE9915C2C4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36B25DE-3F46-4AA9-90F0-30741ECC29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34397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93C6B-7ECC-4163-B966-DDEE9915C2C4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B25DE-3F46-4AA9-90F0-30741ECC29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96716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93C6B-7ECC-4163-B966-DDEE9915C2C4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B25DE-3F46-4AA9-90F0-30741ECC29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4772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93C6B-7ECC-4163-B966-DDEE9915C2C4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B25DE-3F46-4AA9-90F0-30741ECC29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2142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93C6B-7ECC-4163-B966-DDEE9915C2C4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36B25DE-3F46-4AA9-90F0-30741ECC29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1842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93C6B-7ECC-4163-B966-DDEE9915C2C4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36B25DE-3F46-4AA9-90F0-30741ECC29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7993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93C6B-7ECC-4163-B966-DDEE9915C2C4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36B25DE-3F46-4AA9-90F0-30741ECC29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9836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93C6B-7ECC-4163-B966-DDEE9915C2C4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B25DE-3F46-4AA9-90F0-30741ECC29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951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93C6B-7ECC-4163-B966-DDEE9915C2C4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B25DE-3F46-4AA9-90F0-30741ECC29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3570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93C6B-7ECC-4163-B966-DDEE9915C2C4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B25DE-3F46-4AA9-90F0-30741ECC29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6125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93C6B-7ECC-4163-B966-DDEE9915C2C4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36B25DE-3F46-4AA9-90F0-30741ECC29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7404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693C6B-7ECC-4163-B966-DDEE9915C2C4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36B25DE-3F46-4AA9-90F0-30741ECC29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7792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23999" y="606548"/>
            <a:ext cx="9344891" cy="1014434"/>
          </a:xfrm>
        </p:spPr>
        <p:txBody>
          <a:bodyPr/>
          <a:lstStyle/>
          <a:p>
            <a:r>
              <a:rPr lang="tr-TR" dirty="0" err="1" smtClean="0"/>
              <a:t>Genital</a:t>
            </a:r>
            <a:r>
              <a:rPr lang="tr-TR" dirty="0" smtClean="0"/>
              <a:t> </a:t>
            </a:r>
            <a:r>
              <a:rPr lang="tr-TR" dirty="0"/>
              <a:t>Sistem 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3276601" y="3698855"/>
            <a:ext cx="8915399" cy="1126283"/>
          </a:xfrm>
        </p:spPr>
        <p:txBody>
          <a:bodyPr>
            <a:noAutofit/>
          </a:bodyPr>
          <a:lstStyle/>
          <a:p>
            <a:r>
              <a:rPr lang="tr-TR" sz="6000" dirty="0" smtClean="0"/>
              <a:t>Öğretim Görevlisi</a:t>
            </a:r>
          </a:p>
          <a:p>
            <a:r>
              <a:rPr lang="tr-TR" sz="6000" dirty="0" smtClean="0"/>
              <a:t>Dr. Mert OCAK</a:t>
            </a:r>
            <a:endParaRPr lang="tr-TR" sz="6000" dirty="0"/>
          </a:p>
        </p:txBody>
      </p:sp>
    </p:spTree>
    <p:extLst>
      <p:ext uri="{BB962C8B-B14F-4D97-AF65-F5344CB8AC3E}">
        <p14:creationId xmlns:p14="http://schemas.microsoft.com/office/powerpoint/2010/main" val="2269330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24891" y="270164"/>
            <a:ext cx="10357181" cy="6475410"/>
          </a:xfrm>
        </p:spPr>
        <p:txBody>
          <a:bodyPr numCol="3">
            <a:normAutofit/>
          </a:bodyPr>
          <a:lstStyle/>
          <a:p>
            <a:pPr fontAlgn="base"/>
            <a:r>
              <a:rPr lang="tr-TR" sz="2000" b="1" dirty="0"/>
              <a:t>ERKEK DIŞ GENİTAL ORGANLARI</a:t>
            </a:r>
            <a:r>
              <a:rPr lang="tr-TR" sz="2000" dirty="0"/>
              <a:t> </a:t>
            </a:r>
          </a:p>
          <a:p>
            <a:pPr fontAlgn="base"/>
            <a:r>
              <a:rPr lang="tr-TR" sz="2000" b="1" dirty="0"/>
              <a:t>SCROTUM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 err="1"/>
              <a:t>Raphe</a:t>
            </a:r>
            <a:r>
              <a:rPr lang="tr-TR" sz="2000" dirty="0"/>
              <a:t> </a:t>
            </a:r>
            <a:r>
              <a:rPr lang="tr-TR" sz="2000" dirty="0" err="1"/>
              <a:t>scroti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 err="1"/>
              <a:t>Tunica</a:t>
            </a:r>
            <a:r>
              <a:rPr lang="tr-TR" sz="2000" dirty="0"/>
              <a:t> </a:t>
            </a:r>
            <a:r>
              <a:rPr lang="tr-TR" sz="2000" dirty="0" err="1"/>
              <a:t>dartos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 err="1"/>
              <a:t>Septum</a:t>
            </a:r>
            <a:r>
              <a:rPr lang="tr-TR" sz="2000" dirty="0"/>
              <a:t> </a:t>
            </a:r>
            <a:r>
              <a:rPr lang="tr-TR" sz="2000" dirty="0" err="1"/>
              <a:t>scroti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/>
              <a:t>M. </a:t>
            </a:r>
            <a:r>
              <a:rPr lang="tr-TR" sz="2000" dirty="0" err="1"/>
              <a:t>dartos</a:t>
            </a:r>
            <a:r>
              <a:rPr lang="tr-TR" sz="2000" dirty="0"/>
              <a:t> </a:t>
            </a:r>
          </a:p>
          <a:p>
            <a:pPr fontAlgn="base"/>
            <a:r>
              <a:rPr lang="tr-TR" sz="2000" b="1" dirty="0"/>
              <a:t>PENIS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 err="1"/>
              <a:t>Radix</a:t>
            </a:r>
            <a:r>
              <a:rPr lang="tr-TR" sz="2000" dirty="0"/>
              <a:t> penis </a:t>
            </a:r>
          </a:p>
          <a:p>
            <a:pPr fontAlgn="base"/>
            <a:r>
              <a:rPr lang="tr-TR" sz="2000" dirty="0" err="1"/>
              <a:t>Corpus</a:t>
            </a:r>
            <a:r>
              <a:rPr lang="tr-TR" sz="2000" dirty="0"/>
              <a:t> penis </a:t>
            </a:r>
          </a:p>
          <a:p>
            <a:pPr fontAlgn="base"/>
            <a:r>
              <a:rPr lang="tr-TR" sz="2000" dirty="0" err="1"/>
              <a:t>Crus</a:t>
            </a:r>
            <a:r>
              <a:rPr lang="tr-TR" sz="2000" dirty="0"/>
              <a:t> penis </a:t>
            </a:r>
          </a:p>
          <a:p>
            <a:pPr fontAlgn="base"/>
            <a:r>
              <a:rPr lang="tr-TR" sz="2000" dirty="0" err="1"/>
              <a:t>Dorsum</a:t>
            </a:r>
            <a:r>
              <a:rPr lang="tr-TR" sz="2000" dirty="0"/>
              <a:t> penis </a:t>
            </a:r>
          </a:p>
          <a:p>
            <a:pPr fontAlgn="base"/>
            <a:r>
              <a:rPr lang="tr-TR" sz="2000" dirty="0" err="1"/>
              <a:t>Facies</a:t>
            </a:r>
            <a:r>
              <a:rPr lang="tr-TR" sz="2000" dirty="0"/>
              <a:t> </a:t>
            </a:r>
            <a:r>
              <a:rPr lang="tr-TR" sz="2000" dirty="0" err="1"/>
              <a:t>urethralis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 err="1"/>
              <a:t>Glans</a:t>
            </a:r>
            <a:r>
              <a:rPr lang="tr-TR" sz="2000" dirty="0"/>
              <a:t> penis </a:t>
            </a:r>
          </a:p>
          <a:p>
            <a:pPr fontAlgn="base"/>
            <a:r>
              <a:rPr lang="tr-TR" sz="2000" dirty="0" err="1"/>
              <a:t>Corona</a:t>
            </a:r>
            <a:r>
              <a:rPr lang="tr-TR" sz="2000" dirty="0"/>
              <a:t> </a:t>
            </a:r>
            <a:r>
              <a:rPr lang="tr-TR" sz="2000" dirty="0" err="1"/>
              <a:t>glandis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 err="1"/>
              <a:t>Septum</a:t>
            </a:r>
            <a:r>
              <a:rPr lang="tr-TR" sz="2000" dirty="0"/>
              <a:t> </a:t>
            </a:r>
            <a:r>
              <a:rPr lang="tr-TR" sz="2000" dirty="0" err="1"/>
              <a:t>glandis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 err="1"/>
              <a:t>Collum</a:t>
            </a:r>
            <a:r>
              <a:rPr lang="tr-TR" sz="2000" dirty="0"/>
              <a:t> </a:t>
            </a:r>
            <a:r>
              <a:rPr lang="tr-TR" sz="2000" dirty="0" err="1"/>
              <a:t>glandis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 err="1"/>
              <a:t>Preputium</a:t>
            </a:r>
            <a:r>
              <a:rPr lang="tr-TR" sz="2000" dirty="0"/>
              <a:t> penis </a:t>
            </a:r>
          </a:p>
          <a:p>
            <a:pPr fontAlgn="base"/>
            <a:r>
              <a:rPr lang="tr-TR" sz="2000" dirty="0" err="1"/>
              <a:t>Frenulum</a:t>
            </a:r>
            <a:r>
              <a:rPr lang="tr-TR" sz="2000" dirty="0"/>
              <a:t> </a:t>
            </a:r>
            <a:r>
              <a:rPr lang="tr-TR" sz="2000" dirty="0" err="1"/>
              <a:t>preputii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 err="1"/>
              <a:t>Raphe</a:t>
            </a:r>
            <a:r>
              <a:rPr lang="tr-TR" sz="2000" dirty="0"/>
              <a:t> penis </a:t>
            </a:r>
          </a:p>
          <a:p>
            <a:pPr fontAlgn="base"/>
            <a:r>
              <a:rPr lang="tr-TR" sz="2000" dirty="0" err="1"/>
              <a:t>Corpus</a:t>
            </a:r>
            <a:r>
              <a:rPr lang="tr-TR" sz="2000" dirty="0"/>
              <a:t> </a:t>
            </a:r>
            <a:r>
              <a:rPr lang="tr-TR" sz="2000" dirty="0" err="1"/>
              <a:t>cavernosum</a:t>
            </a:r>
            <a:r>
              <a:rPr lang="tr-TR" sz="2000" dirty="0"/>
              <a:t> penis  </a:t>
            </a:r>
          </a:p>
          <a:p>
            <a:pPr fontAlgn="base"/>
            <a:r>
              <a:rPr lang="tr-TR" sz="2000" dirty="0" err="1"/>
              <a:t>Corpus</a:t>
            </a:r>
            <a:r>
              <a:rPr lang="tr-TR" sz="2000" dirty="0"/>
              <a:t> </a:t>
            </a:r>
            <a:r>
              <a:rPr lang="tr-TR" sz="2000" dirty="0" err="1"/>
              <a:t>spongiosum</a:t>
            </a:r>
            <a:r>
              <a:rPr lang="tr-TR" sz="2000" dirty="0"/>
              <a:t> penis </a:t>
            </a:r>
          </a:p>
          <a:p>
            <a:pPr fontAlgn="base"/>
            <a:r>
              <a:rPr lang="tr-TR" sz="2000" dirty="0" err="1"/>
              <a:t>Bulbus</a:t>
            </a:r>
            <a:r>
              <a:rPr lang="tr-TR" sz="2000" dirty="0"/>
              <a:t> penis </a:t>
            </a:r>
          </a:p>
          <a:p>
            <a:pPr fontAlgn="base"/>
            <a:r>
              <a:rPr lang="tr-TR" sz="2000" dirty="0" err="1"/>
              <a:t>Tunica</a:t>
            </a:r>
            <a:r>
              <a:rPr lang="tr-TR" sz="2000" dirty="0"/>
              <a:t> </a:t>
            </a:r>
            <a:r>
              <a:rPr lang="tr-TR" sz="2000" dirty="0" err="1"/>
              <a:t>albuginea</a:t>
            </a:r>
            <a:r>
              <a:rPr lang="tr-TR" sz="2000" dirty="0"/>
              <a:t> </a:t>
            </a:r>
            <a:r>
              <a:rPr lang="tr-TR" sz="2000" dirty="0" err="1"/>
              <a:t>corporum</a:t>
            </a:r>
            <a:r>
              <a:rPr lang="tr-TR" sz="2000" dirty="0"/>
              <a:t> </a:t>
            </a:r>
            <a:r>
              <a:rPr lang="tr-TR" sz="2000" dirty="0" err="1"/>
              <a:t>cavernosorum</a:t>
            </a:r>
            <a:r>
              <a:rPr lang="tr-TR" sz="2000" dirty="0"/>
              <a:t>  </a:t>
            </a:r>
          </a:p>
          <a:p>
            <a:pPr fontAlgn="base"/>
            <a:r>
              <a:rPr lang="tr-TR" sz="2000" dirty="0" err="1"/>
              <a:t>Tunica</a:t>
            </a:r>
            <a:r>
              <a:rPr lang="tr-TR" sz="2000" dirty="0"/>
              <a:t> </a:t>
            </a:r>
            <a:r>
              <a:rPr lang="tr-TR" sz="2000" dirty="0" err="1"/>
              <a:t>albuginea</a:t>
            </a:r>
            <a:r>
              <a:rPr lang="tr-TR" sz="2000" dirty="0"/>
              <a:t> </a:t>
            </a:r>
            <a:r>
              <a:rPr lang="tr-TR" sz="2000" dirty="0" err="1"/>
              <a:t>corparis</a:t>
            </a:r>
            <a:r>
              <a:rPr lang="tr-TR" sz="2000" dirty="0"/>
              <a:t> </a:t>
            </a:r>
            <a:r>
              <a:rPr lang="tr-TR" sz="2000" dirty="0" err="1"/>
              <a:t>spongiosi</a:t>
            </a:r>
            <a:r>
              <a:rPr lang="tr-TR" sz="2000" dirty="0"/>
              <a:t>  </a:t>
            </a:r>
          </a:p>
          <a:p>
            <a:pPr fontAlgn="base"/>
            <a:r>
              <a:rPr lang="tr-TR" sz="2000" dirty="0" err="1"/>
              <a:t>Septum</a:t>
            </a:r>
            <a:r>
              <a:rPr lang="tr-TR" sz="2000" dirty="0"/>
              <a:t> penis </a:t>
            </a:r>
          </a:p>
          <a:p>
            <a:pPr fontAlgn="base"/>
            <a:r>
              <a:rPr lang="tr-TR" sz="2000" dirty="0" err="1"/>
              <a:t>Trabeculae</a:t>
            </a:r>
            <a:r>
              <a:rPr lang="tr-TR" sz="2000" dirty="0"/>
              <a:t> </a:t>
            </a:r>
            <a:r>
              <a:rPr lang="tr-TR" sz="2000" dirty="0" err="1"/>
              <a:t>corporum</a:t>
            </a:r>
            <a:r>
              <a:rPr lang="tr-TR" sz="2000" dirty="0"/>
              <a:t> </a:t>
            </a:r>
            <a:r>
              <a:rPr lang="tr-TR" sz="2000" dirty="0" err="1"/>
              <a:t>cavernosorum</a:t>
            </a:r>
            <a:r>
              <a:rPr lang="tr-TR" sz="2000" dirty="0"/>
              <a:t>  </a:t>
            </a:r>
          </a:p>
          <a:p>
            <a:pPr fontAlgn="base"/>
            <a:r>
              <a:rPr lang="tr-TR" sz="2000" dirty="0" err="1"/>
              <a:t>Trabeculae</a:t>
            </a:r>
            <a:r>
              <a:rPr lang="tr-TR" sz="2000" dirty="0"/>
              <a:t> </a:t>
            </a:r>
            <a:r>
              <a:rPr lang="tr-TR" sz="2000" dirty="0" err="1"/>
              <a:t>corporis</a:t>
            </a:r>
            <a:r>
              <a:rPr lang="tr-TR" sz="2000" dirty="0"/>
              <a:t> </a:t>
            </a:r>
            <a:r>
              <a:rPr lang="tr-TR" sz="2000" dirty="0" err="1"/>
              <a:t>spongiosi</a:t>
            </a:r>
            <a:r>
              <a:rPr lang="tr-TR" sz="2000" dirty="0"/>
              <a:t>  </a:t>
            </a:r>
          </a:p>
          <a:p>
            <a:pPr fontAlgn="base"/>
            <a:r>
              <a:rPr lang="tr-TR" sz="2000" dirty="0" err="1"/>
              <a:t>Cavernae</a:t>
            </a:r>
            <a:r>
              <a:rPr lang="tr-TR" sz="2000" dirty="0"/>
              <a:t> </a:t>
            </a:r>
            <a:r>
              <a:rPr lang="tr-TR" sz="2000" dirty="0" err="1"/>
              <a:t>corporum</a:t>
            </a:r>
            <a:r>
              <a:rPr lang="tr-TR" sz="2000" dirty="0"/>
              <a:t> </a:t>
            </a:r>
            <a:r>
              <a:rPr lang="tr-TR" sz="2000" dirty="0" err="1"/>
              <a:t>cavernosorum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 err="1"/>
              <a:t>Cavernae</a:t>
            </a:r>
            <a:r>
              <a:rPr lang="tr-TR" sz="2000" dirty="0"/>
              <a:t> </a:t>
            </a:r>
            <a:r>
              <a:rPr lang="tr-TR" sz="2000" dirty="0" err="1"/>
              <a:t>corparis</a:t>
            </a:r>
            <a:r>
              <a:rPr lang="tr-TR" sz="2000" dirty="0"/>
              <a:t> </a:t>
            </a:r>
            <a:r>
              <a:rPr lang="tr-TR" sz="2000" dirty="0" err="1"/>
              <a:t>spongiosi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 err="1"/>
              <a:t>Aa</a:t>
            </a:r>
            <a:r>
              <a:rPr lang="tr-TR" sz="2000" dirty="0"/>
              <a:t>. </a:t>
            </a:r>
            <a:r>
              <a:rPr lang="tr-TR" sz="2000" dirty="0" err="1"/>
              <a:t>helicinae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 err="1"/>
              <a:t>Vv</a:t>
            </a:r>
            <a:r>
              <a:rPr lang="tr-TR" sz="2000" dirty="0"/>
              <a:t>. </a:t>
            </a:r>
            <a:r>
              <a:rPr lang="tr-TR" sz="2000" dirty="0" err="1"/>
              <a:t>cavernosae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 err="1"/>
              <a:t>Fascia</a:t>
            </a:r>
            <a:r>
              <a:rPr lang="tr-TR" sz="2000" dirty="0"/>
              <a:t> penis ; </a:t>
            </a:r>
          </a:p>
          <a:p>
            <a:pPr fontAlgn="base"/>
            <a:r>
              <a:rPr lang="tr-TR" sz="2000" dirty="0" err="1"/>
              <a:t>Lig.suspensorium</a:t>
            </a:r>
            <a:r>
              <a:rPr lang="tr-TR" sz="2000" dirty="0"/>
              <a:t> penis </a:t>
            </a:r>
          </a:p>
          <a:p>
            <a:pPr fontAlgn="base"/>
            <a:r>
              <a:rPr lang="tr-TR" sz="2000" dirty="0"/>
              <a:t>Lig. </a:t>
            </a:r>
            <a:r>
              <a:rPr lang="tr-TR" sz="2000" dirty="0" err="1"/>
              <a:t>fundiforme</a:t>
            </a:r>
            <a:r>
              <a:rPr lang="tr-TR" sz="2000" dirty="0"/>
              <a:t> penis </a:t>
            </a:r>
          </a:p>
          <a:p>
            <a:pPr fontAlgn="base"/>
            <a:r>
              <a:rPr lang="tr-TR" sz="2000" dirty="0" err="1"/>
              <a:t>Glandulae</a:t>
            </a:r>
            <a:r>
              <a:rPr lang="tr-TR" sz="2000" dirty="0"/>
              <a:t> </a:t>
            </a:r>
            <a:r>
              <a:rPr lang="tr-TR" sz="2000" dirty="0" err="1"/>
              <a:t>preputiales</a:t>
            </a:r>
            <a:r>
              <a:rPr lang="tr-TR" sz="2000" dirty="0"/>
              <a:t> </a:t>
            </a:r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393066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24891" y="270164"/>
            <a:ext cx="10357181" cy="6475410"/>
          </a:xfrm>
        </p:spPr>
        <p:txBody>
          <a:bodyPr numCol="3">
            <a:normAutofit fontScale="85000" lnSpcReduction="10000"/>
          </a:bodyPr>
          <a:lstStyle/>
          <a:p>
            <a:pPr fontAlgn="base"/>
            <a:r>
              <a:rPr lang="tr-TR" b="1" dirty="0"/>
              <a:t>ERKEK İÇ GENİTAL ORGANLARI</a:t>
            </a:r>
            <a:r>
              <a:rPr lang="en-US" dirty="0"/>
              <a:t> </a:t>
            </a:r>
            <a:endParaRPr lang="en-US" sz="2000" dirty="0"/>
          </a:p>
          <a:p>
            <a:pPr fontAlgn="base"/>
            <a:r>
              <a:rPr lang="tr-TR" b="1" dirty="0"/>
              <a:t>TESTIS; ORCHIS</a:t>
            </a:r>
            <a:r>
              <a:rPr lang="en-US" dirty="0"/>
              <a:t> </a:t>
            </a:r>
            <a:endParaRPr lang="en-US" sz="2000" dirty="0"/>
          </a:p>
          <a:p>
            <a:pPr fontAlgn="base"/>
            <a:r>
              <a:rPr lang="tr-TR" dirty="0" err="1"/>
              <a:t>Extremitas</a:t>
            </a:r>
            <a:r>
              <a:rPr lang="tr-TR" dirty="0"/>
              <a:t> </a:t>
            </a:r>
            <a:r>
              <a:rPr lang="tr-TR" dirty="0" err="1"/>
              <a:t>superior</a:t>
            </a:r>
            <a:r>
              <a:rPr lang="tr-TR" dirty="0"/>
              <a:t>; </a:t>
            </a:r>
            <a:r>
              <a:rPr lang="tr-TR" dirty="0" err="1"/>
              <a:t>Polus</a:t>
            </a:r>
            <a:r>
              <a:rPr lang="tr-TR" dirty="0"/>
              <a:t> </a:t>
            </a:r>
            <a:r>
              <a:rPr lang="tr-TR" dirty="0" err="1"/>
              <a:t>superior</a:t>
            </a:r>
            <a:r>
              <a:rPr lang="en-US" dirty="0"/>
              <a:t> </a:t>
            </a:r>
            <a:endParaRPr lang="en-US" sz="2000" dirty="0"/>
          </a:p>
          <a:p>
            <a:pPr fontAlgn="base"/>
            <a:r>
              <a:rPr lang="tr-TR" dirty="0" err="1"/>
              <a:t>Extremitas</a:t>
            </a:r>
            <a:r>
              <a:rPr lang="tr-TR" dirty="0"/>
              <a:t> </a:t>
            </a:r>
            <a:r>
              <a:rPr lang="tr-TR" dirty="0" err="1"/>
              <a:t>inferior</a:t>
            </a:r>
            <a:r>
              <a:rPr lang="tr-TR" dirty="0"/>
              <a:t>; </a:t>
            </a:r>
            <a:r>
              <a:rPr lang="tr-TR" dirty="0" err="1"/>
              <a:t>Polus</a:t>
            </a:r>
            <a:r>
              <a:rPr lang="tr-TR" dirty="0"/>
              <a:t> </a:t>
            </a:r>
            <a:r>
              <a:rPr lang="tr-TR" dirty="0" err="1"/>
              <a:t>inferior</a:t>
            </a:r>
            <a:r>
              <a:rPr lang="en-US" dirty="0"/>
              <a:t> </a:t>
            </a:r>
            <a:endParaRPr lang="en-US" sz="2000" dirty="0"/>
          </a:p>
          <a:p>
            <a:pPr fontAlgn="base"/>
            <a:r>
              <a:rPr lang="tr-TR" dirty="0" err="1"/>
              <a:t>Facies</a:t>
            </a:r>
            <a:r>
              <a:rPr lang="tr-TR" dirty="0"/>
              <a:t> </a:t>
            </a:r>
            <a:r>
              <a:rPr lang="tr-TR" dirty="0" err="1"/>
              <a:t>lateralis</a:t>
            </a:r>
            <a:r>
              <a:rPr lang="en-US" dirty="0"/>
              <a:t> </a:t>
            </a:r>
            <a:endParaRPr lang="en-US" sz="2000" dirty="0"/>
          </a:p>
          <a:p>
            <a:pPr fontAlgn="base"/>
            <a:r>
              <a:rPr lang="tr-TR" dirty="0" err="1"/>
              <a:t>Facies</a:t>
            </a:r>
            <a:r>
              <a:rPr lang="tr-TR" dirty="0"/>
              <a:t> </a:t>
            </a:r>
            <a:r>
              <a:rPr lang="tr-TR" dirty="0" err="1"/>
              <a:t>medialis</a:t>
            </a:r>
            <a:r>
              <a:rPr lang="en-US" dirty="0"/>
              <a:t> </a:t>
            </a:r>
            <a:endParaRPr lang="en-US" sz="2000" dirty="0"/>
          </a:p>
          <a:p>
            <a:pPr fontAlgn="base"/>
            <a:r>
              <a:rPr lang="tr-TR" dirty="0" err="1"/>
              <a:t>Margo</a:t>
            </a:r>
            <a:r>
              <a:rPr lang="tr-TR" dirty="0"/>
              <a:t> </a:t>
            </a:r>
            <a:r>
              <a:rPr lang="tr-TR" dirty="0" err="1"/>
              <a:t>anterior</a:t>
            </a:r>
            <a:r>
              <a:rPr lang="en-US" dirty="0"/>
              <a:t> </a:t>
            </a:r>
            <a:endParaRPr lang="en-US" sz="2000" dirty="0"/>
          </a:p>
          <a:p>
            <a:pPr fontAlgn="base"/>
            <a:r>
              <a:rPr lang="tr-TR" dirty="0" err="1"/>
              <a:t>Margo</a:t>
            </a:r>
            <a:r>
              <a:rPr lang="tr-TR" dirty="0"/>
              <a:t> </a:t>
            </a:r>
            <a:r>
              <a:rPr lang="tr-TR" dirty="0" err="1"/>
              <a:t>posterior</a:t>
            </a:r>
            <a:r>
              <a:rPr lang="en-US" dirty="0"/>
              <a:t> </a:t>
            </a:r>
            <a:endParaRPr lang="en-US" sz="2000" dirty="0"/>
          </a:p>
          <a:p>
            <a:pPr fontAlgn="base"/>
            <a:r>
              <a:rPr lang="tr-TR" dirty="0" err="1"/>
              <a:t>Tunica</a:t>
            </a:r>
            <a:r>
              <a:rPr lang="tr-TR" dirty="0"/>
              <a:t> </a:t>
            </a:r>
            <a:r>
              <a:rPr lang="tr-TR" dirty="0" err="1"/>
              <a:t>vaginalis</a:t>
            </a:r>
            <a:r>
              <a:rPr lang="tr-TR" dirty="0"/>
              <a:t> testis</a:t>
            </a:r>
            <a:r>
              <a:rPr lang="en-US" dirty="0"/>
              <a:t> </a:t>
            </a:r>
            <a:endParaRPr lang="en-US" sz="2000" dirty="0"/>
          </a:p>
          <a:p>
            <a:pPr fontAlgn="base"/>
            <a:r>
              <a:rPr lang="tr-TR" dirty="0" err="1"/>
              <a:t>Tunica</a:t>
            </a:r>
            <a:r>
              <a:rPr lang="tr-TR" dirty="0"/>
              <a:t> </a:t>
            </a:r>
            <a:r>
              <a:rPr lang="tr-TR" dirty="0" err="1"/>
              <a:t>albuginea</a:t>
            </a:r>
            <a:r>
              <a:rPr lang="en-US" dirty="0"/>
              <a:t> </a:t>
            </a:r>
            <a:endParaRPr lang="en-US" sz="2000" dirty="0"/>
          </a:p>
          <a:p>
            <a:pPr fontAlgn="base"/>
            <a:r>
              <a:rPr lang="tr-TR" dirty="0" err="1"/>
              <a:t>Mediastinum</a:t>
            </a:r>
            <a:r>
              <a:rPr lang="tr-TR" dirty="0"/>
              <a:t> testis</a:t>
            </a:r>
            <a:r>
              <a:rPr lang="en-US" dirty="0"/>
              <a:t> </a:t>
            </a:r>
            <a:endParaRPr lang="en-US" sz="2000" dirty="0"/>
          </a:p>
          <a:p>
            <a:pPr fontAlgn="base"/>
            <a:r>
              <a:rPr lang="tr-TR" dirty="0" err="1"/>
              <a:t>Septula</a:t>
            </a:r>
            <a:r>
              <a:rPr lang="tr-TR" dirty="0"/>
              <a:t> testis</a:t>
            </a:r>
            <a:r>
              <a:rPr lang="en-US" dirty="0"/>
              <a:t> </a:t>
            </a:r>
            <a:endParaRPr lang="en-US" sz="2000" dirty="0"/>
          </a:p>
          <a:p>
            <a:pPr fontAlgn="base"/>
            <a:r>
              <a:rPr lang="tr-TR" dirty="0" err="1"/>
              <a:t>Lobuli</a:t>
            </a:r>
            <a:r>
              <a:rPr lang="tr-TR" dirty="0"/>
              <a:t> testis</a:t>
            </a:r>
            <a:r>
              <a:rPr lang="en-US" dirty="0"/>
              <a:t> </a:t>
            </a:r>
            <a:endParaRPr lang="en-US" sz="2000" dirty="0"/>
          </a:p>
          <a:p>
            <a:pPr fontAlgn="base"/>
            <a:r>
              <a:rPr lang="tr-TR" dirty="0" err="1"/>
              <a:t>Tubuli</a:t>
            </a:r>
            <a:r>
              <a:rPr lang="tr-TR" dirty="0"/>
              <a:t> </a:t>
            </a:r>
            <a:r>
              <a:rPr lang="tr-TR" dirty="0" err="1"/>
              <a:t>seminiferi</a:t>
            </a:r>
            <a:r>
              <a:rPr lang="tr-TR" dirty="0"/>
              <a:t> </a:t>
            </a:r>
            <a:r>
              <a:rPr lang="tr-TR" dirty="0" err="1"/>
              <a:t>contorti</a:t>
            </a:r>
            <a:r>
              <a:rPr lang="en-US" dirty="0"/>
              <a:t> </a:t>
            </a:r>
            <a:endParaRPr lang="en-US" sz="2000" dirty="0"/>
          </a:p>
          <a:p>
            <a:pPr fontAlgn="base"/>
            <a:r>
              <a:rPr lang="tr-TR" dirty="0" err="1"/>
              <a:t>Tubuli</a:t>
            </a:r>
            <a:r>
              <a:rPr lang="tr-TR" dirty="0"/>
              <a:t> </a:t>
            </a:r>
            <a:r>
              <a:rPr lang="tr-TR" dirty="0" err="1"/>
              <a:t>seminiferi</a:t>
            </a:r>
            <a:r>
              <a:rPr lang="tr-TR" dirty="0"/>
              <a:t> </a:t>
            </a:r>
            <a:r>
              <a:rPr lang="tr-TR" dirty="0" err="1"/>
              <a:t>recti</a:t>
            </a:r>
            <a:r>
              <a:rPr lang="en-US" dirty="0"/>
              <a:t> </a:t>
            </a:r>
            <a:endParaRPr lang="en-US" sz="2000" dirty="0"/>
          </a:p>
          <a:p>
            <a:pPr fontAlgn="base"/>
            <a:r>
              <a:rPr lang="tr-TR" dirty="0" err="1"/>
              <a:t>Rete</a:t>
            </a:r>
            <a:r>
              <a:rPr lang="tr-TR" dirty="0"/>
              <a:t> testis</a:t>
            </a:r>
            <a:r>
              <a:rPr lang="en-US" dirty="0"/>
              <a:t> </a:t>
            </a:r>
            <a:endParaRPr lang="en-US" sz="2000" dirty="0"/>
          </a:p>
          <a:p>
            <a:pPr fontAlgn="base"/>
            <a:r>
              <a:rPr lang="tr-TR" dirty="0" err="1"/>
              <a:t>Ductuli</a:t>
            </a:r>
            <a:r>
              <a:rPr lang="tr-TR" dirty="0"/>
              <a:t> </a:t>
            </a:r>
            <a:r>
              <a:rPr lang="tr-TR" dirty="0" err="1"/>
              <a:t>efferentes</a:t>
            </a:r>
            <a:r>
              <a:rPr lang="tr-TR" dirty="0"/>
              <a:t> testis</a:t>
            </a:r>
            <a:r>
              <a:rPr lang="en-US" dirty="0"/>
              <a:t> </a:t>
            </a:r>
            <a:endParaRPr lang="en-US" sz="2000" dirty="0"/>
          </a:p>
          <a:p>
            <a:pPr fontAlgn="base"/>
            <a:r>
              <a:rPr lang="tr-TR" b="1" dirty="0"/>
              <a:t>EPIDIDYMIS</a:t>
            </a:r>
            <a:r>
              <a:rPr lang="en-US" dirty="0"/>
              <a:t> </a:t>
            </a:r>
            <a:endParaRPr lang="en-US" sz="2000" dirty="0"/>
          </a:p>
          <a:p>
            <a:pPr fontAlgn="base"/>
            <a:r>
              <a:rPr lang="tr-TR" dirty="0" err="1"/>
              <a:t>Caput</a:t>
            </a:r>
            <a:r>
              <a:rPr lang="tr-TR" dirty="0"/>
              <a:t> </a:t>
            </a:r>
            <a:r>
              <a:rPr lang="tr-TR" dirty="0" err="1"/>
              <a:t>epididymidis</a:t>
            </a:r>
            <a:r>
              <a:rPr lang="en-US" dirty="0"/>
              <a:t> </a:t>
            </a:r>
            <a:endParaRPr lang="en-US" sz="2000" dirty="0"/>
          </a:p>
          <a:p>
            <a:pPr fontAlgn="base"/>
            <a:r>
              <a:rPr lang="tr-TR" dirty="0" err="1"/>
              <a:t>Lobuli</a:t>
            </a:r>
            <a:r>
              <a:rPr lang="tr-TR" dirty="0"/>
              <a:t> </a:t>
            </a:r>
            <a:r>
              <a:rPr lang="tr-TR" dirty="0" err="1"/>
              <a:t>epididymidis</a:t>
            </a:r>
            <a:r>
              <a:rPr lang="en-US" dirty="0"/>
              <a:t> </a:t>
            </a:r>
            <a:endParaRPr lang="en-US" sz="2000" dirty="0"/>
          </a:p>
          <a:p>
            <a:pPr fontAlgn="base"/>
            <a:r>
              <a:rPr lang="tr-TR" dirty="0" err="1"/>
              <a:t>Corpus</a:t>
            </a:r>
            <a:r>
              <a:rPr lang="tr-TR" dirty="0"/>
              <a:t> </a:t>
            </a:r>
            <a:r>
              <a:rPr lang="tr-TR" dirty="0" err="1"/>
              <a:t>epididymidis</a:t>
            </a:r>
            <a:r>
              <a:rPr lang="en-US" dirty="0"/>
              <a:t> </a:t>
            </a:r>
            <a:endParaRPr lang="en-US" sz="2000" dirty="0"/>
          </a:p>
          <a:p>
            <a:pPr fontAlgn="base"/>
            <a:r>
              <a:rPr lang="tr-TR" dirty="0" err="1"/>
              <a:t>Cauda</a:t>
            </a:r>
            <a:r>
              <a:rPr lang="tr-TR" dirty="0"/>
              <a:t> </a:t>
            </a:r>
            <a:r>
              <a:rPr lang="tr-TR" dirty="0" err="1"/>
              <a:t>epididymidis</a:t>
            </a:r>
            <a:r>
              <a:rPr lang="en-US" dirty="0"/>
              <a:t> </a:t>
            </a:r>
            <a:endParaRPr lang="en-US" sz="2000" dirty="0"/>
          </a:p>
          <a:p>
            <a:pPr fontAlgn="base"/>
            <a:r>
              <a:rPr lang="tr-TR" dirty="0" err="1"/>
              <a:t>Ductus</a:t>
            </a:r>
            <a:r>
              <a:rPr lang="tr-TR" dirty="0"/>
              <a:t> </a:t>
            </a:r>
            <a:r>
              <a:rPr lang="tr-TR" dirty="0" err="1"/>
              <a:t>epididymidis</a:t>
            </a:r>
            <a:r>
              <a:rPr lang="en-US" dirty="0"/>
              <a:t> </a:t>
            </a:r>
            <a:endParaRPr lang="en-US" sz="2000" dirty="0"/>
          </a:p>
          <a:p>
            <a:pPr fontAlgn="base"/>
            <a:r>
              <a:rPr lang="tr-TR" dirty="0" err="1"/>
              <a:t>Appendix</a:t>
            </a:r>
            <a:r>
              <a:rPr lang="tr-TR" dirty="0"/>
              <a:t> testis</a:t>
            </a:r>
            <a:r>
              <a:rPr lang="en-US" dirty="0"/>
              <a:t> </a:t>
            </a:r>
            <a:endParaRPr lang="en-US" sz="2000" dirty="0"/>
          </a:p>
          <a:p>
            <a:pPr fontAlgn="base"/>
            <a:r>
              <a:rPr lang="tr-TR" dirty="0"/>
              <a:t>(</a:t>
            </a:r>
            <a:r>
              <a:rPr lang="tr-TR" dirty="0" err="1"/>
              <a:t>Appendix</a:t>
            </a:r>
            <a:r>
              <a:rPr lang="tr-TR" dirty="0"/>
              <a:t> </a:t>
            </a:r>
            <a:r>
              <a:rPr lang="tr-TR" dirty="0" err="1"/>
              <a:t>epididymidis</a:t>
            </a:r>
            <a:r>
              <a:rPr lang="tr-TR" dirty="0"/>
              <a:t>)</a:t>
            </a:r>
            <a:r>
              <a:rPr lang="en-US" dirty="0"/>
              <a:t> </a:t>
            </a:r>
            <a:endParaRPr lang="en-US" sz="2000" dirty="0"/>
          </a:p>
          <a:p>
            <a:pPr fontAlgn="base"/>
            <a:r>
              <a:rPr lang="tr-TR" b="1" dirty="0"/>
              <a:t>DUCTUS DEFERENS</a:t>
            </a:r>
            <a:r>
              <a:rPr lang="en-US" dirty="0"/>
              <a:t> </a:t>
            </a:r>
            <a:endParaRPr lang="en-US" sz="2000" dirty="0"/>
          </a:p>
          <a:p>
            <a:pPr fontAlgn="base"/>
            <a:r>
              <a:rPr lang="tr-TR" dirty="0"/>
              <a:t>Pars </a:t>
            </a:r>
            <a:r>
              <a:rPr lang="tr-TR" dirty="0" err="1"/>
              <a:t>scrotalis</a:t>
            </a:r>
            <a:r>
              <a:rPr lang="en-US" dirty="0"/>
              <a:t> </a:t>
            </a:r>
            <a:endParaRPr lang="en-US" sz="2000" dirty="0"/>
          </a:p>
          <a:p>
            <a:pPr fontAlgn="base"/>
            <a:r>
              <a:rPr lang="tr-TR" dirty="0"/>
              <a:t>Pars </a:t>
            </a:r>
            <a:r>
              <a:rPr lang="tr-TR" dirty="0" err="1"/>
              <a:t>funicularis</a:t>
            </a:r>
            <a:r>
              <a:rPr lang="en-US" dirty="0"/>
              <a:t> </a:t>
            </a:r>
            <a:endParaRPr lang="en-US" sz="2000" dirty="0"/>
          </a:p>
          <a:p>
            <a:pPr fontAlgn="base"/>
            <a:r>
              <a:rPr lang="tr-TR" dirty="0"/>
              <a:t>Pars </a:t>
            </a:r>
            <a:r>
              <a:rPr lang="tr-TR" dirty="0" err="1"/>
              <a:t>inguinalis</a:t>
            </a:r>
            <a:r>
              <a:rPr lang="en-US" dirty="0"/>
              <a:t> </a:t>
            </a:r>
            <a:endParaRPr lang="en-US" sz="2000" dirty="0"/>
          </a:p>
          <a:p>
            <a:pPr fontAlgn="base"/>
            <a:r>
              <a:rPr lang="tr-TR" dirty="0"/>
              <a:t>Pars </a:t>
            </a:r>
            <a:r>
              <a:rPr lang="tr-TR" dirty="0" err="1"/>
              <a:t>pelvica</a:t>
            </a:r>
            <a:r>
              <a:rPr lang="en-US" dirty="0"/>
              <a:t> </a:t>
            </a:r>
            <a:endParaRPr lang="en-US" sz="2000" dirty="0"/>
          </a:p>
          <a:p>
            <a:pPr fontAlgn="base"/>
            <a:r>
              <a:rPr lang="tr-TR" dirty="0" err="1"/>
              <a:t>Tunica</a:t>
            </a:r>
            <a:r>
              <a:rPr lang="tr-TR" dirty="0"/>
              <a:t> </a:t>
            </a:r>
            <a:r>
              <a:rPr lang="tr-TR" dirty="0" err="1"/>
              <a:t>adventitia</a:t>
            </a:r>
            <a:r>
              <a:rPr lang="en-US" dirty="0"/>
              <a:t> </a:t>
            </a:r>
            <a:endParaRPr lang="en-US" sz="2000" dirty="0"/>
          </a:p>
          <a:p>
            <a:pPr fontAlgn="base"/>
            <a:r>
              <a:rPr lang="tr-TR" dirty="0" err="1"/>
              <a:t>Tunica</a:t>
            </a:r>
            <a:r>
              <a:rPr lang="tr-TR" dirty="0"/>
              <a:t> </a:t>
            </a:r>
            <a:r>
              <a:rPr lang="tr-TR" dirty="0" err="1"/>
              <a:t>muscularis</a:t>
            </a:r>
            <a:r>
              <a:rPr lang="en-US" dirty="0"/>
              <a:t> </a:t>
            </a:r>
            <a:endParaRPr lang="en-US" sz="2000" dirty="0"/>
          </a:p>
          <a:p>
            <a:pPr fontAlgn="base"/>
            <a:r>
              <a:rPr lang="tr-TR" dirty="0" err="1"/>
              <a:t>Tunica</a:t>
            </a:r>
            <a:r>
              <a:rPr lang="tr-TR" dirty="0"/>
              <a:t> </a:t>
            </a:r>
            <a:r>
              <a:rPr lang="tr-TR" dirty="0" err="1"/>
              <a:t>mucosa</a:t>
            </a:r>
            <a:r>
              <a:rPr lang="en-US" dirty="0"/>
              <a:t> </a:t>
            </a:r>
            <a:endParaRPr lang="en-US" sz="2000" dirty="0"/>
          </a:p>
          <a:p>
            <a:pPr fontAlgn="base"/>
            <a:r>
              <a:rPr lang="tr-TR" b="1" dirty="0" smtClean="0"/>
              <a:t>FUNICULUS </a:t>
            </a:r>
            <a:r>
              <a:rPr lang="tr-TR" b="1" dirty="0"/>
              <a:t>SPERMATICUS</a:t>
            </a:r>
            <a:r>
              <a:rPr lang="en-US" dirty="0"/>
              <a:t> </a:t>
            </a:r>
            <a:endParaRPr lang="en-US" sz="2000" dirty="0"/>
          </a:p>
          <a:p>
            <a:pPr fontAlgn="base"/>
            <a:r>
              <a:rPr lang="tr-TR" dirty="0" err="1"/>
              <a:t>Fascia</a:t>
            </a:r>
            <a:r>
              <a:rPr lang="tr-TR" dirty="0"/>
              <a:t> </a:t>
            </a:r>
            <a:r>
              <a:rPr lang="tr-TR" dirty="0" err="1"/>
              <a:t>spermatica</a:t>
            </a:r>
            <a:r>
              <a:rPr lang="tr-TR" dirty="0"/>
              <a:t> </a:t>
            </a:r>
            <a:r>
              <a:rPr lang="tr-TR" dirty="0" err="1"/>
              <a:t>externa</a:t>
            </a:r>
            <a:r>
              <a:rPr lang="en-US" dirty="0"/>
              <a:t> </a:t>
            </a:r>
            <a:endParaRPr lang="en-US" sz="2000" dirty="0"/>
          </a:p>
          <a:p>
            <a:pPr fontAlgn="base"/>
            <a:r>
              <a:rPr lang="tr-TR" dirty="0"/>
              <a:t>M. </a:t>
            </a:r>
            <a:r>
              <a:rPr lang="tr-TR" dirty="0" err="1"/>
              <a:t>cremaster</a:t>
            </a:r>
            <a:r>
              <a:rPr lang="en-US" dirty="0"/>
              <a:t> </a:t>
            </a:r>
            <a:endParaRPr lang="en-US" sz="2000" dirty="0"/>
          </a:p>
          <a:p>
            <a:pPr fontAlgn="base"/>
            <a:r>
              <a:rPr lang="tr-TR" dirty="0" err="1"/>
              <a:t>Fascia</a:t>
            </a:r>
            <a:r>
              <a:rPr lang="tr-TR" dirty="0"/>
              <a:t> </a:t>
            </a:r>
            <a:r>
              <a:rPr lang="tr-TR" dirty="0" err="1"/>
              <a:t>cremasterica</a:t>
            </a:r>
            <a:r>
              <a:rPr lang="en-US" dirty="0"/>
              <a:t> </a:t>
            </a:r>
            <a:endParaRPr lang="en-US" sz="2000" dirty="0"/>
          </a:p>
          <a:p>
            <a:pPr fontAlgn="base"/>
            <a:r>
              <a:rPr lang="tr-TR" dirty="0" err="1"/>
              <a:t>Fascia</a:t>
            </a:r>
            <a:r>
              <a:rPr lang="tr-TR" dirty="0"/>
              <a:t> </a:t>
            </a:r>
            <a:r>
              <a:rPr lang="tr-TR" dirty="0" err="1"/>
              <a:t>spermatica</a:t>
            </a:r>
            <a:r>
              <a:rPr lang="tr-TR" dirty="0"/>
              <a:t> </a:t>
            </a:r>
            <a:r>
              <a:rPr lang="tr-TR" dirty="0" err="1"/>
              <a:t>interna</a:t>
            </a:r>
            <a:r>
              <a:rPr lang="en-US" dirty="0"/>
              <a:t> </a:t>
            </a:r>
            <a:endParaRPr lang="en-US" sz="2000" dirty="0"/>
          </a:p>
          <a:p>
            <a:pPr fontAlgn="base"/>
            <a:r>
              <a:rPr lang="tr-TR" b="1" dirty="0"/>
              <a:t>GLANDULA PROSTATICA (PROSTATA)</a:t>
            </a:r>
            <a:r>
              <a:rPr lang="en-US" dirty="0"/>
              <a:t> </a:t>
            </a:r>
            <a:endParaRPr lang="en-US" sz="2000" dirty="0"/>
          </a:p>
          <a:p>
            <a:pPr fontAlgn="base"/>
            <a:r>
              <a:rPr lang="tr-TR" dirty="0" err="1"/>
              <a:t>Basis</a:t>
            </a:r>
            <a:r>
              <a:rPr lang="tr-TR" dirty="0"/>
              <a:t> </a:t>
            </a:r>
            <a:r>
              <a:rPr lang="tr-TR" dirty="0" err="1"/>
              <a:t>prostatae</a:t>
            </a:r>
            <a:r>
              <a:rPr lang="en-US" dirty="0"/>
              <a:t> </a:t>
            </a:r>
            <a:endParaRPr lang="en-US" sz="2000" dirty="0"/>
          </a:p>
          <a:p>
            <a:pPr fontAlgn="base"/>
            <a:r>
              <a:rPr lang="tr-TR" dirty="0"/>
              <a:t>Pars </a:t>
            </a:r>
            <a:r>
              <a:rPr lang="tr-TR" dirty="0" err="1"/>
              <a:t>proximalis</a:t>
            </a:r>
            <a:r>
              <a:rPr lang="en-US" dirty="0"/>
              <a:t> </a:t>
            </a:r>
            <a:endParaRPr lang="en-US" sz="2000" dirty="0"/>
          </a:p>
          <a:p>
            <a:pPr fontAlgn="base"/>
            <a:r>
              <a:rPr lang="tr-TR" dirty="0"/>
              <a:t>Zona </a:t>
            </a:r>
            <a:r>
              <a:rPr lang="tr-TR" dirty="0" err="1"/>
              <a:t>glandularum</a:t>
            </a:r>
            <a:r>
              <a:rPr lang="tr-TR" dirty="0"/>
              <a:t> </a:t>
            </a:r>
            <a:r>
              <a:rPr lang="tr-TR" dirty="0" err="1"/>
              <a:t>periurethralium</a:t>
            </a:r>
            <a:r>
              <a:rPr lang="en-US" dirty="0"/>
              <a:t> </a:t>
            </a:r>
            <a:endParaRPr lang="en-US" sz="2000" dirty="0"/>
          </a:p>
          <a:p>
            <a:pPr fontAlgn="base"/>
            <a:r>
              <a:rPr lang="tr-TR" dirty="0"/>
              <a:t>Pars </a:t>
            </a:r>
            <a:r>
              <a:rPr lang="tr-TR" dirty="0" err="1"/>
              <a:t>distalis</a:t>
            </a:r>
            <a:r>
              <a:rPr lang="en-US" dirty="0"/>
              <a:t> </a:t>
            </a:r>
            <a:endParaRPr lang="en-US" sz="2000" dirty="0"/>
          </a:p>
          <a:p>
            <a:pPr fontAlgn="base"/>
            <a:r>
              <a:rPr lang="tr-TR" dirty="0" err="1"/>
              <a:t>Apex</a:t>
            </a:r>
            <a:r>
              <a:rPr lang="tr-TR" dirty="0"/>
              <a:t> </a:t>
            </a:r>
            <a:r>
              <a:rPr lang="tr-TR" dirty="0" err="1"/>
              <a:t>prostatae</a:t>
            </a:r>
            <a:r>
              <a:rPr lang="en-US" dirty="0"/>
              <a:t> </a:t>
            </a:r>
            <a:endParaRPr lang="en-US" sz="2000" dirty="0"/>
          </a:p>
          <a:p>
            <a:pPr fontAlgn="base"/>
            <a:r>
              <a:rPr lang="tr-TR" dirty="0" err="1"/>
              <a:t>Facies</a:t>
            </a:r>
            <a:r>
              <a:rPr lang="tr-TR" dirty="0"/>
              <a:t> </a:t>
            </a:r>
            <a:r>
              <a:rPr lang="tr-TR" dirty="0" err="1"/>
              <a:t>anterior</a:t>
            </a:r>
            <a:r>
              <a:rPr lang="en-US" dirty="0"/>
              <a:t> </a:t>
            </a:r>
            <a:endParaRPr lang="en-US" sz="2000" dirty="0"/>
          </a:p>
          <a:p>
            <a:pPr fontAlgn="base"/>
            <a:r>
              <a:rPr lang="tr-TR" dirty="0" err="1"/>
              <a:t>Facies</a:t>
            </a:r>
            <a:r>
              <a:rPr lang="tr-TR" dirty="0"/>
              <a:t> </a:t>
            </a:r>
            <a:r>
              <a:rPr lang="tr-TR" dirty="0" err="1"/>
              <a:t>posterior</a:t>
            </a:r>
            <a:r>
              <a:rPr lang="en-US" dirty="0"/>
              <a:t> </a:t>
            </a:r>
            <a:endParaRPr lang="en-US" sz="2000" dirty="0"/>
          </a:p>
          <a:p>
            <a:pPr fontAlgn="base"/>
            <a:r>
              <a:rPr lang="tr-TR" dirty="0" err="1"/>
              <a:t>Facies</a:t>
            </a:r>
            <a:r>
              <a:rPr lang="tr-TR" dirty="0"/>
              <a:t> </a:t>
            </a:r>
            <a:r>
              <a:rPr lang="tr-TR" dirty="0" err="1"/>
              <a:t>inferolateralis</a:t>
            </a:r>
            <a:r>
              <a:rPr lang="en-US" dirty="0"/>
              <a:t> </a:t>
            </a:r>
            <a:endParaRPr lang="en-US" sz="2000" dirty="0"/>
          </a:p>
          <a:p>
            <a:pPr fontAlgn="base"/>
            <a:r>
              <a:rPr lang="tr-TR" dirty="0"/>
              <a:t>Lobi </a:t>
            </a:r>
            <a:r>
              <a:rPr lang="tr-TR" dirty="0" err="1"/>
              <a:t>prostatae</a:t>
            </a:r>
            <a:r>
              <a:rPr lang="tr-TR" dirty="0"/>
              <a:t> </a:t>
            </a:r>
            <a:r>
              <a:rPr lang="tr-TR" dirty="0" err="1"/>
              <a:t>dexter</a:t>
            </a:r>
            <a:r>
              <a:rPr lang="tr-TR" dirty="0"/>
              <a:t> et </a:t>
            </a:r>
            <a:r>
              <a:rPr lang="tr-TR" dirty="0" err="1"/>
              <a:t>sinister</a:t>
            </a:r>
            <a:r>
              <a:rPr lang="en-US" dirty="0"/>
              <a:t> </a:t>
            </a:r>
            <a:endParaRPr lang="en-US" sz="2000" dirty="0"/>
          </a:p>
          <a:p>
            <a:pPr fontAlgn="base"/>
            <a:r>
              <a:rPr lang="tr-TR" dirty="0" err="1"/>
              <a:t>Lobulus</a:t>
            </a:r>
            <a:r>
              <a:rPr lang="tr-TR" dirty="0"/>
              <a:t> </a:t>
            </a:r>
            <a:r>
              <a:rPr lang="tr-TR" dirty="0" err="1"/>
              <a:t>inferoposterior</a:t>
            </a:r>
            <a:r>
              <a:rPr lang="en-US" dirty="0"/>
              <a:t> </a:t>
            </a:r>
            <a:endParaRPr lang="en-US" sz="2000" dirty="0"/>
          </a:p>
          <a:p>
            <a:pPr fontAlgn="base"/>
            <a:r>
              <a:rPr lang="tr-TR" dirty="0" err="1"/>
              <a:t>Lobulus</a:t>
            </a:r>
            <a:r>
              <a:rPr lang="tr-TR" dirty="0"/>
              <a:t> </a:t>
            </a:r>
            <a:r>
              <a:rPr lang="tr-TR" dirty="0" err="1"/>
              <a:t>inferolateralis</a:t>
            </a:r>
            <a:r>
              <a:rPr lang="en-US" dirty="0"/>
              <a:t> </a:t>
            </a:r>
            <a:endParaRPr lang="en-US" sz="2000" dirty="0"/>
          </a:p>
          <a:p>
            <a:pPr fontAlgn="base"/>
            <a:r>
              <a:rPr lang="tr-TR" dirty="0" err="1"/>
              <a:t>Lobulus</a:t>
            </a:r>
            <a:r>
              <a:rPr lang="tr-TR" dirty="0"/>
              <a:t> </a:t>
            </a:r>
            <a:r>
              <a:rPr lang="tr-TR" dirty="0" err="1"/>
              <a:t>superomedialis</a:t>
            </a:r>
            <a:r>
              <a:rPr lang="en-US" dirty="0"/>
              <a:t> </a:t>
            </a:r>
            <a:endParaRPr lang="en-US" sz="2000" dirty="0"/>
          </a:p>
          <a:p>
            <a:pPr fontAlgn="base"/>
            <a:r>
              <a:rPr lang="tr-TR" dirty="0" err="1"/>
              <a:t>Lobulus</a:t>
            </a:r>
            <a:r>
              <a:rPr lang="tr-TR" dirty="0"/>
              <a:t> </a:t>
            </a:r>
            <a:r>
              <a:rPr lang="tr-TR" dirty="0" err="1"/>
              <a:t>anteromedialis</a:t>
            </a:r>
            <a:r>
              <a:rPr lang="en-US" dirty="0"/>
              <a:t> </a:t>
            </a:r>
            <a:endParaRPr lang="en-US" sz="2000" dirty="0"/>
          </a:p>
          <a:p>
            <a:pPr fontAlgn="base"/>
            <a:r>
              <a:rPr lang="tr-TR" dirty="0" err="1"/>
              <a:t>Capsula</a:t>
            </a:r>
            <a:r>
              <a:rPr lang="tr-TR" dirty="0"/>
              <a:t> </a:t>
            </a:r>
            <a:r>
              <a:rPr lang="tr-TR" dirty="0" err="1"/>
              <a:t>prostatica</a:t>
            </a:r>
            <a:r>
              <a:rPr lang="en-US" dirty="0"/>
              <a:t> </a:t>
            </a:r>
            <a:endParaRPr lang="en-US" sz="2000" dirty="0"/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8853802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03949" y="164892"/>
            <a:ext cx="10478124" cy="6580682"/>
          </a:xfrm>
        </p:spPr>
        <p:txBody>
          <a:bodyPr numCol="3">
            <a:normAutofit fontScale="85000" lnSpcReduction="20000"/>
          </a:bodyPr>
          <a:lstStyle/>
          <a:p>
            <a:pPr fontAlgn="base"/>
            <a:r>
              <a:rPr lang="tr-TR" b="1" dirty="0"/>
              <a:t>KADIN İÇ GENİTAL ORGANLARI (ORGANA GENITALIA FEMININA INTERNA)</a:t>
            </a:r>
            <a:r>
              <a:rPr lang="tr-TR" dirty="0"/>
              <a:t> </a:t>
            </a:r>
          </a:p>
          <a:p>
            <a:pPr fontAlgn="base"/>
            <a:r>
              <a:rPr lang="tr-TR" b="1" dirty="0"/>
              <a:t>OVARIUM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Hilum</a:t>
            </a:r>
            <a:r>
              <a:rPr lang="tr-TR" dirty="0"/>
              <a:t> </a:t>
            </a:r>
            <a:r>
              <a:rPr lang="tr-TR" dirty="0" err="1"/>
              <a:t>ovarii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Facies</a:t>
            </a:r>
            <a:r>
              <a:rPr lang="tr-TR" dirty="0"/>
              <a:t> </a:t>
            </a:r>
            <a:r>
              <a:rPr lang="tr-TR" dirty="0" err="1"/>
              <a:t>medialis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Facies</a:t>
            </a:r>
            <a:r>
              <a:rPr lang="tr-TR" dirty="0"/>
              <a:t> </a:t>
            </a:r>
            <a:r>
              <a:rPr lang="tr-TR" dirty="0" err="1"/>
              <a:t>lateralis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Margo</a:t>
            </a:r>
            <a:r>
              <a:rPr lang="tr-TR" dirty="0"/>
              <a:t> </a:t>
            </a:r>
            <a:r>
              <a:rPr lang="tr-TR" dirty="0" err="1"/>
              <a:t>liber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Margo</a:t>
            </a:r>
            <a:r>
              <a:rPr lang="tr-TR" dirty="0"/>
              <a:t> </a:t>
            </a:r>
            <a:r>
              <a:rPr lang="tr-TR" dirty="0" err="1"/>
              <a:t>mesovaricus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Extremitas</a:t>
            </a:r>
            <a:r>
              <a:rPr lang="tr-TR" dirty="0"/>
              <a:t> </a:t>
            </a:r>
            <a:r>
              <a:rPr lang="tr-TR" dirty="0" err="1"/>
              <a:t>tubaria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Extremitas</a:t>
            </a:r>
            <a:r>
              <a:rPr lang="tr-TR" dirty="0"/>
              <a:t> </a:t>
            </a:r>
            <a:r>
              <a:rPr lang="tr-TR" dirty="0" err="1"/>
              <a:t>uterina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Tunica</a:t>
            </a:r>
            <a:r>
              <a:rPr lang="tr-TR" dirty="0"/>
              <a:t> </a:t>
            </a:r>
            <a:r>
              <a:rPr lang="tr-TR" dirty="0" err="1"/>
              <a:t>albuginea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Stroma</a:t>
            </a:r>
            <a:r>
              <a:rPr lang="tr-TR" dirty="0"/>
              <a:t> </a:t>
            </a:r>
            <a:r>
              <a:rPr lang="tr-TR" dirty="0" err="1"/>
              <a:t>ovarii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Cortex</a:t>
            </a:r>
            <a:r>
              <a:rPr lang="tr-TR" dirty="0"/>
              <a:t> </a:t>
            </a:r>
            <a:r>
              <a:rPr lang="tr-TR" dirty="0" err="1"/>
              <a:t>ovarii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Medulla</a:t>
            </a:r>
            <a:r>
              <a:rPr lang="tr-TR" dirty="0"/>
              <a:t> </a:t>
            </a:r>
            <a:r>
              <a:rPr lang="tr-TR" dirty="0" err="1"/>
              <a:t>ovarii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Corpus</a:t>
            </a:r>
            <a:r>
              <a:rPr lang="tr-TR" dirty="0"/>
              <a:t> </a:t>
            </a:r>
            <a:r>
              <a:rPr lang="tr-TR" dirty="0" err="1"/>
              <a:t>rubrum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Corpus</a:t>
            </a:r>
            <a:r>
              <a:rPr lang="tr-TR" dirty="0"/>
              <a:t> </a:t>
            </a:r>
            <a:r>
              <a:rPr lang="tr-TR" dirty="0" err="1"/>
              <a:t>luteum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Corpus</a:t>
            </a:r>
            <a:r>
              <a:rPr lang="tr-TR" dirty="0"/>
              <a:t> </a:t>
            </a:r>
            <a:r>
              <a:rPr lang="tr-TR" dirty="0" err="1"/>
              <a:t>albicans</a:t>
            </a:r>
            <a:r>
              <a:rPr lang="tr-TR" dirty="0"/>
              <a:t> </a:t>
            </a:r>
          </a:p>
          <a:p>
            <a:pPr fontAlgn="base"/>
            <a:r>
              <a:rPr lang="tr-TR" dirty="0"/>
              <a:t>Lig. </a:t>
            </a:r>
            <a:r>
              <a:rPr lang="tr-TR" dirty="0" err="1"/>
              <a:t>ovarii</a:t>
            </a:r>
            <a:r>
              <a:rPr lang="tr-TR" dirty="0"/>
              <a:t> </a:t>
            </a:r>
            <a:r>
              <a:rPr lang="tr-TR" dirty="0" err="1"/>
              <a:t>proprium</a:t>
            </a:r>
            <a:r>
              <a:rPr lang="tr-TR" dirty="0"/>
              <a:t>; Lig. </a:t>
            </a:r>
            <a:r>
              <a:rPr lang="tr-TR" dirty="0" err="1"/>
              <a:t>uteroovaricum</a:t>
            </a:r>
            <a:r>
              <a:rPr lang="tr-TR" dirty="0"/>
              <a:t> </a:t>
            </a:r>
          </a:p>
          <a:p>
            <a:pPr fontAlgn="base"/>
            <a:r>
              <a:rPr lang="tr-TR" dirty="0"/>
              <a:t>Lig. </a:t>
            </a:r>
            <a:r>
              <a:rPr lang="tr-TR" dirty="0" err="1"/>
              <a:t>suspensorium</a:t>
            </a:r>
            <a:r>
              <a:rPr lang="tr-TR" dirty="0"/>
              <a:t> </a:t>
            </a:r>
            <a:r>
              <a:rPr lang="tr-TR" dirty="0" err="1"/>
              <a:t>ovarii</a:t>
            </a:r>
            <a:r>
              <a:rPr lang="tr-TR" dirty="0"/>
              <a:t> </a:t>
            </a:r>
          </a:p>
          <a:p>
            <a:pPr fontAlgn="base"/>
            <a:r>
              <a:rPr lang="tr-TR" b="1" dirty="0"/>
              <a:t>TUBA UTERINA; SALPINX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Ostium</a:t>
            </a:r>
            <a:r>
              <a:rPr lang="tr-TR" dirty="0"/>
              <a:t> </a:t>
            </a:r>
            <a:r>
              <a:rPr lang="tr-TR" dirty="0" err="1"/>
              <a:t>abdominale</a:t>
            </a:r>
            <a:r>
              <a:rPr lang="tr-TR" dirty="0"/>
              <a:t> </a:t>
            </a:r>
            <a:r>
              <a:rPr lang="tr-TR" dirty="0" err="1"/>
              <a:t>tubae</a:t>
            </a:r>
            <a:r>
              <a:rPr lang="tr-TR" dirty="0"/>
              <a:t> </a:t>
            </a:r>
            <a:r>
              <a:rPr lang="tr-TR" dirty="0" err="1"/>
              <a:t>uterinae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Infundibulum</a:t>
            </a:r>
            <a:r>
              <a:rPr lang="tr-TR" dirty="0"/>
              <a:t> </a:t>
            </a:r>
            <a:r>
              <a:rPr lang="tr-TR" dirty="0" err="1"/>
              <a:t>tubae</a:t>
            </a:r>
            <a:r>
              <a:rPr lang="tr-TR" dirty="0"/>
              <a:t> </a:t>
            </a:r>
            <a:r>
              <a:rPr lang="tr-TR" dirty="0" err="1"/>
              <a:t>uterinae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Fimbriae</a:t>
            </a:r>
            <a:r>
              <a:rPr lang="tr-TR" dirty="0"/>
              <a:t> </a:t>
            </a:r>
            <a:r>
              <a:rPr lang="tr-TR" dirty="0" err="1"/>
              <a:t>tubae</a:t>
            </a:r>
            <a:r>
              <a:rPr lang="tr-TR" dirty="0"/>
              <a:t> </a:t>
            </a:r>
            <a:r>
              <a:rPr lang="tr-TR" dirty="0" err="1"/>
              <a:t>uterinae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Fimbria</a:t>
            </a:r>
            <a:r>
              <a:rPr lang="tr-TR" dirty="0"/>
              <a:t> </a:t>
            </a:r>
            <a:r>
              <a:rPr lang="tr-TR" dirty="0" err="1"/>
              <a:t>ovarica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Ampulla</a:t>
            </a:r>
            <a:r>
              <a:rPr lang="tr-TR" dirty="0"/>
              <a:t> </a:t>
            </a:r>
            <a:r>
              <a:rPr lang="tr-TR" dirty="0" err="1"/>
              <a:t>tubae</a:t>
            </a:r>
            <a:r>
              <a:rPr lang="tr-TR" dirty="0"/>
              <a:t> </a:t>
            </a:r>
            <a:r>
              <a:rPr lang="tr-TR" dirty="0" err="1"/>
              <a:t>uterinae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Isthmus</a:t>
            </a:r>
            <a:r>
              <a:rPr lang="tr-TR" dirty="0"/>
              <a:t> </a:t>
            </a:r>
            <a:r>
              <a:rPr lang="tr-TR" dirty="0" err="1"/>
              <a:t>tubae</a:t>
            </a:r>
            <a:r>
              <a:rPr lang="tr-TR" dirty="0"/>
              <a:t> </a:t>
            </a:r>
            <a:r>
              <a:rPr lang="tr-TR" dirty="0" err="1"/>
              <a:t>uterinae</a:t>
            </a:r>
            <a:r>
              <a:rPr lang="tr-TR" dirty="0"/>
              <a:t> </a:t>
            </a:r>
          </a:p>
          <a:p>
            <a:pPr fontAlgn="base"/>
            <a:r>
              <a:rPr lang="tr-TR" dirty="0"/>
              <a:t>Pars </a:t>
            </a:r>
            <a:r>
              <a:rPr lang="tr-TR" dirty="0" err="1"/>
              <a:t>uterina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Ostium</a:t>
            </a:r>
            <a:r>
              <a:rPr lang="tr-TR" dirty="0"/>
              <a:t> </a:t>
            </a:r>
            <a:r>
              <a:rPr lang="tr-TR" dirty="0" err="1"/>
              <a:t>uterinum</a:t>
            </a:r>
            <a:r>
              <a:rPr lang="tr-TR" dirty="0"/>
              <a:t> </a:t>
            </a:r>
            <a:r>
              <a:rPr lang="tr-TR" dirty="0" err="1"/>
              <a:t>tubae</a:t>
            </a:r>
            <a:r>
              <a:rPr lang="tr-TR" dirty="0"/>
              <a:t> </a:t>
            </a:r>
            <a:r>
              <a:rPr lang="tr-TR" dirty="0" err="1"/>
              <a:t>uterinae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Plicae</a:t>
            </a:r>
            <a:r>
              <a:rPr lang="tr-TR" dirty="0"/>
              <a:t> </a:t>
            </a:r>
            <a:r>
              <a:rPr lang="tr-TR" dirty="0" err="1"/>
              <a:t>tubariae</a:t>
            </a:r>
            <a:r>
              <a:rPr lang="tr-TR" dirty="0"/>
              <a:t> </a:t>
            </a:r>
          </a:p>
          <a:p>
            <a:pPr fontAlgn="base"/>
            <a:r>
              <a:rPr lang="tr-TR" b="1" dirty="0"/>
              <a:t>UTERUS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Fundus</a:t>
            </a:r>
            <a:r>
              <a:rPr lang="tr-TR" dirty="0"/>
              <a:t> </a:t>
            </a:r>
            <a:r>
              <a:rPr lang="tr-TR" dirty="0" err="1"/>
              <a:t>uteri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Corpus</a:t>
            </a:r>
            <a:r>
              <a:rPr lang="tr-TR" dirty="0"/>
              <a:t> </a:t>
            </a:r>
            <a:r>
              <a:rPr lang="tr-TR" dirty="0" err="1"/>
              <a:t>uteri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Cornu</a:t>
            </a:r>
            <a:r>
              <a:rPr lang="tr-TR" dirty="0"/>
              <a:t> </a:t>
            </a:r>
            <a:r>
              <a:rPr lang="tr-TR" dirty="0" err="1"/>
              <a:t>uteri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Margo</a:t>
            </a:r>
            <a:r>
              <a:rPr lang="tr-TR" dirty="0"/>
              <a:t> </a:t>
            </a:r>
            <a:r>
              <a:rPr lang="tr-TR" dirty="0" err="1"/>
              <a:t>uteri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Facies</a:t>
            </a:r>
            <a:r>
              <a:rPr lang="tr-TR" dirty="0"/>
              <a:t> </a:t>
            </a:r>
            <a:r>
              <a:rPr lang="tr-TR" dirty="0" err="1"/>
              <a:t>intestinalis</a:t>
            </a:r>
            <a:r>
              <a:rPr lang="tr-TR" dirty="0"/>
              <a:t>; </a:t>
            </a:r>
            <a:r>
              <a:rPr lang="tr-TR" dirty="0" err="1"/>
              <a:t>Facies</a:t>
            </a:r>
            <a:r>
              <a:rPr lang="tr-TR" dirty="0"/>
              <a:t> </a:t>
            </a:r>
            <a:r>
              <a:rPr lang="tr-TR" dirty="0" err="1"/>
              <a:t>posterior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Cavitas</a:t>
            </a:r>
            <a:r>
              <a:rPr lang="tr-TR" dirty="0"/>
              <a:t> </a:t>
            </a:r>
            <a:r>
              <a:rPr lang="tr-TR" dirty="0" err="1"/>
              <a:t>uteri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Facies</a:t>
            </a:r>
            <a:r>
              <a:rPr lang="tr-TR" dirty="0"/>
              <a:t> </a:t>
            </a:r>
            <a:r>
              <a:rPr lang="tr-TR" dirty="0" err="1"/>
              <a:t>vesicalis</a:t>
            </a:r>
            <a:r>
              <a:rPr lang="tr-TR" dirty="0"/>
              <a:t>; </a:t>
            </a:r>
            <a:r>
              <a:rPr lang="tr-TR" dirty="0" err="1"/>
              <a:t>Facies</a:t>
            </a:r>
            <a:r>
              <a:rPr lang="tr-TR" dirty="0"/>
              <a:t> </a:t>
            </a:r>
            <a:r>
              <a:rPr lang="tr-TR" dirty="0" err="1"/>
              <a:t>anterior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Ostium</a:t>
            </a:r>
            <a:r>
              <a:rPr lang="tr-TR" dirty="0"/>
              <a:t> </a:t>
            </a:r>
            <a:r>
              <a:rPr lang="tr-TR" dirty="0" err="1"/>
              <a:t>uteri</a:t>
            </a:r>
            <a:r>
              <a:rPr lang="tr-TR" dirty="0"/>
              <a:t> </a:t>
            </a:r>
            <a:r>
              <a:rPr lang="tr-TR" dirty="0" err="1"/>
              <a:t>internum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Cervix</a:t>
            </a:r>
            <a:r>
              <a:rPr lang="tr-TR" dirty="0"/>
              <a:t> </a:t>
            </a:r>
            <a:r>
              <a:rPr lang="tr-TR" dirty="0" err="1"/>
              <a:t>uteri</a:t>
            </a:r>
            <a:r>
              <a:rPr lang="tr-TR" dirty="0"/>
              <a:t> </a:t>
            </a:r>
          </a:p>
          <a:p>
            <a:pPr fontAlgn="base"/>
            <a:r>
              <a:rPr lang="tr-TR" dirty="0"/>
              <a:t>   </a:t>
            </a:r>
            <a:r>
              <a:rPr lang="tr-TR" dirty="0" err="1"/>
              <a:t>Portio</a:t>
            </a:r>
            <a:r>
              <a:rPr lang="tr-TR" dirty="0"/>
              <a:t> </a:t>
            </a:r>
            <a:r>
              <a:rPr lang="tr-TR" dirty="0" err="1"/>
              <a:t>supravaginalis</a:t>
            </a:r>
            <a:r>
              <a:rPr lang="tr-TR" dirty="0"/>
              <a:t> </a:t>
            </a:r>
            <a:r>
              <a:rPr lang="tr-TR" dirty="0" err="1"/>
              <a:t>cervicis</a:t>
            </a:r>
            <a:r>
              <a:rPr lang="tr-TR" dirty="0"/>
              <a:t> </a:t>
            </a:r>
          </a:p>
          <a:p>
            <a:pPr fontAlgn="base"/>
            <a:r>
              <a:rPr lang="tr-TR" dirty="0"/>
              <a:t>     </a:t>
            </a:r>
            <a:r>
              <a:rPr lang="tr-TR" dirty="0" err="1"/>
              <a:t>Isthmus</a:t>
            </a:r>
            <a:r>
              <a:rPr lang="tr-TR" dirty="0"/>
              <a:t> </a:t>
            </a:r>
            <a:r>
              <a:rPr lang="tr-TR" dirty="0" err="1"/>
              <a:t>uteri</a:t>
            </a:r>
            <a:r>
              <a:rPr lang="tr-TR" dirty="0"/>
              <a:t> </a:t>
            </a:r>
          </a:p>
          <a:p>
            <a:pPr fontAlgn="base"/>
            <a:r>
              <a:rPr lang="tr-TR" dirty="0"/>
              <a:t>   </a:t>
            </a:r>
            <a:r>
              <a:rPr lang="tr-TR" dirty="0" err="1"/>
              <a:t>Portio</a:t>
            </a:r>
            <a:r>
              <a:rPr lang="tr-TR" dirty="0"/>
              <a:t> </a:t>
            </a:r>
            <a:r>
              <a:rPr lang="tr-TR" dirty="0" err="1"/>
              <a:t>vaginalis</a:t>
            </a:r>
            <a:r>
              <a:rPr lang="tr-TR" dirty="0"/>
              <a:t> </a:t>
            </a:r>
            <a:r>
              <a:rPr lang="tr-TR" dirty="0" err="1"/>
              <a:t>cervicis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Ostium</a:t>
            </a:r>
            <a:r>
              <a:rPr lang="tr-TR" dirty="0"/>
              <a:t> </a:t>
            </a:r>
            <a:r>
              <a:rPr lang="tr-TR" dirty="0" err="1"/>
              <a:t>uteri</a:t>
            </a:r>
            <a:r>
              <a:rPr lang="tr-TR" dirty="0"/>
              <a:t> </a:t>
            </a:r>
          </a:p>
          <a:p>
            <a:pPr fontAlgn="base"/>
            <a:r>
              <a:rPr lang="tr-TR" dirty="0"/>
              <a:t>  </a:t>
            </a:r>
            <a:r>
              <a:rPr lang="tr-TR" dirty="0" err="1"/>
              <a:t>Labium</a:t>
            </a:r>
            <a:r>
              <a:rPr lang="tr-TR" dirty="0"/>
              <a:t> </a:t>
            </a:r>
            <a:r>
              <a:rPr lang="tr-TR" dirty="0" err="1"/>
              <a:t>anterius</a:t>
            </a:r>
            <a:r>
              <a:rPr lang="tr-TR" dirty="0"/>
              <a:t> </a:t>
            </a:r>
          </a:p>
          <a:p>
            <a:pPr fontAlgn="base"/>
            <a:r>
              <a:rPr lang="tr-TR" dirty="0"/>
              <a:t>  </a:t>
            </a:r>
            <a:r>
              <a:rPr lang="tr-TR" dirty="0" err="1"/>
              <a:t>Labium</a:t>
            </a:r>
            <a:r>
              <a:rPr lang="tr-TR" dirty="0"/>
              <a:t> </a:t>
            </a:r>
            <a:r>
              <a:rPr lang="tr-TR" dirty="0" err="1"/>
              <a:t>posterius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Canalis</a:t>
            </a:r>
            <a:r>
              <a:rPr lang="tr-TR" dirty="0"/>
              <a:t> </a:t>
            </a:r>
            <a:r>
              <a:rPr lang="tr-TR" dirty="0" err="1"/>
              <a:t>cervicis</a:t>
            </a:r>
            <a:r>
              <a:rPr lang="tr-TR" dirty="0"/>
              <a:t> </a:t>
            </a:r>
            <a:r>
              <a:rPr lang="tr-TR" dirty="0" err="1"/>
              <a:t>uteri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Plicae</a:t>
            </a:r>
            <a:r>
              <a:rPr lang="tr-TR" dirty="0"/>
              <a:t> </a:t>
            </a:r>
            <a:r>
              <a:rPr lang="tr-TR" dirty="0" err="1"/>
              <a:t>palmatae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Glandulae</a:t>
            </a:r>
            <a:r>
              <a:rPr lang="tr-TR" dirty="0"/>
              <a:t> </a:t>
            </a:r>
            <a:r>
              <a:rPr lang="tr-TR" dirty="0" err="1"/>
              <a:t>cervicales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Parametrium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Tunica</a:t>
            </a:r>
            <a:r>
              <a:rPr lang="tr-TR" dirty="0"/>
              <a:t> </a:t>
            </a:r>
            <a:r>
              <a:rPr lang="tr-TR" dirty="0" err="1"/>
              <a:t>serosa</a:t>
            </a:r>
            <a:r>
              <a:rPr lang="tr-TR" dirty="0"/>
              <a:t>; </a:t>
            </a:r>
            <a:r>
              <a:rPr lang="tr-TR" dirty="0" err="1"/>
              <a:t>Perimetrium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Tunica</a:t>
            </a:r>
            <a:r>
              <a:rPr lang="tr-TR" dirty="0"/>
              <a:t> </a:t>
            </a:r>
            <a:r>
              <a:rPr lang="tr-TR" dirty="0" err="1"/>
              <a:t>muscularis</a:t>
            </a:r>
            <a:r>
              <a:rPr lang="tr-TR" dirty="0"/>
              <a:t>; </a:t>
            </a:r>
            <a:r>
              <a:rPr lang="tr-TR" dirty="0" err="1"/>
              <a:t>Myometrium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Tunica</a:t>
            </a:r>
            <a:r>
              <a:rPr lang="tr-TR" dirty="0"/>
              <a:t> </a:t>
            </a:r>
            <a:r>
              <a:rPr lang="tr-TR" dirty="0" err="1"/>
              <a:t>mucosa</a:t>
            </a:r>
            <a:r>
              <a:rPr lang="tr-TR" dirty="0"/>
              <a:t>; </a:t>
            </a:r>
            <a:r>
              <a:rPr lang="tr-TR" dirty="0" err="1"/>
              <a:t>Endometrium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Glandulae</a:t>
            </a:r>
            <a:r>
              <a:rPr lang="tr-TR" dirty="0"/>
              <a:t> </a:t>
            </a:r>
            <a:r>
              <a:rPr lang="tr-TR" dirty="0" err="1"/>
              <a:t>uterinae</a:t>
            </a:r>
            <a:r>
              <a:rPr lang="tr-TR" dirty="0"/>
              <a:t> </a:t>
            </a:r>
          </a:p>
          <a:p>
            <a:pPr fontAlgn="base"/>
            <a:r>
              <a:rPr lang="tr-TR" dirty="0"/>
              <a:t>Lig. teres </a:t>
            </a:r>
            <a:r>
              <a:rPr lang="tr-TR" dirty="0" err="1"/>
              <a:t>uteri</a:t>
            </a:r>
            <a:r>
              <a:rPr lang="tr-TR" dirty="0"/>
              <a:t> </a:t>
            </a:r>
          </a:p>
          <a:p>
            <a:pPr fontAlgn="base"/>
            <a:r>
              <a:rPr lang="tr-TR" dirty="0"/>
              <a:t>Lig. </a:t>
            </a:r>
            <a:r>
              <a:rPr lang="tr-TR" dirty="0" err="1"/>
              <a:t>pubocervicale</a:t>
            </a:r>
            <a:r>
              <a:rPr lang="tr-TR" dirty="0"/>
              <a:t> </a:t>
            </a:r>
          </a:p>
          <a:p>
            <a:pPr fontAlgn="base"/>
            <a:r>
              <a:rPr lang="tr-TR" dirty="0"/>
              <a:t>Lig. </a:t>
            </a:r>
            <a:r>
              <a:rPr lang="tr-TR" dirty="0" err="1"/>
              <a:t>cardinale</a:t>
            </a:r>
            <a:r>
              <a:rPr lang="tr-TR" dirty="0"/>
              <a:t>; Lig. </a:t>
            </a:r>
            <a:r>
              <a:rPr lang="tr-TR" dirty="0" err="1"/>
              <a:t>transversum</a:t>
            </a:r>
            <a:r>
              <a:rPr lang="tr-TR" dirty="0"/>
              <a:t> </a:t>
            </a:r>
            <a:r>
              <a:rPr lang="tr-TR" dirty="0" err="1"/>
              <a:t>cervicis</a:t>
            </a:r>
            <a:r>
              <a:rPr lang="tr-TR" dirty="0"/>
              <a:t> </a:t>
            </a:r>
          </a:p>
          <a:p>
            <a:pPr fontAlgn="base"/>
            <a:r>
              <a:rPr lang="tr-TR" dirty="0"/>
              <a:t>Lig. </a:t>
            </a:r>
            <a:r>
              <a:rPr lang="tr-TR" dirty="0" err="1"/>
              <a:t>rectouterinum</a:t>
            </a:r>
            <a:endParaRPr lang="tr-TR" dirty="0"/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520998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03949" y="164892"/>
            <a:ext cx="10478124" cy="6580682"/>
          </a:xfrm>
        </p:spPr>
        <p:txBody>
          <a:bodyPr numCol="3">
            <a:normAutofit lnSpcReduction="10000"/>
          </a:bodyPr>
          <a:lstStyle/>
          <a:p>
            <a:pPr fontAlgn="base"/>
            <a:r>
              <a:rPr lang="tr-TR" b="1" dirty="0"/>
              <a:t>VAGINA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Fornix</a:t>
            </a:r>
            <a:r>
              <a:rPr lang="tr-TR" dirty="0"/>
              <a:t> </a:t>
            </a:r>
            <a:r>
              <a:rPr lang="tr-TR" dirty="0" err="1"/>
              <a:t>vaginae</a:t>
            </a:r>
            <a:r>
              <a:rPr lang="tr-TR" dirty="0"/>
              <a:t> </a:t>
            </a:r>
          </a:p>
          <a:p>
            <a:pPr fontAlgn="base"/>
            <a:r>
              <a:rPr lang="tr-TR" dirty="0"/>
              <a:t>Pars </a:t>
            </a:r>
            <a:r>
              <a:rPr lang="tr-TR" dirty="0" err="1"/>
              <a:t>anterior</a:t>
            </a:r>
            <a:r>
              <a:rPr lang="tr-TR" dirty="0"/>
              <a:t> </a:t>
            </a:r>
          </a:p>
          <a:p>
            <a:pPr fontAlgn="base"/>
            <a:r>
              <a:rPr lang="tr-TR" dirty="0"/>
              <a:t>Pars </a:t>
            </a:r>
            <a:r>
              <a:rPr lang="tr-TR" dirty="0" err="1"/>
              <a:t>posterior</a:t>
            </a:r>
            <a:r>
              <a:rPr lang="tr-TR" dirty="0"/>
              <a:t> </a:t>
            </a:r>
          </a:p>
          <a:p>
            <a:pPr fontAlgn="base"/>
            <a:r>
              <a:rPr lang="tr-TR" dirty="0"/>
              <a:t>Pars </a:t>
            </a:r>
            <a:r>
              <a:rPr lang="tr-TR" dirty="0" err="1"/>
              <a:t>lateralis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Paries</a:t>
            </a:r>
            <a:r>
              <a:rPr lang="tr-TR" dirty="0"/>
              <a:t> </a:t>
            </a:r>
            <a:r>
              <a:rPr lang="tr-TR" dirty="0" err="1"/>
              <a:t>anterior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Paries</a:t>
            </a:r>
            <a:r>
              <a:rPr lang="tr-TR" dirty="0"/>
              <a:t> </a:t>
            </a:r>
            <a:r>
              <a:rPr lang="tr-TR" dirty="0" err="1"/>
              <a:t>posterior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Hymen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Carunculae</a:t>
            </a:r>
            <a:r>
              <a:rPr lang="tr-TR" dirty="0"/>
              <a:t> </a:t>
            </a:r>
            <a:r>
              <a:rPr lang="tr-TR" dirty="0" err="1"/>
              <a:t>hymenales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Tunica</a:t>
            </a:r>
            <a:r>
              <a:rPr lang="tr-TR" dirty="0"/>
              <a:t> </a:t>
            </a:r>
            <a:r>
              <a:rPr lang="tr-TR" dirty="0" err="1"/>
              <a:t>muscularis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Tunica</a:t>
            </a:r>
            <a:r>
              <a:rPr lang="tr-TR" dirty="0"/>
              <a:t> </a:t>
            </a:r>
            <a:r>
              <a:rPr lang="tr-TR" dirty="0" err="1"/>
              <a:t>mucosa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Rugae</a:t>
            </a:r>
            <a:r>
              <a:rPr lang="tr-TR" dirty="0"/>
              <a:t> </a:t>
            </a:r>
            <a:r>
              <a:rPr lang="tr-TR" dirty="0" err="1"/>
              <a:t>vaginales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Columnae</a:t>
            </a:r>
            <a:r>
              <a:rPr lang="tr-TR" dirty="0"/>
              <a:t> </a:t>
            </a:r>
            <a:r>
              <a:rPr lang="tr-TR" dirty="0" err="1"/>
              <a:t>rugarum</a:t>
            </a:r>
            <a:r>
              <a:rPr lang="tr-TR" dirty="0"/>
              <a:t> </a:t>
            </a:r>
          </a:p>
          <a:p>
            <a:pPr fontAlgn="base"/>
            <a:r>
              <a:rPr lang="tr-TR" dirty="0"/>
              <a:t>   </a:t>
            </a:r>
            <a:r>
              <a:rPr lang="tr-TR" dirty="0" err="1"/>
              <a:t>Columna</a:t>
            </a:r>
            <a:r>
              <a:rPr lang="tr-TR" dirty="0"/>
              <a:t> </a:t>
            </a:r>
            <a:r>
              <a:rPr lang="tr-TR" dirty="0" err="1"/>
              <a:t>rugarum</a:t>
            </a:r>
            <a:r>
              <a:rPr lang="tr-TR" dirty="0"/>
              <a:t> </a:t>
            </a:r>
            <a:r>
              <a:rPr lang="tr-TR" dirty="0" err="1"/>
              <a:t>anterior</a:t>
            </a:r>
            <a:r>
              <a:rPr lang="tr-TR" dirty="0"/>
              <a:t> </a:t>
            </a:r>
          </a:p>
          <a:p>
            <a:pPr fontAlgn="base"/>
            <a:r>
              <a:rPr lang="tr-TR" dirty="0"/>
              <a:t>   </a:t>
            </a:r>
            <a:r>
              <a:rPr lang="tr-TR" dirty="0" err="1"/>
              <a:t>Columna</a:t>
            </a:r>
            <a:r>
              <a:rPr lang="tr-TR" dirty="0"/>
              <a:t> </a:t>
            </a:r>
            <a:r>
              <a:rPr lang="tr-TR" dirty="0" err="1"/>
              <a:t>rugarum</a:t>
            </a:r>
            <a:r>
              <a:rPr lang="tr-TR" dirty="0"/>
              <a:t> </a:t>
            </a:r>
            <a:r>
              <a:rPr lang="tr-TR" dirty="0" err="1"/>
              <a:t>posterio</a:t>
            </a:r>
            <a:r>
              <a:rPr lang="tr-TR" dirty="0"/>
              <a:t> </a:t>
            </a:r>
          </a:p>
          <a:p>
            <a:pPr fontAlgn="base"/>
            <a:r>
              <a:rPr lang="tr-TR" b="1" dirty="0"/>
              <a:t>KADIN DIŞ GENİTAL ORGANLARI (ORGANA GENITALIA FEMININA EXTERNA)</a:t>
            </a:r>
            <a:r>
              <a:rPr lang="tr-TR" dirty="0"/>
              <a:t> </a:t>
            </a:r>
          </a:p>
          <a:p>
            <a:pPr fontAlgn="base"/>
            <a:r>
              <a:rPr lang="tr-TR" b="1" dirty="0"/>
              <a:t>PUDENDUM FEMININUM; VULVA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Mons</a:t>
            </a:r>
            <a:r>
              <a:rPr lang="tr-TR" dirty="0"/>
              <a:t> </a:t>
            </a:r>
            <a:r>
              <a:rPr lang="tr-TR" dirty="0" err="1"/>
              <a:t>pubis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Labium</a:t>
            </a:r>
            <a:r>
              <a:rPr lang="tr-TR" dirty="0"/>
              <a:t> </a:t>
            </a:r>
            <a:r>
              <a:rPr lang="tr-TR" dirty="0" err="1"/>
              <a:t>majus</a:t>
            </a:r>
            <a:r>
              <a:rPr lang="tr-TR" dirty="0"/>
              <a:t> </a:t>
            </a:r>
            <a:r>
              <a:rPr lang="tr-TR" dirty="0" err="1"/>
              <a:t>pudendi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Commissura</a:t>
            </a:r>
            <a:r>
              <a:rPr lang="tr-TR" dirty="0"/>
              <a:t> </a:t>
            </a:r>
            <a:r>
              <a:rPr lang="tr-TR" dirty="0" err="1"/>
              <a:t>labiorum</a:t>
            </a:r>
            <a:r>
              <a:rPr lang="tr-TR" dirty="0"/>
              <a:t> </a:t>
            </a:r>
            <a:r>
              <a:rPr lang="tr-TR" dirty="0" err="1"/>
              <a:t>anterior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Commissura</a:t>
            </a:r>
            <a:r>
              <a:rPr lang="tr-TR" dirty="0"/>
              <a:t> </a:t>
            </a:r>
            <a:r>
              <a:rPr lang="tr-TR" dirty="0" err="1"/>
              <a:t>labrum</a:t>
            </a:r>
            <a:r>
              <a:rPr lang="tr-TR" dirty="0"/>
              <a:t> </a:t>
            </a:r>
            <a:r>
              <a:rPr lang="tr-TR" dirty="0" err="1"/>
              <a:t>posterior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Rima</a:t>
            </a:r>
            <a:r>
              <a:rPr lang="tr-TR" dirty="0"/>
              <a:t> </a:t>
            </a:r>
            <a:r>
              <a:rPr lang="tr-TR" dirty="0" err="1"/>
              <a:t>pudendi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Labium</a:t>
            </a:r>
            <a:r>
              <a:rPr lang="tr-TR" dirty="0"/>
              <a:t> </a:t>
            </a:r>
            <a:r>
              <a:rPr lang="tr-TR" dirty="0" err="1"/>
              <a:t>minus</a:t>
            </a:r>
            <a:r>
              <a:rPr lang="tr-TR" dirty="0"/>
              <a:t> </a:t>
            </a:r>
            <a:r>
              <a:rPr lang="tr-TR" dirty="0" err="1"/>
              <a:t>pudendi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Frenulum</a:t>
            </a:r>
            <a:r>
              <a:rPr lang="tr-TR" dirty="0"/>
              <a:t> </a:t>
            </a:r>
            <a:r>
              <a:rPr lang="tr-TR" dirty="0" err="1"/>
              <a:t>labiorum</a:t>
            </a:r>
            <a:r>
              <a:rPr lang="tr-TR" dirty="0"/>
              <a:t> </a:t>
            </a:r>
            <a:r>
              <a:rPr lang="tr-TR" dirty="0" err="1"/>
              <a:t>pudendi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Preputium</a:t>
            </a:r>
            <a:r>
              <a:rPr lang="tr-TR" dirty="0"/>
              <a:t> </a:t>
            </a:r>
            <a:r>
              <a:rPr lang="tr-TR" dirty="0" err="1"/>
              <a:t>clitoridis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Frenulum</a:t>
            </a:r>
            <a:r>
              <a:rPr lang="tr-TR" dirty="0"/>
              <a:t> </a:t>
            </a:r>
            <a:r>
              <a:rPr lang="tr-TR" dirty="0" err="1"/>
              <a:t>clitoridis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Vestibulum</a:t>
            </a:r>
            <a:r>
              <a:rPr lang="tr-TR" dirty="0"/>
              <a:t> </a:t>
            </a:r>
            <a:r>
              <a:rPr lang="tr-TR" dirty="0" err="1"/>
              <a:t>vaginae</a:t>
            </a:r>
            <a:r>
              <a:rPr lang="tr-TR" dirty="0"/>
              <a:t> </a:t>
            </a:r>
          </a:p>
          <a:p>
            <a:pPr fontAlgn="base"/>
            <a:r>
              <a:rPr lang="tr-TR" dirty="0"/>
              <a:t>Fossa </a:t>
            </a:r>
            <a:r>
              <a:rPr lang="tr-TR" dirty="0" err="1"/>
              <a:t>vestibuli</a:t>
            </a:r>
            <a:r>
              <a:rPr lang="tr-TR" dirty="0"/>
              <a:t> </a:t>
            </a:r>
            <a:r>
              <a:rPr lang="tr-TR" dirty="0" err="1"/>
              <a:t>vaginae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Bulbus</a:t>
            </a:r>
            <a:r>
              <a:rPr lang="tr-TR" dirty="0"/>
              <a:t> </a:t>
            </a:r>
            <a:r>
              <a:rPr lang="tr-TR" dirty="0" err="1"/>
              <a:t>vestibuli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Ostium</a:t>
            </a:r>
            <a:r>
              <a:rPr lang="tr-TR" dirty="0"/>
              <a:t> </a:t>
            </a:r>
            <a:r>
              <a:rPr lang="tr-TR" dirty="0" err="1"/>
              <a:t>vaginae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Glandula</a:t>
            </a:r>
            <a:r>
              <a:rPr lang="tr-TR" dirty="0"/>
              <a:t> </a:t>
            </a:r>
            <a:r>
              <a:rPr lang="tr-TR" dirty="0" err="1"/>
              <a:t>vestibularis</a:t>
            </a:r>
            <a:r>
              <a:rPr lang="tr-TR" dirty="0"/>
              <a:t> </a:t>
            </a:r>
            <a:r>
              <a:rPr lang="tr-TR" dirty="0" err="1"/>
              <a:t>major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Glandulae</a:t>
            </a:r>
            <a:r>
              <a:rPr lang="tr-TR" dirty="0"/>
              <a:t> </a:t>
            </a:r>
            <a:r>
              <a:rPr lang="tr-TR" dirty="0" err="1"/>
              <a:t>vestibulares</a:t>
            </a:r>
            <a:r>
              <a:rPr lang="tr-TR" dirty="0"/>
              <a:t> </a:t>
            </a:r>
            <a:r>
              <a:rPr lang="tr-TR" dirty="0" err="1"/>
              <a:t>minores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Cltoris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Crus</a:t>
            </a:r>
            <a:r>
              <a:rPr lang="tr-TR" dirty="0"/>
              <a:t> </a:t>
            </a:r>
            <a:r>
              <a:rPr lang="tr-TR" dirty="0" err="1"/>
              <a:t>clitoridis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Corpus</a:t>
            </a:r>
            <a:r>
              <a:rPr lang="tr-TR" dirty="0"/>
              <a:t> </a:t>
            </a:r>
            <a:r>
              <a:rPr lang="tr-TR" dirty="0" err="1"/>
              <a:t>clitoridis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Glans</a:t>
            </a:r>
            <a:r>
              <a:rPr lang="tr-TR" dirty="0"/>
              <a:t> </a:t>
            </a:r>
            <a:r>
              <a:rPr lang="tr-TR" dirty="0" err="1"/>
              <a:t>clitoridis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Corpus</a:t>
            </a:r>
            <a:r>
              <a:rPr lang="tr-TR" dirty="0"/>
              <a:t> </a:t>
            </a:r>
            <a:r>
              <a:rPr lang="tr-TR" dirty="0" err="1"/>
              <a:t>cavernosum</a:t>
            </a:r>
            <a:r>
              <a:rPr lang="tr-TR" dirty="0"/>
              <a:t> </a:t>
            </a:r>
            <a:r>
              <a:rPr lang="tr-TR" dirty="0" err="1"/>
              <a:t>clitoridis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Septum</a:t>
            </a:r>
            <a:r>
              <a:rPr lang="tr-TR" dirty="0"/>
              <a:t> </a:t>
            </a:r>
            <a:r>
              <a:rPr lang="tr-TR" dirty="0" err="1"/>
              <a:t>corporum</a:t>
            </a:r>
            <a:r>
              <a:rPr lang="tr-TR" dirty="0"/>
              <a:t> </a:t>
            </a:r>
            <a:r>
              <a:rPr lang="tr-TR" dirty="0" err="1"/>
              <a:t>cavernosorum</a:t>
            </a:r>
            <a:r>
              <a:rPr lang="tr-TR" dirty="0"/>
              <a:t> </a:t>
            </a:r>
          </a:p>
          <a:p>
            <a:pPr fontAlgn="base"/>
            <a:r>
              <a:rPr lang="tr-TR" dirty="0" err="1"/>
              <a:t>Fascia</a:t>
            </a:r>
            <a:r>
              <a:rPr lang="tr-TR" dirty="0"/>
              <a:t> </a:t>
            </a:r>
            <a:r>
              <a:rPr lang="tr-TR" dirty="0" err="1"/>
              <a:t>clitoridis</a:t>
            </a:r>
            <a:r>
              <a:rPr lang="tr-TR" dirty="0"/>
              <a:t> </a:t>
            </a:r>
          </a:p>
          <a:p>
            <a:pPr fontAlgn="base"/>
            <a:r>
              <a:rPr lang="tr-TR" dirty="0"/>
              <a:t>Lig. </a:t>
            </a:r>
            <a:r>
              <a:rPr lang="tr-TR" dirty="0" err="1"/>
              <a:t>suspensorium</a:t>
            </a:r>
            <a:r>
              <a:rPr lang="tr-TR" dirty="0"/>
              <a:t> </a:t>
            </a:r>
            <a:r>
              <a:rPr lang="tr-TR" dirty="0" err="1"/>
              <a:t>clitoridis</a:t>
            </a:r>
            <a:r>
              <a:rPr lang="tr-TR"/>
              <a:t> </a:t>
            </a:r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22273288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82</TotalTime>
  <Words>27</Words>
  <Application>Microsoft Office PowerPoint</Application>
  <PresentationFormat>Geniş ekran</PresentationFormat>
  <Paragraphs>187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Duman</vt:lpstr>
      <vt:lpstr>Genital Sistem  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Genital Sistem</dc:title>
  <dc:creator>Mert Ocak</dc:creator>
  <cp:lastModifiedBy>Mert Ocak</cp:lastModifiedBy>
  <cp:revision>3</cp:revision>
  <dcterms:created xsi:type="dcterms:W3CDTF">2020-01-15T07:20:16Z</dcterms:created>
  <dcterms:modified xsi:type="dcterms:W3CDTF">2020-01-15T08:42:54Z</dcterms:modified>
</cp:coreProperties>
</file>