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3" autoAdjust="0"/>
  </p:normalViewPr>
  <p:slideViewPr>
    <p:cSldViewPr>
      <p:cViewPr varScale="1">
        <p:scale>
          <a:sx n="60" d="100"/>
          <a:sy n="60" d="100"/>
        </p:scale>
        <p:origin x="12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2161BA-15C4-4BA6-8B9C-482419FD49B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6271DA1D-CD01-4A0B-BBCA-F420DCEE95E8}">
      <dgm:prSet custT="1"/>
      <dgm:spPr/>
      <dgm:t>
        <a:bodyPr/>
        <a:lstStyle/>
        <a:p>
          <a:pPr rtl="0"/>
          <a:r>
            <a:rPr lang="tr-TR" sz="2000" dirty="0" smtClean="0">
              <a:latin typeface="Constantia" panose="02030602050306030303" pitchFamily="18" charset="0"/>
            </a:rPr>
            <a:t>Konu seçimi</a:t>
          </a:r>
          <a:endParaRPr lang="tr-TR" sz="2000" dirty="0">
            <a:latin typeface="Constantia" panose="02030602050306030303" pitchFamily="18" charset="0"/>
          </a:endParaRPr>
        </a:p>
      </dgm:t>
    </dgm:pt>
    <dgm:pt modelId="{D3265C77-7CA5-4F69-AA26-80E5A8A77339}" type="parTrans" cxnId="{83E82D34-C036-424B-A96E-846189A2ABD4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0F36E258-6FEC-487B-B9E0-1A1E7D489C77}" type="sibTrans" cxnId="{83E82D34-C036-424B-A96E-846189A2ABD4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43AEB1A7-792E-4068-9974-2711E76B78DC}">
      <dgm:prSet custT="1"/>
      <dgm:spPr/>
      <dgm:t>
        <a:bodyPr/>
        <a:lstStyle/>
        <a:p>
          <a:pPr rtl="0"/>
          <a:r>
            <a:rPr lang="tr-TR" sz="2000" dirty="0" smtClean="0">
              <a:latin typeface="Constantia" panose="02030602050306030303" pitchFamily="18" charset="0"/>
            </a:rPr>
            <a:t>Konuyu sınırlandırma</a:t>
          </a:r>
          <a:endParaRPr lang="tr-TR" sz="2000" dirty="0">
            <a:latin typeface="Constantia" panose="02030602050306030303" pitchFamily="18" charset="0"/>
          </a:endParaRPr>
        </a:p>
      </dgm:t>
    </dgm:pt>
    <dgm:pt modelId="{4EE5EF40-2D4A-45E8-A810-18C0E7D4D2C4}" type="parTrans" cxnId="{1F7CDC40-8A02-4290-85FF-C7B54A19B694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184AF50C-10A9-4B7C-BE58-8B0C0DF71CE3}" type="sibTrans" cxnId="{1F7CDC40-8A02-4290-85FF-C7B54A19B694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20FDEC0E-5083-439F-80D6-D98663BBF96D}">
      <dgm:prSet custT="1"/>
      <dgm:spPr/>
      <dgm:t>
        <a:bodyPr/>
        <a:lstStyle/>
        <a:p>
          <a:pPr rtl="0"/>
          <a:r>
            <a:rPr lang="tr-TR" sz="2000" dirty="0" smtClean="0">
              <a:latin typeface="Constantia" panose="02030602050306030303" pitchFamily="18" charset="0"/>
            </a:rPr>
            <a:t>Hipotez kurma</a:t>
          </a:r>
          <a:endParaRPr lang="tr-TR" sz="2000" dirty="0">
            <a:latin typeface="Constantia" panose="02030602050306030303" pitchFamily="18" charset="0"/>
          </a:endParaRPr>
        </a:p>
      </dgm:t>
    </dgm:pt>
    <dgm:pt modelId="{57DEA01F-712B-4312-90F8-69138603EC02}" type="parTrans" cxnId="{52DD07C2-EC85-4C24-ACDA-32DD07D71092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C67050BB-A226-41E4-B108-117511D20B1C}" type="sibTrans" cxnId="{52DD07C2-EC85-4C24-ACDA-32DD07D71092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6FB371C7-0982-4FD3-9CDF-43877D74B4C4}">
      <dgm:prSet custT="1"/>
      <dgm:spPr/>
      <dgm:t>
        <a:bodyPr/>
        <a:lstStyle/>
        <a:p>
          <a:pPr rtl="0"/>
          <a:r>
            <a:rPr lang="tr-TR" sz="2000" dirty="0" smtClean="0">
              <a:latin typeface="Constantia" panose="02030602050306030303" pitchFamily="18" charset="0"/>
            </a:rPr>
            <a:t>Geçici plan hazırlama</a:t>
          </a:r>
          <a:endParaRPr lang="tr-TR" sz="2000" dirty="0">
            <a:latin typeface="Constantia" panose="02030602050306030303" pitchFamily="18" charset="0"/>
          </a:endParaRPr>
        </a:p>
      </dgm:t>
    </dgm:pt>
    <dgm:pt modelId="{F87EAAA7-4281-4DB6-960E-9ADED27B0DBF}" type="parTrans" cxnId="{817D9FD4-3776-416D-8B8C-9CB56D4F36CC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13803344-99A0-4DA5-B78F-CD441B61215A}" type="sibTrans" cxnId="{817D9FD4-3776-416D-8B8C-9CB56D4F36CC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3235769E-EEC1-40AE-AC18-E2F72D55D30B}">
      <dgm:prSet custT="1"/>
      <dgm:spPr/>
      <dgm:t>
        <a:bodyPr/>
        <a:lstStyle/>
        <a:p>
          <a:pPr rtl="0"/>
          <a:r>
            <a:rPr lang="tr-TR" sz="2000" dirty="0" smtClean="0">
              <a:latin typeface="Constantia" panose="02030602050306030303" pitchFamily="18" charset="0"/>
            </a:rPr>
            <a:t>Kaynak toplama</a:t>
          </a:r>
          <a:endParaRPr lang="tr-TR" sz="2000" dirty="0">
            <a:latin typeface="Constantia" panose="02030602050306030303" pitchFamily="18" charset="0"/>
          </a:endParaRPr>
        </a:p>
      </dgm:t>
    </dgm:pt>
    <dgm:pt modelId="{B224DC28-897D-42A8-AAC8-72E45321F870}" type="parTrans" cxnId="{7E00CA94-9976-4394-AA9E-EF72CF82486A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95E9E37E-9CC6-4E43-A519-4DEE2D5A152C}" type="sibTrans" cxnId="{7E00CA94-9976-4394-AA9E-EF72CF82486A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614C03E3-D69C-428B-98E5-F318D7252988}">
      <dgm:prSet custT="1"/>
      <dgm:spPr/>
      <dgm:t>
        <a:bodyPr/>
        <a:lstStyle/>
        <a:p>
          <a:pPr rtl="0"/>
          <a:r>
            <a:rPr lang="tr-TR" sz="2000" dirty="0" smtClean="0">
              <a:latin typeface="Constantia" panose="02030602050306030303" pitchFamily="18" charset="0"/>
            </a:rPr>
            <a:t>Okuma ve not alma</a:t>
          </a:r>
          <a:endParaRPr lang="tr-TR" sz="2000" dirty="0">
            <a:latin typeface="Constantia" panose="02030602050306030303" pitchFamily="18" charset="0"/>
          </a:endParaRPr>
        </a:p>
      </dgm:t>
    </dgm:pt>
    <dgm:pt modelId="{036CC585-69D1-4D67-A1F5-B130BE262374}" type="parTrans" cxnId="{E2389C90-0259-44AB-A2DC-9F062C278EC6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D681D482-CA18-4060-BE54-5521B9CD29EA}" type="sibTrans" cxnId="{E2389C90-0259-44AB-A2DC-9F062C278EC6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94B4A322-0719-4ECA-9BBE-AF2756FABE51}">
      <dgm:prSet custT="1"/>
      <dgm:spPr/>
      <dgm:t>
        <a:bodyPr/>
        <a:lstStyle/>
        <a:p>
          <a:pPr rtl="0"/>
          <a:r>
            <a:rPr lang="tr-TR" sz="2000" dirty="0" smtClean="0">
              <a:latin typeface="Constantia" panose="02030602050306030303" pitchFamily="18" charset="0"/>
            </a:rPr>
            <a:t>Verilerin işlenmesi ve hipotezin sınanması</a:t>
          </a:r>
          <a:endParaRPr lang="tr-TR" sz="2000" dirty="0">
            <a:latin typeface="Constantia" panose="02030602050306030303" pitchFamily="18" charset="0"/>
          </a:endParaRPr>
        </a:p>
      </dgm:t>
    </dgm:pt>
    <dgm:pt modelId="{6BD022C0-B376-4976-AEED-9FF3691A6824}" type="parTrans" cxnId="{21D66E64-53C6-46F2-B533-7BA7843DBD59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8E43A78F-679E-4C7F-B5BC-E3C879F27C4D}" type="sibTrans" cxnId="{21D66E64-53C6-46F2-B533-7BA7843DBD59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94F0A8E9-DC8C-43A8-B81B-4984FE7D01E8}">
      <dgm:prSet custT="1"/>
      <dgm:spPr/>
      <dgm:t>
        <a:bodyPr/>
        <a:lstStyle/>
        <a:p>
          <a:pPr rtl="0"/>
          <a:r>
            <a:rPr lang="tr-TR" sz="2000" dirty="0" smtClean="0">
              <a:latin typeface="Constantia" panose="02030602050306030303" pitchFamily="18" charset="0"/>
            </a:rPr>
            <a:t>Yazma - </a:t>
          </a:r>
          <a:r>
            <a:rPr lang="tr-TR" sz="2000" dirty="0" err="1" smtClean="0">
              <a:latin typeface="Constantia" panose="02030602050306030303" pitchFamily="18" charset="0"/>
            </a:rPr>
            <a:t>Raporlaştırma</a:t>
          </a:r>
          <a:endParaRPr lang="tr-TR" sz="2000" dirty="0">
            <a:latin typeface="Constantia" panose="02030602050306030303" pitchFamily="18" charset="0"/>
          </a:endParaRPr>
        </a:p>
      </dgm:t>
    </dgm:pt>
    <dgm:pt modelId="{3E486256-B0F0-460C-82FB-6562899E85C5}" type="parTrans" cxnId="{5D0913B7-2819-46FB-B6C0-B0AF37714042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6466B2D8-2957-4709-A509-040CBC184254}" type="sibTrans" cxnId="{5D0913B7-2819-46FB-B6C0-B0AF37714042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47AF9F78-7CF0-4120-B7DE-35DC2C61CDE4}" type="pres">
      <dgm:prSet presAssocID="{592161BA-15C4-4BA6-8B9C-482419FD49B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3FD089B-78A6-4E61-BC9E-EA62A0BCC6BF}" type="pres">
      <dgm:prSet presAssocID="{6271DA1D-CD01-4A0B-BBCA-F420DCEE95E8}" presName="linNode" presStyleCnt="0"/>
      <dgm:spPr/>
    </dgm:pt>
    <dgm:pt modelId="{75F0A92E-3BC8-4E5A-8717-9866DC4EBA4B}" type="pres">
      <dgm:prSet presAssocID="{6271DA1D-CD01-4A0B-BBCA-F420DCEE95E8}" presName="parentText" presStyleLbl="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C0A096-531C-4922-9852-1C1BFC45FDD0}" type="pres">
      <dgm:prSet presAssocID="{0F36E258-6FEC-487B-B9E0-1A1E7D489C77}" presName="sp" presStyleCnt="0"/>
      <dgm:spPr/>
    </dgm:pt>
    <dgm:pt modelId="{97CAE468-B648-4E2A-B011-D4B61C9953B3}" type="pres">
      <dgm:prSet presAssocID="{43AEB1A7-792E-4068-9974-2711E76B78DC}" presName="linNode" presStyleCnt="0"/>
      <dgm:spPr/>
    </dgm:pt>
    <dgm:pt modelId="{01D78E85-A6D7-4440-8855-57206D62095D}" type="pres">
      <dgm:prSet presAssocID="{43AEB1A7-792E-4068-9974-2711E76B78DC}" presName="parentText" presStyleLbl="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A631FBF-FC28-4BFA-850F-79EB7D752AB7}" type="pres">
      <dgm:prSet presAssocID="{184AF50C-10A9-4B7C-BE58-8B0C0DF71CE3}" presName="sp" presStyleCnt="0"/>
      <dgm:spPr/>
    </dgm:pt>
    <dgm:pt modelId="{E79D67C5-83FF-4988-ABD3-103038DC5CA7}" type="pres">
      <dgm:prSet presAssocID="{20FDEC0E-5083-439F-80D6-D98663BBF96D}" presName="linNode" presStyleCnt="0"/>
      <dgm:spPr/>
    </dgm:pt>
    <dgm:pt modelId="{BB8C3752-0185-4E98-8DD0-B568A5E742C4}" type="pres">
      <dgm:prSet presAssocID="{20FDEC0E-5083-439F-80D6-D98663BBF96D}" presName="parentText" presStyleLbl="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AF92A2-89DD-4DED-8CB8-4CA26D38570A}" type="pres">
      <dgm:prSet presAssocID="{C67050BB-A226-41E4-B108-117511D20B1C}" presName="sp" presStyleCnt="0"/>
      <dgm:spPr/>
    </dgm:pt>
    <dgm:pt modelId="{38958BCA-EACD-42E7-B3B5-088E3BBC1269}" type="pres">
      <dgm:prSet presAssocID="{6FB371C7-0982-4FD3-9CDF-43877D74B4C4}" presName="linNode" presStyleCnt="0"/>
      <dgm:spPr/>
    </dgm:pt>
    <dgm:pt modelId="{4187F743-1183-49B8-8627-1966A95A70CF}" type="pres">
      <dgm:prSet presAssocID="{6FB371C7-0982-4FD3-9CDF-43877D74B4C4}" presName="parentText" presStyleLbl="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92721D-DA06-4563-B65A-0254B10C4820}" type="pres">
      <dgm:prSet presAssocID="{13803344-99A0-4DA5-B78F-CD441B61215A}" presName="sp" presStyleCnt="0"/>
      <dgm:spPr/>
    </dgm:pt>
    <dgm:pt modelId="{18C19555-5CDD-4FF4-86E4-DDB6AB0FA187}" type="pres">
      <dgm:prSet presAssocID="{3235769E-EEC1-40AE-AC18-E2F72D55D30B}" presName="linNode" presStyleCnt="0"/>
      <dgm:spPr/>
    </dgm:pt>
    <dgm:pt modelId="{A6338FB7-30D5-4961-9668-85EAF789862D}" type="pres">
      <dgm:prSet presAssocID="{3235769E-EEC1-40AE-AC18-E2F72D55D30B}" presName="parentText" presStyleLbl="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EB0F8C3-D86D-4FB0-847F-1E86071CD034}" type="pres">
      <dgm:prSet presAssocID="{95E9E37E-9CC6-4E43-A519-4DEE2D5A152C}" presName="sp" presStyleCnt="0"/>
      <dgm:spPr/>
    </dgm:pt>
    <dgm:pt modelId="{A505735D-3123-4C62-829A-9331A0FC25AF}" type="pres">
      <dgm:prSet presAssocID="{614C03E3-D69C-428B-98E5-F318D7252988}" presName="linNode" presStyleCnt="0"/>
      <dgm:spPr/>
    </dgm:pt>
    <dgm:pt modelId="{5FB7BF79-4034-4837-919F-AE8B231B1888}" type="pres">
      <dgm:prSet presAssocID="{614C03E3-D69C-428B-98E5-F318D7252988}" presName="parentText" presStyleLbl="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8F4259-323D-4A99-B220-97B6C550CB36}" type="pres">
      <dgm:prSet presAssocID="{D681D482-CA18-4060-BE54-5521B9CD29EA}" presName="sp" presStyleCnt="0"/>
      <dgm:spPr/>
    </dgm:pt>
    <dgm:pt modelId="{C35CC8C7-8058-487B-A484-072FCCAB24CF}" type="pres">
      <dgm:prSet presAssocID="{94B4A322-0719-4ECA-9BBE-AF2756FABE51}" presName="linNode" presStyleCnt="0"/>
      <dgm:spPr/>
    </dgm:pt>
    <dgm:pt modelId="{80E1158C-A871-4022-8DAE-2DF97FDE010E}" type="pres">
      <dgm:prSet presAssocID="{94B4A322-0719-4ECA-9BBE-AF2756FABE51}" presName="parentText" presStyleLbl="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BFA2F6-590A-4084-96D7-B14CA6E21EBD}" type="pres">
      <dgm:prSet presAssocID="{8E43A78F-679E-4C7F-B5BC-E3C879F27C4D}" presName="sp" presStyleCnt="0"/>
      <dgm:spPr/>
    </dgm:pt>
    <dgm:pt modelId="{8F9B3BC5-7B87-4649-A4F0-D21BB1D20F7E}" type="pres">
      <dgm:prSet presAssocID="{94F0A8E9-DC8C-43A8-B81B-4984FE7D01E8}" presName="linNode" presStyleCnt="0"/>
      <dgm:spPr/>
    </dgm:pt>
    <dgm:pt modelId="{5DE5FE8C-6DB6-44EF-BB85-668E3F07FB5A}" type="pres">
      <dgm:prSet presAssocID="{94F0A8E9-DC8C-43A8-B81B-4984FE7D01E8}" presName="parentText" presStyleLbl="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F7CDC40-8A02-4290-85FF-C7B54A19B694}" srcId="{592161BA-15C4-4BA6-8B9C-482419FD49BA}" destId="{43AEB1A7-792E-4068-9974-2711E76B78DC}" srcOrd="1" destOrd="0" parTransId="{4EE5EF40-2D4A-45E8-A810-18C0E7D4D2C4}" sibTransId="{184AF50C-10A9-4B7C-BE58-8B0C0DF71CE3}"/>
    <dgm:cxn modelId="{138AF02C-9AAF-48D8-9934-CEA7E4483A89}" type="presOf" srcId="{94B4A322-0719-4ECA-9BBE-AF2756FABE51}" destId="{80E1158C-A871-4022-8DAE-2DF97FDE010E}" srcOrd="0" destOrd="0" presId="urn:microsoft.com/office/officeart/2005/8/layout/vList5"/>
    <dgm:cxn modelId="{817D9FD4-3776-416D-8B8C-9CB56D4F36CC}" srcId="{592161BA-15C4-4BA6-8B9C-482419FD49BA}" destId="{6FB371C7-0982-4FD3-9CDF-43877D74B4C4}" srcOrd="3" destOrd="0" parTransId="{F87EAAA7-4281-4DB6-960E-9ADED27B0DBF}" sibTransId="{13803344-99A0-4DA5-B78F-CD441B61215A}"/>
    <dgm:cxn modelId="{01C25231-6D48-4634-9252-48C660941FF9}" type="presOf" srcId="{6FB371C7-0982-4FD3-9CDF-43877D74B4C4}" destId="{4187F743-1183-49B8-8627-1966A95A70CF}" srcOrd="0" destOrd="0" presId="urn:microsoft.com/office/officeart/2005/8/layout/vList5"/>
    <dgm:cxn modelId="{E2389C90-0259-44AB-A2DC-9F062C278EC6}" srcId="{592161BA-15C4-4BA6-8B9C-482419FD49BA}" destId="{614C03E3-D69C-428B-98E5-F318D7252988}" srcOrd="5" destOrd="0" parTransId="{036CC585-69D1-4D67-A1F5-B130BE262374}" sibTransId="{D681D482-CA18-4060-BE54-5521B9CD29EA}"/>
    <dgm:cxn modelId="{83E82D34-C036-424B-A96E-846189A2ABD4}" srcId="{592161BA-15C4-4BA6-8B9C-482419FD49BA}" destId="{6271DA1D-CD01-4A0B-BBCA-F420DCEE95E8}" srcOrd="0" destOrd="0" parTransId="{D3265C77-7CA5-4F69-AA26-80E5A8A77339}" sibTransId="{0F36E258-6FEC-487B-B9E0-1A1E7D489C77}"/>
    <dgm:cxn modelId="{92AF5C98-44C6-4D3F-9D3E-D30FEA01058A}" type="presOf" srcId="{592161BA-15C4-4BA6-8B9C-482419FD49BA}" destId="{47AF9F78-7CF0-4120-B7DE-35DC2C61CDE4}" srcOrd="0" destOrd="0" presId="urn:microsoft.com/office/officeart/2005/8/layout/vList5"/>
    <dgm:cxn modelId="{9978A40E-2B81-468F-9893-B23634C1A416}" type="presOf" srcId="{614C03E3-D69C-428B-98E5-F318D7252988}" destId="{5FB7BF79-4034-4837-919F-AE8B231B1888}" srcOrd="0" destOrd="0" presId="urn:microsoft.com/office/officeart/2005/8/layout/vList5"/>
    <dgm:cxn modelId="{D44BB96A-AEDA-42F5-95FC-E78B8B479BCB}" type="presOf" srcId="{94F0A8E9-DC8C-43A8-B81B-4984FE7D01E8}" destId="{5DE5FE8C-6DB6-44EF-BB85-668E3F07FB5A}" srcOrd="0" destOrd="0" presId="urn:microsoft.com/office/officeart/2005/8/layout/vList5"/>
    <dgm:cxn modelId="{52DD07C2-EC85-4C24-ACDA-32DD07D71092}" srcId="{592161BA-15C4-4BA6-8B9C-482419FD49BA}" destId="{20FDEC0E-5083-439F-80D6-D98663BBF96D}" srcOrd="2" destOrd="0" parTransId="{57DEA01F-712B-4312-90F8-69138603EC02}" sibTransId="{C67050BB-A226-41E4-B108-117511D20B1C}"/>
    <dgm:cxn modelId="{7E00CA94-9976-4394-AA9E-EF72CF82486A}" srcId="{592161BA-15C4-4BA6-8B9C-482419FD49BA}" destId="{3235769E-EEC1-40AE-AC18-E2F72D55D30B}" srcOrd="4" destOrd="0" parTransId="{B224DC28-897D-42A8-AAC8-72E45321F870}" sibTransId="{95E9E37E-9CC6-4E43-A519-4DEE2D5A152C}"/>
    <dgm:cxn modelId="{066277B5-158E-43C0-9A17-955D275CBFC3}" type="presOf" srcId="{20FDEC0E-5083-439F-80D6-D98663BBF96D}" destId="{BB8C3752-0185-4E98-8DD0-B568A5E742C4}" srcOrd="0" destOrd="0" presId="urn:microsoft.com/office/officeart/2005/8/layout/vList5"/>
    <dgm:cxn modelId="{A5455655-71F0-4F57-A55A-07CA1604767C}" type="presOf" srcId="{3235769E-EEC1-40AE-AC18-E2F72D55D30B}" destId="{A6338FB7-30D5-4961-9668-85EAF789862D}" srcOrd="0" destOrd="0" presId="urn:microsoft.com/office/officeart/2005/8/layout/vList5"/>
    <dgm:cxn modelId="{110A4EA2-7D3E-40C1-B72F-FAC90F4FC886}" type="presOf" srcId="{6271DA1D-CD01-4A0B-BBCA-F420DCEE95E8}" destId="{75F0A92E-3BC8-4E5A-8717-9866DC4EBA4B}" srcOrd="0" destOrd="0" presId="urn:microsoft.com/office/officeart/2005/8/layout/vList5"/>
    <dgm:cxn modelId="{5D0913B7-2819-46FB-B6C0-B0AF37714042}" srcId="{592161BA-15C4-4BA6-8B9C-482419FD49BA}" destId="{94F0A8E9-DC8C-43A8-B81B-4984FE7D01E8}" srcOrd="7" destOrd="0" parTransId="{3E486256-B0F0-460C-82FB-6562899E85C5}" sibTransId="{6466B2D8-2957-4709-A509-040CBC184254}"/>
    <dgm:cxn modelId="{4A0AECA2-892D-49D5-93A2-D568E0F58FFF}" type="presOf" srcId="{43AEB1A7-792E-4068-9974-2711E76B78DC}" destId="{01D78E85-A6D7-4440-8855-57206D62095D}" srcOrd="0" destOrd="0" presId="urn:microsoft.com/office/officeart/2005/8/layout/vList5"/>
    <dgm:cxn modelId="{21D66E64-53C6-46F2-B533-7BA7843DBD59}" srcId="{592161BA-15C4-4BA6-8B9C-482419FD49BA}" destId="{94B4A322-0719-4ECA-9BBE-AF2756FABE51}" srcOrd="6" destOrd="0" parTransId="{6BD022C0-B376-4976-AEED-9FF3691A6824}" sibTransId="{8E43A78F-679E-4C7F-B5BC-E3C879F27C4D}"/>
    <dgm:cxn modelId="{F791AEF0-5F2E-412A-BCBA-A02E06CB4AAA}" type="presParOf" srcId="{47AF9F78-7CF0-4120-B7DE-35DC2C61CDE4}" destId="{B3FD089B-78A6-4E61-BC9E-EA62A0BCC6BF}" srcOrd="0" destOrd="0" presId="urn:microsoft.com/office/officeart/2005/8/layout/vList5"/>
    <dgm:cxn modelId="{1F6AC533-B850-4978-9068-416A5408034E}" type="presParOf" srcId="{B3FD089B-78A6-4E61-BC9E-EA62A0BCC6BF}" destId="{75F0A92E-3BC8-4E5A-8717-9866DC4EBA4B}" srcOrd="0" destOrd="0" presId="urn:microsoft.com/office/officeart/2005/8/layout/vList5"/>
    <dgm:cxn modelId="{7FB9B824-BC78-4D21-9593-976B80FCA562}" type="presParOf" srcId="{47AF9F78-7CF0-4120-B7DE-35DC2C61CDE4}" destId="{63C0A096-531C-4922-9852-1C1BFC45FDD0}" srcOrd="1" destOrd="0" presId="urn:microsoft.com/office/officeart/2005/8/layout/vList5"/>
    <dgm:cxn modelId="{A54A1A03-0805-4DE4-8B0F-3E0D18485B34}" type="presParOf" srcId="{47AF9F78-7CF0-4120-B7DE-35DC2C61CDE4}" destId="{97CAE468-B648-4E2A-B011-D4B61C9953B3}" srcOrd="2" destOrd="0" presId="urn:microsoft.com/office/officeart/2005/8/layout/vList5"/>
    <dgm:cxn modelId="{BBFA8AC9-82E5-4A68-9CF3-06537709A053}" type="presParOf" srcId="{97CAE468-B648-4E2A-B011-D4B61C9953B3}" destId="{01D78E85-A6D7-4440-8855-57206D62095D}" srcOrd="0" destOrd="0" presId="urn:microsoft.com/office/officeart/2005/8/layout/vList5"/>
    <dgm:cxn modelId="{DEF67FD2-625D-4B7C-BB4D-686DFA0EBB44}" type="presParOf" srcId="{47AF9F78-7CF0-4120-B7DE-35DC2C61CDE4}" destId="{EA631FBF-FC28-4BFA-850F-79EB7D752AB7}" srcOrd="3" destOrd="0" presId="urn:microsoft.com/office/officeart/2005/8/layout/vList5"/>
    <dgm:cxn modelId="{FF5E2492-BD25-4848-877A-7566320D9BB4}" type="presParOf" srcId="{47AF9F78-7CF0-4120-B7DE-35DC2C61CDE4}" destId="{E79D67C5-83FF-4988-ABD3-103038DC5CA7}" srcOrd="4" destOrd="0" presId="urn:microsoft.com/office/officeart/2005/8/layout/vList5"/>
    <dgm:cxn modelId="{7A0F9A69-8132-44DE-8BA1-F251C7874158}" type="presParOf" srcId="{E79D67C5-83FF-4988-ABD3-103038DC5CA7}" destId="{BB8C3752-0185-4E98-8DD0-B568A5E742C4}" srcOrd="0" destOrd="0" presId="urn:microsoft.com/office/officeart/2005/8/layout/vList5"/>
    <dgm:cxn modelId="{4E0FA8BF-0D3F-47C4-B2AC-9C53FF86A53E}" type="presParOf" srcId="{47AF9F78-7CF0-4120-B7DE-35DC2C61CDE4}" destId="{51AF92A2-89DD-4DED-8CB8-4CA26D38570A}" srcOrd="5" destOrd="0" presId="urn:microsoft.com/office/officeart/2005/8/layout/vList5"/>
    <dgm:cxn modelId="{10A09EBE-7A74-42B0-81CF-E102683DF6B6}" type="presParOf" srcId="{47AF9F78-7CF0-4120-B7DE-35DC2C61CDE4}" destId="{38958BCA-EACD-42E7-B3B5-088E3BBC1269}" srcOrd="6" destOrd="0" presId="urn:microsoft.com/office/officeart/2005/8/layout/vList5"/>
    <dgm:cxn modelId="{63B087CE-C493-4CE4-BAA9-B73FE0ACE6B8}" type="presParOf" srcId="{38958BCA-EACD-42E7-B3B5-088E3BBC1269}" destId="{4187F743-1183-49B8-8627-1966A95A70CF}" srcOrd="0" destOrd="0" presId="urn:microsoft.com/office/officeart/2005/8/layout/vList5"/>
    <dgm:cxn modelId="{D21A71B5-9BD6-4604-B077-338F2ACAACD6}" type="presParOf" srcId="{47AF9F78-7CF0-4120-B7DE-35DC2C61CDE4}" destId="{D592721D-DA06-4563-B65A-0254B10C4820}" srcOrd="7" destOrd="0" presId="urn:microsoft.com/office/officeart/2005/8/layout/vList5"/>
    <dgm:cxn modelId="{422D2C8A-90DB-4739-89C5-434C525E649D}" type="presParOf" srcId="{47AF9F78-7CF0-4120-B7DE-35DC2C61CDE4}" destId="{18C19555-5CDD-4FF4-86E4-DDB6AB0FA187}" srcOrd="8" destOrd="0" presId="urn:microsoft.com/office/officeart/2005/8/layout/vList5"/>
    <dgm:cxn modelId="{89FFF6AA-D82D-4A91-A355-B05AEBC352F6}" type="presParOf" srcId="{18C19555-5CDD-4FF4-86E4-DDB6AB0FA187}" destId="{A6338FB7-30D5-4961-9668-85EAF789862D}" srcOrd="0" destOrd="0" presId="urn:microsoft.com/office/officeart/2005/8/layout/vList5"/>
    <dgm:cxn modelId="{90B87ADF-4E6E-4DCD-8150-CE45DC9C856F}" type="presParOf" srcId="{47AF9F78-7CF0-4120-B7DE-35DC2C61CDE4}" destId="{4EB0F8C3-D86D-4FB0-847F-1E86071CD034}" srcOrd="9" destOrd="0" presId="urn:microsoft.com/office/officeart/2005/8/layout/vList5"/>
    <dgm:cxn modelId="{A5DDE969-D5D9-42E4-8812-631D30508069}" type="presParOf" srcId="{47AF9F78-7CF0-4120-B7DE-35DC2C61CDE4}" destId="{A505735D-3123-4C62-829A-9331A0FC25AF}" srcOrd="10" destOrd="0" presId="urn:microsoft.com/office/officeart/2005/8/layout/vList5"/>
    <dgm:cxn modelId="{48B1D0F8-945C-439D-ACB7-57D9BBC85ADC}" type="presParOf" srcId="{A505735D-3123-4C62-829A-9331A0FC25AF}" destId="{5FB7BF79-4034-4837-919F-AE8B231B1888}" srcOrd="0" destOrd="0" presId="urn:microsoft.com/office/officeart/2005/8/layout/vList5"/>
    <dgm:cxn modelId="{801ABD3A-3CC5-476F-9BB6-E6167D6D3250}" type="presParOf" srcId="{47AF9F78-7CF0-4120-B7DE-35DC2C61CDE4}" destId="{398F4259-323D-4A99-B220-97B6C550CB36}" srcOrd="11" destOrd="0" presId="urn:microsoft.com/office/officeart/2005/8/layout/vList5"/>
    <dgm:cxn modelId="{21EF1B77-8F8A-4E74-AA1F-5BE690923C48}" type="presParOf" srcId="{47AF9F78-7CF0-4120-B7DE-35DC2C61CDE4}" destId="{C35CC8C7-8058-487B-A484-072FCCAB24CF}" srcOrd="12" destOrd="0" presId="urn:microsoft.com/office/officeart/2005/8/layout/vList5"/>
    <dgm:cxn modelId="{5F44CA18-9AAE-4536-997B-DDCF6A7A2AE7}" type="presParOf" srcId="{C35CC8C7-8058-487B-A484-072FCCAB24CF}" destId="{80E1158C-A871-4022-8DAE-2DF97FDE010E}" srcOrd="0" destOrd="0" presId="urn:microsoft.com/office/officeart/2005/8/layout/vList5"/>
    <dgm:cxn modelId="{802B03CE-36F6-4754-B9D9-25FBFB505112}" type="presParOf" srcId="{47AF9F78-7CF0-4120-B7DE-35DC2C61CDE4}" destId="{C8BFA2F6-590A-4084-96D7-B14CA6E21EBD}" srcOrd="13" destOrd="0" presId="urn:microsoft.com/office/officeart/2005/8/layout/vList5"/>
    <dgm:cxn modelId="{CF9F9958-AEA6-449B-B3E9-5FDCEE008DEB}" type="presParOf" srcId="{47AF9F78-7CF0-4120-B7DE-35DC2C61CDE4}" destId="{8F9B3BC5-7B87-4649-A4F0-D21BB1D20F7E}" srcOrd="14" destOrd="0" presId="urn:microsoft.com/office/officeart/2005/8/layout/vList5"/>
    <dgm:cxn modelId="{E7B3DEA2-CE39-4573-A03B-9AFD99C25650}" type="presParOf" srcId="{8F9B3BC5-7B87-4649-A4F0-D21BB1D20F7E}" destId="{5DE5FE8C-6DB6-44EF-BB85-668E3F07FB5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565C84-4A2A-441C-90AA-5A30949D874E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96CA422-B8E0-4C04-A225-25F10ADD62A3}">
      <dgm:prSet/>
      <dgm:spPr/>
      <dgm:t>
        <a:bodyPr/>
        <a:lstStyle/>
        <a:p>
          <a:pPr rtl="0"/>
          <a:r>
            <a:rPr lang="tr-TR" smtClean="0"/>
            <a:t>İlgi</a:t>
          </a:r>
          <a:endParaRPr lang="tr-TR"/>
        </a:p>
      </dgm:t>
    </dgm:pt>
    <dgm:pt modelId="{6FC0D62B-AEDF-42C5-9E80-056B25FB49DB}" type="parTrans" cxnId="{429E31CB-07F6-4EC3-834A-CD393E029153}">
      <dgm:prSet/>
      <dgm:spPr/>
      <dgm:t>
        <a:bodyPr/>
        <a:lstStyle/>
        <a:p>
          <a:endParaRPr lang="tr-TR"/>
        </a:p>
      </dgm:t>
    </dgm:pt>
    <dgm:pt modelId="{F75A368C-295B-406D-BC66-EDC27C68A658}" type="sibTrans" cxnId="{429E31CB-07F6-4EC3-834A-CD393E029153}">
      <dgm:prSet/>
      <dgm:spPr/>
      <dgm:t>
        <a:bodyPr/>
        <a:lstStyle/>
        <a:p>
          <a:endParaRPr lang="tr-TR"/>
        </a:p>
      </dgm:t>
    </dgm:pt>
    <dgm:pt modelId="{19981C27-A2BB-4C99-A6B7-E20C9B75C4F3}">
      <dgm:prSet/>
      <dgm:spPr/>
      <dgm:t>
        <a:bodyPr/>
        <a:lstStyle/>
        <a:p>
          <a:pPr rtl="0"/>
          <a:r>
            <a:rPr lang="tr-TR" smtClean="0"/>
            <a:t>Orjinallik</a:t>
          </a:r>
          <a:endParaRPr lang="tr-TR"/>
        </a:p>
      </dgm:t>
    </dgm:pt>
    <dgm:pt modelId="{C0D36C39-A863-4D38-9D49-D22E53A952BE}" type="parTrans" cxnId="{20F3EF63-97C3-4332-96DB-5157B1C1A9D6}">
      <dgm:prSet/>
      <dgm:spPr/>
      <dgm:t>
        <a:bodyPr/>
        <a:lstStyle/>
        <a:p>
          <a:endParaRPr lang="tr-TR"/>
        </a:p>
      </dgm:t>
    </dgm:pt>
    <dgm:pt modelId="{C7794EC6-51A2-43FC-990E-456B1FB0EF7F}" type="sibTrans" cxnId="{20F3EF63-97C3-4332-96DB-5157B1C1A9D6}">
      <dgm:prSet/>
      <dgm:spPr/>
      <dgm:t>
        <a:bodyPr/>
        <a:lstStyle/>
        <a:p>
          <a:endParaRPr lang="tr-TR"/>
        </a:p>
      </dgm:t>
    </dgm:pt>
    <dgm:pt modelId="{B8A896B6-3E70-4F01-BD7B-9993E096D914}">
      <dgm:prSet/>
      <dgm:spPr/>
      <dgm:t>
        <a:bodyPr/>
        <a:lstStyle/>
        <a:p>
          <a:pPr rtl="0"/>
          <a:r>
            <a:rPr lang="tr-TR" smtClean="0"/>
            <a:t>Önem</a:t>
          </a:r>
          <a:endParaRPr lang="tr-TR"/>
        </a:p>
      </dgm:t>
    </dgm:pt>
    <dgm:pt modelId="{BE96B7B2-5504-4E5C-9C7E-4CA096FB4FCE}" type="parTrans" cxnId="{7AAEA05D-B4B5-4361-B6FC-E5353C0344A1}">
      <dgm:prSet/>
      <dgm:spPr/>
      <dgm:t>
        <a:bodyPr/>
        <a:lstStyle/>
        <a:p>
          <a:endParaRPr lang="tr-TR"/>
        </a:p>
      </dgm:t>
    </dgm:pt>
    <dgm:pt modelId="{B3EB6220-B353-467E-88A0-5401104D9AF1}" type="sibTrans" cxnId="{7AAEA05D-B4B5-4361-B6FC-E5353C0344A1}">
      <dgm:prSet/>
      <dgm:spPr/>
      <dgm:t>
        <a:bodyPr/>
        <a:lstStyle/>
        <a:p>
          <a:endParaRPr lang="tr-TR"/>
        </a:p>
      </dgm:t>
    </dgm:pt>
    <dgm:pt modelId="{EA4EC58A-EEE1-434A-87B9-F65EEACC87F0}">
      <dgm:prSet/>
      <dgm:spPr/>
      <dgm:t>
        <a:bodyPr/>
        <a:lstStyle/>
        <a:p>
          <a:pPr rtl="0"/>
          <a:r>
            <a:rPr lang="tr-TR" smtClean="0"/>
            <a:t>Bilimsel yeterlilik</a:t>
          </a:r>
          <a:endParaRPr lang="tr-TR"/>
        </a:p>
      </dgm:t>
    </dgm:pt>
    <dgm:pt modelId="{0C5879EC-9845-4B6B-A6FC-9E675443D678}" type="parTrans" cxnId="{74C13839-9F4A-4A75-887C-1BD0B04D8EB0}">
      <dgm:prSet/>
      <dgm:spPr/>
      <dgm:t>
        <a:bodyPr/>
        <a:lstStyle/>
        <a:p>
          <a:endParaRPr lang="tr-TR"/>
        </a:p>
      </dgm:t>
    </dgm:pt>
    <dgm:pt modelId="{8EBD915E-3E5B-4388-9E29-0C456AECC7E7}" type="sibTrans" cxnId="{74C13839-9F4A-4A75-887C-1BD0B04D8EB0}">
      <dgm:prSet/>
      <dgm:spPr/>
      <dgm:t>
        <a:bodyPr/>
        <a:lstStyle/>
        <a:p>
          <a:endParaRPr lang="tr-TR"/>
        </a:p>
      </dgm:t>
    </dgm:pt>
    <dgm:pt modelId="{9542B2FB-1690-4EF6-B48F-7154C82AF147}">
      <dgm:prSet/>
      <dgm:spPr/>
      <dgm:t>
        <a:bodyPr/>
        <a:lstStyle/>
        <a:p>
          <a:pPr rtl="0"/>
          <a:r>
            <a:rPr lang="tr-TR" smtClean="0"/>
            <a:t>Birincil ve ikincil kaynak kullanımı</a:t>
          </a:r>
          <a:endParaRPr lang="tr-TR"/>
        </a:p>
      </dgm:t>
    </dgm:pt>
    <dgm:pt modelId="{5B4B8B58-7DE6-46FD-9A9E-AA081EA43EF3}" type="parTrans" cxnId="{D9B72D25-DAF0-45EA-900B-308750C12D27}">
      <dgm:prSet/>
      <dgm:spPr/>
      <dgm:t>
        <a:bodyPr/>
        <a:lstStyle/>
        <a:p>
          <a:endParaRPr lang="tr-TR"/>
        </a:p>
      </dgm:t>
    </dgm:pt>
    <dgm:pt modelId="{58F112DA-F68D-46DE-A241-8F1F41AA4DE9}" type="sibTrans" cxnId="{D9B72D25-DAF0-45EA-900B-308750C12D27}">
      <dgm:prSet/>
      <dgm:spPr/>
      <dgm:t>
        <a:bodyPr/>
        <a:lstStyle/>
        <a:p>
          <a:endParaRPr lang="tr-TR"/>
        </a:p>
      </dgm:t>
    </dgm:pt>
    <dgm:pt modelId="{9C96E34F-44E0-4624-9136-F748E00E740E}">
      <dgm:prSet/>
      <dgm:spPr/>
      <dgm:t>
        <a:bodyPr/>
        <a:lstStyle/>
        <a:p>
          <a:pPr rtl="0"/>
          <a:r>
            <a:rPr lang="tr-TR" smtClean="0"/>
            <a:t>Kaynak bulabilme potansiyeli</a:t>
          </a:r>
          <a:endParaRPr lang="tr-TR"/>
        </a:p>
      </dgm:t>
    </dgm:pt>
    <dgm:pt modelId="{DE2879F7-717C-4587-B728-3526E142B6BC}" type="parTrans" cxnId="{E1C71FC3-72D5-4FA5-8A9D-E04A6D9D2FAD}">
      <dgm:prSet/>
      <dgm:spPr/>
      <dgm:t>
        <a:bodyPr/>
        <a:lstStyle/>
        <a:p>
          <a:endParaRPr lang="tr-TR"/>
        </a:p>
      </dgm:t>
    </dgm:pt>
    <dgm:pt modelId="{3C80C22B-55E7-4F95-BAF4-8E459397CDDB}" type="sibTrans" cxnId="{E1C71FC3-72D5-4FA5-8A9D-E04A6D9D2FAD}">
      <dgm:prSet/>
      <dgm:spPr/>
      <dgm:t>
        <a:bodyPr/>
        <a:lstStyle/>
        <a:p>
          <a:endParaRPr lang="tr-TR"/>
        </a:p>
      </dgm:t>
    </dgm:pt>
    <dgm:pt modelId="{FAC8C811-3B5E-4290-9E8D-3F719A854E61}" type="pres">
      <dgm:prSet presAssocID="{24565C84-4A2A-441C-90AA-5A30949D874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3718F2D-3CFA-4AB8-BD08-3DD5D8BAB836}" type="pres">
      <dgm:prSet presAssocID="{896CA422-B8E0-4C04-A225-25F10ADD62A3}" presName="circle1" presStyleLbl="node1" presStyleIdx="0" presStyleCnt="6"/>
      <dgm:spPr/>
    </dgm:pt>
    <dgm:pt modelId="{D49FA479-9B47-4CF3-AD99-E5A3467D44C0}" type="pres">
      <dgm:prSet presAssocID="{896CA422-B8E0-4C04-A225-25F10ADD62A3}" presName="space" presStyleCnt="0"/>
      <dgm:spPr/>
    </dgm:pt>
    <dgm:pt modelId="{86EDCDA2-F273-4EC7-8383-115C9A0C86CC}" type="pres">
      <dgm:prSet presAssocID="{896CA422-B8E0-4C04-A225-25F10ADD62A3}" presName="rect1" presStyleLbl="alignAcc1" presStyleIdx="0" presStyleCnt="6"/>
      <dgm:spPr/>
      <dgm:t>
        <a:bodyPr/>
        <a:lstStyle/>
        <a:p>
          <a:endParaRPr lang="tr-TR"/>
        </a:p>
      </dgm:t>
    </dgm:pt>
    <dgm:pt modelId="{573DE984-2D7F-4D3D-9E8E-C43B2F9C746C}" type="pres">
      <dgm:prSet presAssocID="{19981C27-A2BB-4C99-A6B7-E20C9B75C4F3}" presName="vertSpace2" presStyleLbl="node1" presStyleIdx="0" presStyleCnt="6"/>
      <dgm:spPr/>
    </dgm:pt>
    <dgm:pt modelId="{3684A1EB-FCDD-4075-9E37-95A5E77E0C1A}" type="pres">
      <dgm:prSet presAssocID="{19981C27-A2BB-4C99-A6B7-E20C9B75C4F3}" presName="circle2" presStyleLbl="node1" presStyleIdx="1" presStyleCnt="6"/>
      <dgm:spPr/>
    </dgm:pt>
    <dgm:pt modelId="{D8A03CF7-6156-4D1E-9BCB-2EB3BB94533C}" type="pres">
      <dgm:prSet presAssocID="{19981C27-A2BB-4C99-A6B7-E20C9B75C4F3}" presName="rect2" presStyleLbl="alignAcc1" presStyleIdx="1" presStyleCnt="6"/>
      <dgm:spPr/>
      <dgm:t>
        <a:bodyPr/>
        <a:lstStyle/>
        <a:p>
          <a:endParaRPr lang="tr-TR"/>
        </a:p>
      </dgm:t>
    </dgm:pt>
    <dgm:pt modelId="{F284F02D-0D65-4145-BC0D-20A3743BFFC0}" type="pres">
      <dgm:prSet presAssocID="{B8A896B6-3E70-4F01-BD7B-9993E096D914}" presName="vertSpace3" presStyleLbl="node1" presStyleIdx="1" presStyleCnt="6"/>
      <dgm:spPr/>
    </dgm:pt>
    <dgm:pt modelId="{6A5B443E-289B-4502-BA48-9727210E59A8}" type="pres">
      <dgm:prSet presAssocID="{B8A896B6-3E70-4F01-BD7B-9993E096D914}" presName="circle3" presStyleLbl="node1" presStyleIdx="2" presStyleCnt="6"/>
      <dgm:spPr/>
    </dgm:pt>
    <dgm:pt modelId="{8008B172-4A7E-4CF0-AB5A-A10B4F185B52}" type="pres">
      <dgm:prSet presAssocID="{B8A896B6-3E70-4F01-BD7B-9993E096D914}" presName="rect3" presStyleLbl="alignAcc1" presStyleIdx="2" presStyleCnt="6"/>
      <dgm:spPr/>
      <dgm:t>
        <a:bodyPr/>
        <a:lstStyle/>
        <a:p>
          <a:endParaRPr lang="tr-TR"/>
        </a:p>
      </dgm:t>
    </dgm:pt>
    <dgm:pt modelId="{B6D45B37-2B53-452A-B1D8-3A8DED5320B9}" type="pres">
      <dgm:prSet presAssocID="{EA4EC58A-EEE1-434A-87B9-F65EEACC87F0}" presName="vertSpace4" presStyleLbl="node1" presStyleIdx="2" presStyleCnt="6"/>
      <dgm:spPr/>
    </dgm:pt>
    <dgm:pt modelId="{AB54DD90-FAD5-4590-B708-3317D497CB7D}" type="pres">
      <dgm:prSet presAssocID="{EA4EC58A-EEE1-434A-87B9-F65EEACC87F0}" presName="circle4" presStyleLbl="node1" presStyleIdx="3" presStyleCnt="6"/>
      <dgm:spPr/>
    </dgm:pt>
    <dgm:pt modelId="{BCE3FF88-96E6-475C-9669-5A62D584C1D3}" type="pres">
      <dgm:prSet presAssocID="{EA4EC58A-EEE1-434A-87B9-F65EEACC87F0}" presName="rect4" presStyleLbl="alignAcc1" presStyleIdx="3" presStyleCnt="6"/>
      <dgm:spPr/>
      <dgm:t>
        <a:bodyPr/>
        <a:lstStyle/>
        <a:p>
          <a:endParaRPr lang="tr-TR"/>
        </a:p>
      </dgm:t>
    </dgm:pt>
    <dgm:pt modelId="{67B4D3D8-C303-4D18-98C4-03B2E85709B4}" type="pres">
      <dgm:prSet presAssocID="{9542B2FB-1690-4EF6-B48F-7154C82AF147}" presName="vertSpace5" presStyleLbl="node1" presStyleIdx="3" presStyleCnt="6"/>
      <dgm:spPr/>
    </dgm:pt>
    <dgm:pt modelId="{F7A63295-7F87-4015-8311-AFAE6DDBBC01}" type="pres">
      <dgm:prSet presAssocID="{9542B2FB-1690-4EF6-B48F-7154C82AF147}" presName="circle5" presStyleLbl="node1" presStyleIdx="4" presStyleCnt="6"/>
      <dgm:spPr/>
    </dgm:pt>
    <dgm:pt modelId="{7C31491A-EE56-45B2-90B8-10923C6B1B85}" type="pres">
      <dgm:prSet presAssocID="{9542B2FB-1690-4EF6-B48F-7154C82AF147}" presName="rect5" presStyleLbl="alignAcc1" presStyleIdx="4" presStyleCnt="6"/>
      <dgm:spPr/>
      <dgm:t>
        <a:bodyPr/>
        <a:lstStyle/>
        <a:p>
          <a:endParaRPr lang="tr-TR"/>
        </a:p>
      </dgm:t>
    </dgm:pt>
    <dgm:pt modelId="{8F158A08-A924-463D-ABBA-7574CFD4E806}" type="pres">
      <dgm:prSet presAssocID="{9C96E34F-44E0-4624-9136-F748E00E740E}" presName="vertSpace6" presStyleLbl="node1" presStyleIdx="4" presStyleCnt="6"/>
      <dgm:spPr/>
    </dgm:pt>
    <dgm:pt modelId="{748ED3C7-254B-488F-BFE4-E61379279AA9}" type="pres">
      <dgm:prSet presAssocID="{9C96E34F-44E0-4624-9136-F748E00E740E}" presName="circle6" presStyleLbl="node1" presStyleIdx="5" presStyleCnt="6"/>
      <dgm:spPr/>
    </dgm:pt>
    <dgm:pt modelId="{F20D12AD-5D05-421B-B522-DF38D429B980}" type="pres">
      <dgm:prSet presAssocID="{9C96E34F-44E0-4624-9136-F748E00E740E}" presName="rect6" presStyleLbl="alignAcc1" presStyleIdx="5" presStyleCnt="6"/>
      <dgm:spPr/>
      <dgm:t>
        <a:bodyPr/>
        <a:lstStyle/>
        <a:p>
          <a:endParaRPr lang="tr-TR"/>
        </a:p>
      </dgm:t>
    </dgm:pt>
    <dgm:pt modelId="{64031DE3-3D53-4DC4-9CCD-4C03886E644F}" type="pres">
      <dgm:prSet presAssocID="{896CA422-B8E0-4C04-A225-25F10ADD62A3}" presName="rect1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4D164A-BF42-4BA1-87BE-512C3DC3E93E}" type="pres">
      <dgm:prSet presAssocID="{19981C27-A2BB-4C99-A6B7-E20C9B75C4F3}" presName="rect2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5FE8CD-F6E6-48EA-9EB8-6BC676EF7320}" type="pres">
      <dgm:prSet presAssocID="{B8A896B6-3E70-4F01-BD7B-9993E096D914}" presName="rect3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57DD189-49C1-4E18-9800-46967B601A3C}" type="pres">
      <dgm:prSet presAssocID="{EA4EC58A-EEE1-434A-87B9-F65EEACC87F0}" presName="rect4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1048951-5B01-4FF5-B029-C8339AD1DBFB}" type="pres">
      <dgm:prSet presAssocID="{9542B2FB-1690-4EF6-B48F-7154C82AF147}" presName="rect5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795E698-EC69-481A-8178-D67B7C04B03C}" type="pres">
      <dgm:prSet presAssocID="{9C96E34F-44E0-4624-9136-F748E00E740E}" presName="rect6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AB7238E-BDE2-4885-AAB1-904DB6735FED}" type="presOf" srcId="{19981C27-A2BB-4C99-A6B7-E20C9B75C4F3}" destId="{D8A03CF7-6156-4D1E-9BCB-2EB3BB94533C}" srcOrd="0" destOrd="0" presId="urn:microsoft.com/office/officeart/2005/8/layout/target3"/>
    <dgm:cxn modelId="{74C13839-9F4A-4A75-887C-1BD0B04D8EB0}" srcId="{24565C84-4A2A-441C-90AA-5A30949D874E}" destId="{EA4EC58A-EEE1-434A-87B9-F65EEACC87F0}" srcOrd="3" destOrd="0" parTransId="{0C5879EC-9845-4B6B-A6FC-9E675443D678}" sibTransId="{8EBD915E-3E5B-4388-9E29-0C456AECC7E7}"/>
    <dgm:cxn modelId="{170CAC10-DE10-4BDA-AEC1-9C017E2EC8C1}" type="presOf" srcId="{B8A896B6-3E70-4F01-BD7B-9993E096D914}" destId="{775FE8CD-F6E6-48EA-9EB8-6BC676EF7320}" srcOrd="1" destOrd="0" presId="urn:microsoft.com/office/officeart/2005/8/layout/target3"/>
    <dgm:cxn modelId="{7AAEA05D-B4B5-4361-B6FC-E5353C0344A1}" srcId="{24565C84-4A2A-441C-90AA-5A30949D874E}" destId="{B8A896B6-3E70-4F01-BD7B-9993E096D914}" srcOrd="2" destOrd="0" parTransId="{BE96B7B2-5504-4E5C-9C7E-4CA096FB4FCE}" sibTransId="{B3EB6220-B353-467E-88A0-5401104D9AF1}"/>
    <dgm:cxn modelId="{22AC5543-703D-487D-84A4-5AC1E81BA74E}" type="presOf" srcId="{24565C84-4A2A-441C-90AA-5A30949D874E}" destId="{FAC8C811-3B5E-4290-9E8D-3F719A854E61}" srcOrd="0" destOrd="0" presId="urn:microsoft.com/office/officeart/2005/8/layout/target3"/>
    <dgm:cxn modelId="{CA14BF27-7E42-4549-A702-5CE917669032}" type="presOf" srcId="{EA4EC58A-EEE1-434A-87B9-F65EEACC87F0}" destId="{BCE3FF88-96E6-475C-9669-5A62D584C1D3}" srcOrd="0" destOrd="0" presId="urn:microsoft.com/office/officeart/2005/8/layout/target3"/>
    <dgm:cxn modelId="{BF4E7DE9-747A-45E4-9F71-B96D3F63E3FA}" type="presOf" srcId="{9C96E34F-44E0-4624-9136-F748E00E740E}" destId="{F20D12AD-5D05-421B-B522-DF38D429B980}" srcOrd="0" destOrd="0" presId="urn:microsoft.com/office/officeart/2005/8/layout/target3"/>
    <dgm:cxn modelId="{2710DEC0-6E9C-4C0C-8C66-FF648B890072}" type="presOf" srcId="{EA4EC58A-EEE1-434A-87B9-F65EEACC87F0}" destId="{C57DD189-49C1-4E18-9800-46967B601A3C}" srcOrd="1" destOrd="0" presId="urn:microsoft.com/office/officeart/2005/8/layout/target3"/>
    <dgm:cxn modelId="{D9B72D25-DAF0-45EA-900B-308750C12D27}" srcId="{24565C84-4A2A-441C-90AA-5A30949D874E}" destId="{9542B2FB-1690-4EF6-B48F-7154C82AF147}" srcOrd="4" destOrd="0" parTransId="{5B4B8B58-7DE6-46FD-9A9E-AA081EA43EF3}" sibTransId="{58F112DA-F68D-46DE-A241-8F1F41AA4DE9}"/>
    <dgm:cxn modelId="{B2F2DE97-1F02-439F-91FB-0C277849913F}" type="presOf" srcId="{9C96E34F-44E0-4624-9136-F748E00E740E}" destId="{8795E698-EC69-481A-8178-D67B7C04B03C}" srcOrd="1" destOrd="0" presId="urn:microsoft.com/office/officeart/2005/8/layout/target3"/>
    <dgm:cxn modelId="{F9805A08-F98B-4FDC-90D0-7783558B16E5}" type="presOf" srcId="{9542B2FB-1690-4EF6-B48F-7154C82AF147}" destId="{7C31491A-EE56-45B2-90B8-10923C6B1B85}" srcOrd="0" destOrd="0" presId="urn:microsoft.com/office/officeart/2005/8/layout/target3"/>
    <dgm:cxn modelId="{1EC33773-A886-4815-8265-09DA361AEB18}" type="presOf" srcId="{19981C27-A2BB-4C99-A6B7-E20C9B75C4F3}" destId="{9F4D164A-BF42-4BA1-87BE-512C3DC3E93E}" srcOrd="1" destOrd="0" presId="urn:microsoft.com/office/officeart/2005/8/layout/target3"/>
    <dgm:cxn modelId="{DDA97038-6963-4ED0-9637-C42A42A0A1AA}" type="presOf" srcId="{896CA422-B8E0-4C04-A225-25F10ADD62A3}" destId="{86EDCDA2-F273-4EC7-8383-115C9A0C86CC}" srcOrd="0" destOrd="0" presId="urn:microsoft.com/office/officeart/2005/8/layout/target3"/>
    <dgm:cxn modelId="{5DAB2982-B494-4589-903F-566909182982}" type="presOf" srcId="{B8A896B6-3E70-4F01-BD7B-9993E096D914}" destId="{8008B172-4A7E-4CF0-AB5A-A10B4F185B52}" srcOrd="0" destOrd="0" presId="urn:microsoft.com/office/officeart/2005/8/layout/target3"/>
    <dgm:cxn modelId="{E1C71FC3-72D5-4FA5-8A9D-E04A6D9D2FAD}" srcId="{24565C84-4A2A-441C-90AA-5A30949D874E}" destId="{9C96E34F-44E0-4624-9136-F748E00E740E}" srcOrd="5" destOrd="0" parTransId="{DE2879F7-717C-4587-B728-3526E142B6BC}" sibTransId="{3C80C22B-55E7-4F95-BAF4-8E459397CDDB}"/>
    <dgm:cxn modelId="{20F3EF63-97C3-4332-96DB-5157B1C1A9D6}" srcId="{24565C84-4A2A-441C-90AA-5A30949D874E}" destId="{19981C27-A2BB-4C99-A6B7-E20C9B75C4F3}" srcOrd="1" destOrd="0" parTransId="{C0D36C39-A863-4D38-9D49-D22E53A952BE}" sibTransId="{C7794EC6-51A2-43FC-990E-456B1FB0EF7F}"/>
    <dgm:cxn modelId="{429E31CB-07F6-4EC3-834A-CD393E029153}" srcId="{24565C84-4A2A-441C-90AA-5A30949D874E}" destId="{896CA422-B8E0-4C04-A225-25F10ADD62A3}" srcOrd="0" destOrd="0" parTransId="{6FC0D62B-AEDF-42C5-9E80-056B25FB49DB}" sibTransId="{F75A368C-295B-406D-BC66-EDC27C68A658}"/>
    <dgm:cxn modelId="{3C63890B-9A6C-4D1C-9ED0-6EF04423B9C2}" type="presOf" srcId="{896CA422-B8E0-4C04-A225-25F10ADD62A3}" destId="{64031DE3-3D53-4DC4-9CCD-4C03886E644F}" srcOrd="1" destOrd="0" presId="urn:microsoft.com/office/officeart/2005/8/layout/target3"/>
    <dgm:cxn modelId="{464154FA-9E2B-43D2-8817-699B1C08DC85}" type="presOf" srcId="{9542B2FB-1690-4EF6-B48F-7154C82AF147}" destId="{D1048951-5B01-4FF5-B029-C8339AD1DBFB}" srcOrd="1" destOrd="0" presId="urn:microsoft.com/office/officeart/2005/8/layout/target3"/>
    <dgm:cxn modelId="{69983CAD-4574-4A95-AAA6-D6E38354A35C}" type="presParOf" srcId="{FAC8C811-3B5E-4290-9E8D-3F719A854E61}" destId="{E3718F2D-3CFA-4AB8-BD08-3DD5D8BAB836}" srcOrd="0" destOrd="0" presId="urn:microsoft.com/office/officeart/2005/8/layout/target3"/>
    <dgm:cxn modelId="{0762F8A0-6A3D-47F1-9361-A9E05DF19C23}" type="presParOf" srcId="{FAC8C811-3B5E-4290-9E8D-3F719A854E61}" destId="{D49FA479-9B47-4CF3-AD99-E5A3467D44C0}" srcOrd="1" destOrd="0" presId="urn:microsoft.com/office/officeart/2005/8/layout/target3"/>
    <dgm:cxn modelId="{9444AFE0-5351-4A8F-BB38-A8E9DB284646}" type="presParOf" srcId="{FAC8C811-3B5E-4290-9E8D-3F719A854E61}" destId="{86EDCDA2-F273-4EC7-8383-115C9A0C86CC}" srcOrd="2" destOrd="0" presId="urn:microsoft.com/office/officeart/2005/8/layout/target3"/>
    <dgm:cxn modelId="{71D6CF51-7EEB-4E0A-83F8-D8EB261F40B4}" type="presParOf" srcId="{FAC8C811-3B5E-4290-9E8D-3F719A854E61}" destId="{573DE984-2D7F-4D3D-9E8E-C43B2F9C746C}" srcOrd="3" destOrd="0" presId="urn:microsoft.com/office/officeart/2005/8/layout/target3"/>
    <dgm:cxn modelId="{4C990BA6-29EF-4A15-A67D-673BCFDC2B59}" type="presParOf" srcId="{FAC8C811-3B5E-4290-9E8D-3F719A854E61}" destId="{3684A1EB-FCDD-4075-9E37-95A5E77E0C1A}" srcOrd="4" destOrd="0" presId="urn:microsoft.com/office/officeart/2005/8/layout/target3"/>
    <dgm:cxn modelId="{A9024CA6-6DAF-4DCD-8AF8-A0F879029D51}" type="presParOf" srcId="{FAC8C811-3B5E-4290-9E8D-3F719A854E61}" destId="{D8A03CF7-6156-4D1E-9BCB-2EB3BB94533C}" srcOrd="5" destOrd="0" presId="urn:microsoft.com/office/officeart/2005/8/layout/target3"/>
    <dgm:cxn modelId="{CC324DE0-AC36-4B38-9C76-CAC19F789EFE}" type="presParOf" srcId="{FAC8C811-3B5E-4290-9E8D-3F719A854E61}" destId="{F284F02D-0D65-4145-BC0D-20A3743BFFC0}" srcOrd="6" destOrd="0" presId="urn:microsoft.com/office/officeart/2005/8/layout/target3"/>
    <dgm:cxn modelId="{6757FFE2-413D-444F-9EB6-0629C924DB03}" type="presParOf" srcId="{FAC8C811-3B5E-4290-9E8D-3F719A854E61}" destId="{6A5B443E-289B-4502-BA48-9727210E59A8}" srcOrd="7" destOrd="0" presId="urn:microsoft.com/office/officeart/2005/8/layout/target3"/>
    <dgm:cxn modelId="{8B93D9B3-768E-4E91-9101-8CC3D201E201}" type="presParOf" srcId="{FAC8C811-3B5E-4290-9E8D-3F719A854E61}" destId="{8008B172-4A7E-4CF0-AB5A-A10B4F185B52}" srcOrd="8" destOrd="0" presId="urn:microsoft.com/office/officeart/2005/8/layout/target3"/>
    <dgm:cxn modelId="{44BC8615-1B3A-4666-A8B2-73A41617EA1B}" type="presParOf" srcId="{FAC8C811-3B5E-4290-9E8D-3F719A854E61}" destId="{B6D45B37-2B53-452A-B1D8-3A8DED5320B9}" srcOrd="9" destOrd="0" presId="urn:microsoft.com/office/officeart/2005/8/layout/target3"/>
    <dgm:cxn modelId="{B9269F61-02FB-46D8-B4D6-26794A2E4DA4}" type="presParOf" srcId="{FAC8C811-3B5E-4290-9E8D-3F719A854E61}" destId="{AB54DD90-FAD5-4590-B708-3317D497CB7D}" srcOrd="10" destOrd="0" presId="urn:microsoft.com/office/officeart/2005/8/layout/target3"/>
    <dgm:cxn modelId="{26D1AC5A-F521-4FF4-A892-64ECA3216437}" type="presParOf" srcId="{FAC8C811-3B5E-4290-9E8D-3F719A854E61}" destId="{BCE3FF88-96E6-475C-9669-5A62D584C1D3}" srcOrd="11" destOrd="0" presId="urn:microsoft.com/office/officeart/2005/8/layout/target3"/>
    <dgm:cxn modelId="{31F34DFB-9D90-4904-BACF-9F70C80659BC}" type="presParOf" srcId="{FAC8C811-3B5E-4290-9E8D-3F719A854E61}" destId="{67B4D3D8-C303-4D18-98C4-03B2E85709B4}" srcOrd="12" destOrd="0" presId="urn:microsoft.com/office/officeart/2005/8/layout/target3"/>
    <dgm:cxn modelId="{262DDAF1-15B9-4A44-BF60-C8EEF096CB5F}" type="presParOf" srcId="{FAC8C811-3B5E-4290-9E8D-3F719A854E61}" destId="{F7A63295-7F87-4015-8311-AFAE6DDBBC01}" srcOrd="13" destOrd="0" presId="urn:microsoft.com/office/officeart/2005/8/layout/target3"/>
    <dgm:cxn modelId="{E4F7AD71-3238-44D0-A764-C095673384A0}" type="presParOf" srcId="{FAC8C811-3B5E-4290-9E8D-3F719A854E61}" destId="{7C31491A-EE56-45B2-90B8-10923C6B1B85}" srcOrd="14" destOrd="0" presId="urn:microsoft.com/office/officeart/2005/8/layout/target3"/>
    <dgm:cxn modelId="{1FD4AE13-FD12-4BA4-A740-77853467E73D}" type="presParOf" srcId="{FAC8C811-3B5E-4290-9E8D-3F719A854E61}" destId="{8F158A08-A924-463D-ABBA-7574CFD4E806}" srcOrd="15" destOrd="0" presId="urn:microsoft.com/office/officeart/2005/8/layout/target3"/>
    <dgm:cxn modelId="{9FE8DB56-B857-4355-88F1-0DEDA1042810}" type="presParOf" srcId="{FAC8C811-3B5E-4290-9E8D-3F719A854E61}" destId="{748ED3C7-254B-488F-BFE4-E61379279AA9}" srcOrd="16" destOrd="0" presId="urn:microsoft.com/office/officeart/2005/8/layout/target3"/>
    <dgm:cxn modelId="{3E27FEBC-5D69-4DBE-9812-A5D54A4316D7}" type="presParOf" srcId="{FAC8C811-3B5E-4290-9E8D-3F719A854E61}" destId="{F20D12AD-5D05-421B-B522-DF38D429B980}" srcOrd="17" destOrd="0" presId="urn:microsoft.com/office/officeart/2005/8/layout/target3"/>
    <dgm:cxn modelId="{02B578D5-4C88-4415-B386-492253C808AD}" type="presParOf" srcId="{FAC8C811-3B5E-4290-9E8D-3F719A854E61}" destId="{64031DE3-3D53-4DC4-9CCD-4C03886E644F}" srcOrd="18" destOrd="0" presId="urn:microsoft.com/office/officeart/2005/8/layout/target3"/>
    <dgm:cxn modelId="{CCF3CC82-AEAB-47D7-809E-386A9E2DD668}" type="presParOf" srcId="{FAC8C811-3B5E-4290-9E8D-3F719A854E61}" destId="{9F4D164A-BF42-4BA1-87BE-512C3DC3E93E}" srcOrd="19" destOrd="0" presId="urn:microsoft.com/office/officeart/2005/8/layout/target3"/>
    <dgm:cxn modelId="{A579E477-E081-41B2-AEEB-961BFB105750}" type="presParOf" srcId="{FAC8C811-3B5E-4290-9E8D-3F719A854E61}" destId="{775FE8CD-F6E6-48EA-9EB8-6BC676EF7320}" srcOrd="20" destOrd="0" presId="urn:microsoft.com/office/officeart/2005/8/layout/target3"/>
    <dgm:cxn modelId="{9B7DB35D-335A-4FEC-9141-FF5C3F095FA6}" type="presParOf" srcId="{FAC8C811-3B5E-4290-9E8D-3F719A854E61}" destId="{C57DD189-49C1-4E18-9800-46967B601A3C}" srcOrd="21" destOrd="0" presId="urn:microsoft.com/office/officeart/2005/8/layout/target3"/>
    <dgm:cxn modelId="{52BF23B6-ACF7-4712-8007-91E5AE3EBE9A}" type="presParOf" srcId="{FAC8C811-3B5E-4290-9E8D-3F719A854E61}" destId="{D1048951-5B01-4FF5-B029-C8339AD1DBFB}" srcOrd="22" destOrd="0" presId="urn:microsoft.com/office/officeart/2005/8/layout/target3"/>
    <dgm:cxn modelId="{B17094D2-89E5-4A4F-AE20-14034DD431D8}" type="presParOf" srcId="{FAC8C811-3B5E-4290-9E8D-3F719A854E61}" destId="{8795E698-EC69-481A-8178-D67B7C04B03C}" srcOrd="2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7E09A2-AB8B-444F-8A19-E958537012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062C814-2810-4032-BCE1-18D208BFE68B}">
      <dgm:prSet/>
      <dgm:spPr/>
      <dgm:t>
        <a:bodyPr/>
        <a:lstStyle/>
        <a:p>
          <a:pPr algn="ctr" rtl="0"/>
          <a:r>
            <a:rPr lang="tr-TR" dirty="0" smtClean="0"/>
            <a:t>H</a:t>
          </a:r>
          <a:r>
            <a:rPr lang="tr-TR" baseline="-25000" dirty="0" smtClean="0"/>
            <a:t>0</a:t>
          </a:r>
          <a:endParaRPr lang="tr-TR" dirty="0"/>
        </a:p>
      </dgm:t>
    </dgm:pt>
    <dgm:pt modelId="{CA36F4EC-5D8B-45F2-8187-40315435887E}" type="parTrans" cxnId="{8ADE34B3-21F4-4BA2-A1E2-14F31AD9B11B}">
      <dgm:prSet/>
      <dgm:spPr/>
      <dgm:t>
        <a:bodyPr/>
        <a:lstStyle/>
        <a:p>
          <a:endParaRPr lang="tr-TR"/>
        </a:p>
      </dgm:t>
    </dgm:pt>
    <dgm:pt modelId="{8ED259E8-48EA-4414-8675-7717B235C39D}" type="sibTrans" cxnId="{8ADE34B3-21F4-4BA2-A1E2-14F31AD9B11B}">
      <dgm:prSet/>
      <dgm:spPr/>
      <dgm:t>
        <a:bodyPr/>
        <a:lstStyle/>
        <a:p>
          <a:endParaRPr lang="tr-TR"/>
        </a:p>
      </dgm:t>
    </dgm:pt>
    <dgm:pt modelId="{B29ACC58-6871-4EA1-8A1C-D2FA99733FDD}">
      <dgm:prSet/>
      <dgm:spPr/>
      <dgm:t>
        <a:bodyPr/>
        <a:lstStyle/>
        <a:p>
          <a:pPr algn="ctr" rtl="0"/>
          <a:r>
            <a:rPr lang="tr-TR" dirty="0" smtClean="0"/>
            <a:t>H</a:t>
          </a:r>
          <a:r>
            <a:rPr lang="tr-TR" baseline="-25000" dirty="0" smtClean="0"/>
            <a:t>1</a:t>
          </a:r>
          <a:endParaRPr lang="tr-TR" dirty="0"/>
        </a:p>
      </dgm:t>
    </dgm:pt>
    <dgm:pt modelId="{2E19D606-C6B9-4F4C-9142-1FAAFE0A1308}" type="parTrans" cxnId="{A79A881A-D13D-44D7-882B-DB43D7DD7C87}">
      <dgm:prSet/>
      <dgm:spPr/>
      <dgm:t>
        <a:bodyPr/>
        <a:lstStyle/>
        <a:p>
          <a:endParaRPr lang="tr-TR"/>
        </a:p>
      </dgm:t>
    </dgm:pt>
    <dgm:pt modelId="{5457B470-E5FF-4D30-9827-1C1ED4F93749}" type="sibTrans" cxnId="{A79A881A-D13D-44D7-882B-DB43D7DD7C87}">
      <dgm:prSet/>
      <dgm:spPr/>
      <dgm:t>
        <a:bodyPr/>
        <a:lstStyle/>
        <a:p>
          <a:endParaRPr lang="tr-TR"/>
        </a:p>
      </dgm:t>
    </dgm:pt>
    <dgm:pt modelId="{9CA84309-AAE3-4660-851E-4FF049D4E47D}" type="pres">
      <dgm:prSet presAssocID="{AA7E09A2-AB8B-444F-8A19-E958537012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E5CA38A-771D-4B79-BC17-D0765BD3E2E5}" type="pres">
      <dgm:prSet presAssocID="{A062C814-2810-4032-BCE1-18D208BFE68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B93C14-0D3B-414D-A2E7-2A4F76CF0AA8}" type="pres">
      <dgm:prSet presAssocID="{8ED259E8-48EA-4414-8675-7717B235C39D}" presName="spacer" presStyleCnt="0"/>
      <dgm:spPr/>
    </dgm:pt>
    <dgm:pt modelId="{8EA4F72D-54DB-495D-82DD-EFD8E5B87273}" type="pres">
      <dgm:prSet presAssocID="{B29ACC58-6871-4EA1-8A1C-D2FA99733FD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4A5124C-8AB4-4446-8231-91DA6B33265F}" type="presOf" srcId="{B29ACC58-6871-4EA1-8A1C-D2FA99733FDD}" destId="{8EA4F72D-54DB-495D-82DD-EFD8E5B87273}" srcOrd="0" destOrd="0" presId="urn:microsoft.com/office/officeart/2005/8/layout/vList2"/>
    <dgm:cxn modelId="{A79A881A-D13D-44D7-882B-DB43D7DD7C87}" srcId="{AA7E09A2-AB8B-444F-8A19-E95853701272}" destId="{B29ACC58-6871-4EA1-8A1C-D2FA99733FDD}" srcOrd="1" destOrd="0" parTransId="{2E19D606-C6B9-4F4C-9142-1FAAFE0A1308}" sibTransId="{5457B470-E5FF-4D30-9827-1C1ED4F93749}"/>
    <dgm:cxn modelId="{8ADE34B3-21F4-4BA2-A1E2-14F31AD9B11B}" srcId="{AA7E09A2-AB8B-444F-8A19-E95853701272}" destId="{A062C814-2810-4032-BCE1-18D208BFE68B}" srcOrd="0" destOrd="0" parTransId="{CA36F4EC-5D8B-45F2-8187-40315435887E}" sibTransId="{8ED259E8-48EA-4414-8675-7717B235C39D}"/>
    <dgm:cxn modelId="{46C62460-B95E-4AB6-BA23-E72CC8B02464}" type="presOf" srcId="{A062C814-2810-4032-BCE1-18D208BFE68B}" destId="{4E5CA38A-771D-4B79-BC17-D0765BD3E2E5}" srcOrd="0" destOrd="0" presId="urn:microsoft.com/office/officeart/2005/8/layout/vList2"/>
    <dgm:cxn modelId="{6403BBBC-0583-45DD-8329-DB82CD8C8CC5}" type="presOf" srcId="{AA7E09A2-AB8B-444F-8A19-E95853701272}" destId="{9CA84309-AAE3-4660-851E-4FF049D4E47D}" srcOrd="0" destOrd="0" presId="urn:microsoft.com/office/officeart/2005/8/layout/vList2"/>
    <dgm:cxn modelId="{B2DAD524-DE6A-4AE3-B592-69FA660A549B}" type="presParOf" srcId="{9CA84309-AAE3-4660-851E-4FF049D4E47D}" destId="{4E5CA38A-771D-4B79-BC17-D0765BD3E2E5}" srcOrd="0" destOrd="0" presId="urn:microsoft.com/office/officeart/2005/8/layout/vList2"/>
    <dgm:cxn modelId="{D35F3F88-DF37-4005-BA8D-6DEA7401513A}" type="presParOf" srcId="{9CA84309-AAE3-4660-851E-4FF049D4E47D}" destId="{25B93C14-0D3B-414D-A2E7-2A4F76CF0AA8}" srcOrd="1" destOrd="0" presId="urn:microsoft.com/office/officeart/2005/8/layout/vList2"/>
    <dgm:cxn modelId="{B81902F7-0598-4C54-BB17-5C816398AB33}" type="presParOf" srcId="{9CA84309-AAE3-4660-851E-4FF049D4E47D}" destId="{8EA4F72D-54DB-495D-82DD-EFD8E5B8727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030147-B3E6-44D3-B4D3-2F8458B193D4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3A34843-6867-4B96-953B-668D7A9D9389}">
      <dgm:prSet/>
      <dgm:spPr/>
      <dgm:t>
        <a:bodyPr/>
        <a:lstStyle/>
        <a:p>
          <a:pPr rtl="0"/>
          <a:r>
            <a:rPr lang="tr-TR" smtClean="0"/>
            <a:t>İlk taslak</a:t>
          </a:r>
          <a:endParaRPr lang="tr-TR"/>
        </a:p>
      </dgm:t>
    </dgm:pt>
    <dgm:pt modelId="{EF51F919-F1ED-4594-A9B5-EFFF20AB4269}" type="parTrans" cxnId="{36874E5B-DD5A-4CD6-9679-5170956EC8C8}">
      <dgm:prSet/>
      <dgm:spPr/>
      <dgm:t>
        <a:bodyPr/>
        <a:lstStyle/>
        <a:p>
          <a:endParaRPr lang="tr-TR"/>
        </a:p>
      </dgm:t>
    </dgm:pt>
    <dgm:pt modelId="{31806E93-B3AE-49BC-94F1-29D7425A82C6}" type="sibTrans" cxnId="{36874E5B-DD5A-4CD6-9679-5170956EC8C8}">
      <dgm:prSet/>
      <dgm:spPr/>
      <dgm:t>
        <a:bodyPr/>
        <a:lstStyle/>
        <a:p>
          <a:endParaRPr lang="tr-TR"/>
        </a:p>
      </dgm:t>
    </dgm:pt>
    <dgm:pt modelId="{C44E14B8-2AA5-4EF5-9B71-E4995F194AC0}">
      <dgm:prSet/>
      <dgm:spPr/>
      <dgm:t>
        <a:bodyPr/>
        <a:lstStyle/>
        <a:p>
          <a:pPr rtl="0"/>
          <a:r>
            <a:rPr lang="tr-TR" smtClean="0"/>
            <a:t>Düzeltme</a:t>
          </a:r>
          <a:endParaRPr lang="tr-TR"/>
        </a:p>
      </dgm:t>
    </dgm:pt>
    <dgm:pt modelId="{9D56F1A6-BB4C-4E0A-9863-7484F22DF2C6}" type="parTrans" cxnId="{FB7B2647-0A13-4E92-A46D-A910F12D7D06}">
      <dgm:prSet/>
      <dgm:spPr/>
      <dgm:t>
        <a:bodyPr/>
        <a:lstStyle/>
        <a:p>
          <a:endParaRPr lang="tr-TR"/>
        </a:p>
      </dgm:t>
    </dgm:pt>
    <dgm:pt modelId="{0F56D54D-B107-4BAC-8BA2-67684C0293F2}" type="sibTrans" cxnId="{FB7B2647-0A13-4E92-A46D-A910F12D7D06}">
      <dgm:prSet/>
      <dgm:spPr/>
      <dgm:t>
        <a:bodyPr/>
        <a:lstStyle/>
        <a:p>
          <a:endParaRPr lang="tr-TR"/>
        </a:p>
      </dgm:t>
    </dgm:pt>
    <dgm:pt modelId="{E19E305B-C6ED-4A30-AAA9-3333275C9014}">
      <dgm:prSet/>
      <dgm:spPr/>
      <dgm:t>
        <a:bodyPr/>
        <a:lstStyle/>
        <a:p>
          <a:pPr rtl="0"/>
          <a:r>
            <a:rPr lang="tr-TR" smtClean="0"/>
            <a:t>Üslup</a:t>
          </a:r>
          <a:endParaRPr lang="tr-TR"/>
        </a:p>
      </dgm:t>
    </dgm:pt>
    <dgm:pt modelId="{C63FD738-3075-4164-A542-971DF6F5BCEF}" type="parTrans" cxnId="{88043648-ED33-42B3-B104-E1D2EF804E12}">
      <dgm:prSet/>
      <dgm:spPr/>
      <dgm:t>
        <a:bodyPr/>
        <a:lstStyle/>
        <a:p>
          <a:endParaRPr lang="tr-TR"/>
        </a:p>
      </dgm:t>
    </dgm:pt>
    <dgm:pt modelId="{D5A0EDEB-AB0D-49C9-B093-0C96D4C9D8B8}" type="sibTrans" cxnId="{88043648-ED33-42B3-B104-E1D2EF804E12}">
      <dgm:prSet/>
      <dgm:spPr/>
      <dgm:t>
        <a:bodyPr/>
        <a:lstStyle/>
        <a:p>
          <a:endParaRPr lang="tr-TR"/>
        </a:p>
      </dgm:t>
    </dgm:pt>
    <dgm:pt modelId="{0E3EF824-D961-49CA-BE88-DA48E76058A5}">
      <dgm:prSet/>
      <dgm:spPr/>
      <dgm:t>
        <a:bodyPr/>
        <a:lstStyle/>
        <a:p>
          <a:pPr rtl="0"/>
          <a:r>
            <a:rPr lang="tr-TR" smtClean="0"/>
            <a:t>Son okuma</a:t>
          </a:r>
          <a:endParaRPr lang="tr-TR"/>
        </a:p>
      </dgm:t>
    </dgm:pt>
    <dgm:pt modelId="{7FC3723D-48C9-4AAD-95E6-7E92891D5202}" type="parTrans" cxnId="{894D5DBA-77BF-44FE-96ED-60E97E7947A6}">
      <dgm:prSet/>
      <dgm:spPr/>
      <dgm:t>
        <a:bodyPr/>
        <a:lstStyle/>
        <a:p>
          <a:endParaRPr lang="tr-TR"/>
        </a:p>
      </dgm:t>
    </dgm:pt>
    <dgm:pt modelId="{BC624C66-0626-46A4-8EB6-73A6B8CBFF6B}" type="sibTrans" cxnId="{894D5DBA-77BF-44FE-96ED-60E97E7947A6}">
      <dgm:prSet/>
      <dgm:spPr/>
      <dgm:t>
        <a:bodyPr/>
        <a:lstStyle/>
        <a:p>
          <a:endParaRPr lang="tr-TR"/>
        </a:p>
      </dgm:t>
    </dgm:pt>
    <dgm:pt modelId="{571C6AC0-4AEB-487C-8851-96910705DF30}">
      <dgm:prSet/>
      <dgm:spPr/>
      <dgm:t>
        <a:bodyPr/>
        <a:lstStyle/>
        <a:p>
          <a:pPr rtl="0"/>
          <a:r>
            <a:rPr lang="tr-TR" smtClean="0"/>
            <a:t>Metnin son yazımı</a:t>
          </a:r>
          <a:endParaRPr lang="tr-TR"/>
        </a:p>
      </dgm:t>
    </dgm:pt>
    <dgm:pt modelId="{162097F5-D03E-4B50-AFFB-22A3A334F69A}" type="parTrans" cxnId="{293694D1-8DC1-42FC-94A6-787B085542BA}">
      <dgm:prSet/>
      <dgm:spPr/>
      <dgm:t>
        <a:bodyPr/>
        <a:lstStyle/>
        <a:p>
          <a:endParaRPr lang="tr-TR"/>
        </a:p>
      </dgm:t>
    </dgm:pt>
    <dgm:pt modelId="{3EAD3C7A-3D33-42BF-953D-4BDE8C87D7C8}" type="sibTrans" cxnId="{293694D1-8DC1-42FC-94A6-787B085542BA}">
      <dgm:prSet/>
      <dgm:spPr/>
      <dgm:t>
        <a:bodyPr/>
        <a:lstStyle/>
        <a:p>
          <a:endParaRPr lang="tr-TR"/>
        </a:p>
      </dgm:t>
    </dgm:pt>
    <dgm:pt modelId="{248C87C3-FD2F-4C3A-9975-083EF4EDDEE1}" type="pres">
      <dgm:prSet presAssocID="{69030147-B3E6-44D3-B4D3-2F8458B193D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E1DF0FC-D39C-45D0-B8AF-D2E8506A37EF}" type="pres">
      <dgm:prSet presAssocID="{E3A34843-6867-4B96-953B-668D7A9D9389}" presName="horFlow" presStyleCnt="0"/>
      <dgm:spPr/>
    </dgm:pt>
    <dgm:pt modelId="{0F401480-FB0E-4C0B-B3DA-F42137455DA9}" type="pres">
      <dgm:prSet presAssocID="{E3A34843-6867-4B96-953B-668D7A9D9389}" presName="bigChev" presStyleLbl="node1" presStyleIdx="0" presStyleCnt="5"/>
      <dgm:spPr/>
      <dgm:t>
        <a:bodyPr/>
        <a:lstStyle/>
        <a:p>
          <a:endParaRPr lang="tr-TR"/>
        </a:p>
      </dgm:t>
    </dgm:pt>
    <dgm:pt modelId="{52459233-68CC-4113-B874-077563E1CB62}" type="pres">
      <dgm:prSet presAssocID="{E3A34843-6867-4B96-953B-668D7A9D9389}" presName="vSp" presStyleCnt="0"/>
      <dgm:spPr/>
    </dgm:pt>
    <dgm:pt modelId="{F498FC5C-13F9-4D76-949F-BE6C8F5DE80D}" type="pres">
      <dgm:prSet presAssocID="{C44E14B8-2AA5-4EF5-9B71-E4995F194AC0}" presName="horFlow" presStyleCnt="0"/>
      <dgm:spPr/>
    </dgm:pt>
    <dgm:pt modelId="{B5A2EA62-5485-4723-8D3D-B8DBDDBE907D}" type="pres">
      <dgm:prSet presAssocID="{C44E14B8-2AA5-4EF5-9B71-E4995F194AC0}" presName="bigChev" presStyleLbl="node1" presStyleIdx="1" presStyleCnt="5"/>
      <dgm:spPr/>
      <dgm:t>
        <a:bodyPr/>
        <a:lstStyle/>
        <a:p>
          <a:endParaRPr lang="tr-TR"/>
        </a:p>
      </dgm:t>
    </dgm:pt>
    <dgm:pt modelId="{FCE898AC-99B8-440D-8036-1CB38523D55C}" type="pres">
      <dgm:prSet presAssocID="{C44E14B8-2AA5-4EF5-9B71-E4995F194AC0}" presName="vSp" presStyleCnt="0"/>
      <dgm:spPr/>
    </dgm:pt>
    <dgm:pt modelId="{D13D9AC1-88FA-47B4-99BA-7C01CDBB6929}" type="pres">
      <dgm:prSet presAssocID="{E19E305B-C6ED-4A30-AAA9-3333275C9014}" presName="horFlow" presStyleCnt="0"/>
      <dgm:spPr/>
    </dgm:pt>
    <dgm:pt modelId="{89B258FA-377F-49BC-8EDA-180F625BBF38}" type="pres">
      <dgm:prSet presAssocID="{E19E305B-C6ED-4A30-AAA9-3333275C9014}" presName="bigChev" presStyleLbl="node1" presStyleIdx="2" presStyleCnt="5"/>
      <dgm:spPr/>
      <dgm:t>
        <a:bodyPr/>
        <a:lstStyle/>
        <a:p>
          <a:endParaRPr lang="tr-TR"/>
        </a:p>
      </dgm:t>
    </dgm:pt>
    <dgm:pt modelId="{D422CD70-E543-46AD-9579-FBD5C31E77A7}" type="pres">
      <dgm:prSet presAssocID="{E19E305B-C6ED-4A30-AAA9-3333275C9014}" presName="vSp" presStyleCnt="0"/>
      <dgm:spPr/>
    </dgm:pt>
    <dgm:pt modelId="{4787A92B-9BAA-4455-9338-48C915188A6E}" type="pres">
      <dgm:prSet presAssocID="{0E3EF824-D961-49CA-BE88-DA48E76058A5}" presName="horFlow" presStyleCnt="0"/>
      <dgm:spPr/>
    </dgm:pt>
    <dgm:pt modelId="{1F3386A9-1434-426E-B155-ABD60757BEF6}" type="pres">
      <dgm:prSet presAssocID="{0E3EF824-D961-49CA-BE88-DA48E76058A5}" presName="bigChev" presStyleLbl="node1" presStyleIdx="3" presStyleCnt="5"/>
      <dgm:spPr/>
      <dgm:t>
        <a:bodyPr/>
        <a:lstStyle/>
        <a:p>
          <a:endParaRPr lang="tr-TR"/>
        </a:p>
      </dgm:t>
    </dgm:pt>
    <dgm:pt modelId="{51DA0FB6-D515-4BC9-B9C0-84A4FDA6A1D5}" type="pres">
      <dgm:prSet presAssocID="{0E3EF824-D961-49CA-BE88-DA48E76058A5}" presName="vSp" presStyleCnt="0"/>
      <dgm:spPr/>
    </dgm:pt>
    <dgm:pt modelId="{AB6B4E81-61B7-420D-98E7-D235ECE3BF92}" type="pres">
      <dgm:prSet presAssocID="{571C6AC0-4AEB-487C-8851-96910705DF30}" presName="horFlow" presStyleCnt="0"/>
      <dgm:spPr/>
    </dgm:pt>
    <dgm:pt modelId="{A6FEB177-5749-4C26-B6E0-CB97F6BB7CEC}" type="pres">
      <dgm:prSet presAssocID="{571C6AC0-4AEB-487C-8851-96910705DF30}" presName="bigChev" presStyleLbl="node1" presStyleIdx="4" presStyleCnt="5"/>
      <dgm:spPr/>
      <dgm:t>
        <a:bodyPr/>
        <a:lstStyle/>
        <a:p>
          <a:endParaRPr lang="tr-TR"/>
        </a:p>
      </dgm:t>
    </dgm:pt>
  </dgm:ptLst>
  <dgm:cxnLst>
    <dgm:cxn modelId="{36874E5B-DD5A-4CD6-9679-5170956EC8C8}" srcId="{69030147-B3E6-44D3-B4D3-2F8458B193D4}" destId="{E3A34843-6867-4B96-953B-668D7A9D9389}" srcOrd="0" destOrd="0" parTransId="{EF51F919-F1ED-4594-A9B5-EFFF20AB4269}" sibTransId="{31806E93-B3AE-49BC-94F1-29D7425A82C6}"/>
    <dgm:cxn modelId="{9F471E9A-C975-421F-88C3-AAAE96D956C9}" type="presOf" srcId="{69030147-B3E6-44D3-B4D3-2F8458B193D4}" destId="{248C87C3-FD2F-4C3A-9975-083EF4EDDEE1}" srcOrd="0" destOrd="0" presId="urn:microsoft.com/office/officeart/2005/8/layout/lProcess3"/>
    <dgm:cxn modelId="{88043648-ED33-42B3-B104-E1D2EF804E12}" srcId="{69030147-B3E6-44D3-B4D3-2F8458B193D4}" destId="{E19E305B-C6ED-4A30-AAA9-3333275C9014}" srcOrd="2" destOrd="0" parTransId="{C63FD738-3075-4164-A542-971DF6F5BCEF}" sibTransId="{D5A0EDEB-AB0D-49C9-B093-0C96D4C9D8B8}"/>
    <dgm:cxn modelId="{293694D1-8DC1-42FC-94A6-787B085542BA}" srcId="{69030147-B3E6-44D3-B4D3-2F8458B193D4}" destId="{571C6AC0-4AEB-487C-8851-96910705DF30}" srcOrd="4" destOrd="0" parTransId="{162097F5-D03E-4B50-AFFB-22A3A334F69A}" sibTransId="{3EAD3C7A-3D33-42BF-953D-4BDE8C87D7C8}"/>
    <dgm:cxn modelId="{10F32164-A3E7-4148-8E5E-7232D4B0FAC8}" type="presOf" srcId="{C44E14B8-2AA5-4EF5-9B71-E4995F194AC0}" destId="{B5A2EA62-5485-4723-8D3D-B8DBDDBE907D}" srcOrd="0" destOrd="0" presId="urn:microsoft.com/office/officeart/2005/8/layout/lProcess3"/>
    <dgm:cxn modelId="{0CF3415F-91DB-42BD-978D-CCFCC05B08CD}" type="presOf" srcId="{E19E305B-C6ED-4A30-AAA9-3333275C9014}" destId="{89B258FA-377F-49BC-8EDA-180F625BBF38}" srcOrd="0" destOrd="0" presId="urn:microsoft.com/office/officeart/2005/8/layout/lProcess3"/>
    <dgm:cxn modelId="{FB7B2647-0A13-4E92-A46D-A910F12D7D06}" srcId="{69030147-B3E6-44D3-B4D3-2F8458B193D4}" destId="{C44E14B8-2AA5-4EF5-9B71-E4995F194AC0}" srcOrd="1" destOrd="0" parTransId="{9D56F1A6-BB4C-4E0A-9863-7484F22DF2C6}" sibTransId="{0F56D54D-B107-4BAC-8BA2-67684C0293F2}"/>
    <dgm:cxn modelId="{60295821-34E8-4D7C-90F5-BCF744B3F47C}" type="presOf" srcId="{571C6AC0-4AEB-487C-8851-96910705DF30}" destId="{A6FEB177-5749-4C26-B6E0-CB97F6BB7CEC}" srcOrd="0" destOrd="0" presId="urn:microsoft.com/office/officeart/2005/8/layout/lProcess3"/>
    <dgm:cxn modelId="{894D5DBA-77BF-44FE-96ED-60E97E7947A6}" srcId="{69030147-B3E6-44D3-B4D3-2F8458B193D4}" destId="{0E3EF824-D961-49CA-BE88-DA48E76058A5}" srcOrd="3" destOrd="0" parTransId="{7FC3723D-48C9-4AAD-95E6-7E92891D5202}" sibTransId="{BC624C66-0626-46A4-8EB6-73A6B8CBFF6B}"/>
    <dgm:cxn modelId="{4735D3AC-30BA-43DF-9C56-9CC4E6C34FCD}" type="presOf" srcId="{0E3EF824-D961-49CA-BE88-DA48E76058A5}" destId="{1F3386A9-1434-426E-B155-ABD60757BEF6}" srcOrd="0" destOrd="0" presId="urn:microsoft.com/office/officeart/2005/8/layout/lProcess3"/>
    <dgm:cxn modelId="{7CC07ED6-F2D3-4DE1-9452-00C12D62947F}" type="presOf" srcId="{E3A34843-6867-4B96-953B-668D7A9D9389}" destId="{0F401480-FB0E-4C0B-B3DA-F42137455DA9}" srcOrd="0" destOrd="0" presId="urn:microsoft.com/office/officeart/2005/8/layout/lProcess3"/>
    <dgm:cxn modelId="{0D0C831A-5BD2-4C8E-B1B6-751878EA534B}" type="presParOf" srcId="{248C87C3-FD2F-4C3A-9975-083EF4EDDEE1}" destId="{5E1DF0FC-D39C-45D0-B8AF-D2E8506A37EF}" srcOrd="0" destOrd="0" presId="urn:microsoft.com/office/officeart/2005/8/layout/lProcess3"/>
    <dgm:cxn modelId="{39BD7F38-A89E-4828-B8D1-50B99C1645E2}" type="presParOf" srcId="{5E1DF0FC-D39C-45D0-B8AF-D2E8506A37EF}" destId="{0F401480-FB0E-4C0B-B3DA-F42137455DA9}" srcOrd="0" destOrd="0" presId="urn:microsoft.com/office/officeart/2005/8/layout/lProcess3"/>
    <dgm:cxn modelId="{75C940C7-2CC7-4631-A26F-FAE8AF9187AB}" type="presParOf" srcId="{248C87C3-FD2F-4C3A-9975-083EF4EDDEE1}" destId="{52459233-68CC-4113-B874-077563E1CB62}" srcOrd="1" destOrd="0" presId="urn:microsoft.com/office/officeart/2005/8/layout/lProcess3"/>
    <dgm:cxn modelId="{AF9E6C64-32B5-45AC-8D9F-9E4A36BAE1F9}" type="presParOf" srcId="{248C87C3-FD2F-4C3A-9975-083EF4EDDEE1}" destId="{F498FC5C-13F9-4D76-949F-BE6C8F5DE80D}" srcOrd="2" destOrd="0" presId="urn:microsoft.com/office/officeart/2005/8/layout/lProcess3"/>
    <dgm:cxn modelId="{3D3345CD-74B1-40A6-9192-3EEAEDC57B53}" type="presParOf" srcId="{F498FC5C-13F9-4D76-949F-BE6C8F5DE80D}" destId="{B5A2EA62-5485-4723-8D3D-B8DBDDBE907D}" srcOrd="0" destOrd="0" presId="urn:microsoft.com/office/officeart/2005/8/layout/lProcess3"/>
    <dgm:cxn modelId="{C64EC3EB-FFE1-4787-8C5D-790D7E432B84}" type="presParOf" srcId="{248C87C3-FD2F-4C3A-9975-083EF4EDDEE1}" destId="{FCE898AC-99B8-440D-8036-1CB38523D55C}" srcOrd="3" destOrd="0" presId="urn:microsoft.com/office/officeart/2005/8/layout/lProcess3"/>
    <dgm:cxn modelId="{9E32A340-B8FD-437B-8326-734A9A229D23}" type="presParOf" srcId="{248C87C3-FD2F-4C3A-9975-083EF4EDDEE1}" destId="{D13D9AC1-88FA-47B4-99BA-7C01CDBB6929}" srcOrd="4" destOrd="0" presId="urn:microsoft.com/office/officeart/2005/8/layout/lProcess3"/>
    <dgm:cxn modelId="{6692F54E-1C82-4337-B32F-8982A75D340D}" type="presParOf" srcId="{D13D9AC1-88FA-47B4-99BA-7C01CDBB6929}" destId="{89B258FA-377F-49BC-8EDA-180F625BBF38}" srcOrd="0" destOrd="0" presId="urn:microsoft.com/office/officeart/2005/8/layout/lProcess3"/>
    <dgm:cxn modelId="{DF97EC96-AFDA-43C1-A1C4-D8BF8C114B06}" type="presParOf" srcId="{248C87C3-FD2F-4C3A-9975-083EF4EDDEE1}" destId="{D422CD70-E543-46AD-9579-FBD5C31E77A7}" srcOrd="5" destOrd="0" presId="urn:microsoft.com/office/officeart/2005/8/layout/lProcess3"/>
    <dgm:cxn modelId="{E223AA56-86D9-476D-8B52-3A0FD0065F36}" type="presParOf" srcId="{248C87C3-FD2F-4C3A-9975-083EF4EDDEE1}" destId="{4787A92B-9BAA-4455-9338-48C915188A6E}" srcOrd="6" destOrd="0" presId="urn:microsoft.com/office/officeart/2005/8/layout/lProcess3"/>
    <dgm:cxn modelId="{0A817268-21BE-478E-A0D2-2DFD5FF5238F}" type="presParOf" srcId="{4787A92B-9BAA-4455-9338-48C915188A6E}" destId="{1F3386A9-1434-426E-B155-ABD60757BEF6}" srcOrd="0" destOrd="0" presId="urn:microsoft.com/office/officeart/2005/8/layout/lProcess3"/>
    <dgm:cxn modelId="{07C25BD0-5F5A-4144-AF29-3B966298AA32}" type="presParOf" srcId="{248C87C3-FD2F-4C3A-9975-083EF4EDDEE1}" destId="{51DA0FB6-D515-4BC9-B9C0-84A4FDA6A1D5}" srcOrd="7" destOrd="0" presId="urn:microsoft.com/office/officeart/2005/8/layout/lProcess3"/>
    <dgm:cxn modelId="{76885029-D017-402D-9BD5-999902328D04}" type="presParOf" srcId="{248C87C3-FD2F-4C3A-9975-083EF4EDDEE1}" destId="{AB6B4E81-61B7-420D-98E7-D235ECE3BF92}" srcOrd="8" destOrd="0" presId="urn:microsoft.com/office/officeart/2005/8/layout/lProcess3"/>
    <dgm:cxn modelId="{EDCD2ABA-CF4C-443D-A88D-B6041421E9B5}" type="presParOf" srcId="{AB6B4E81-61B7-420D-98E7-D235ECE3BF92}" destId="{A6FEB177-5749-4C26-B6E0-CB97F6BB7CEC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Constantia" panose="02030602050306030303" pitchFamily="18" charset="0"/>
              </a:rPr>
              <a:t>ANT332 FİZİK ANTROPOLOJİDE ARAŞTIRMA YÖNTEM VE TEKNİKLERİ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>
                <a:latin typeface="Constantia" panose="02030602050306030303" pitchFamily="18" charset="0"/>
              </a:rPr>
              <a:t>Prof</a:t>
            </a:r>
            <a:r>
              <a:rPr lang="en-AU" dirty="0" err="1" smtClean="0">
                <a:latin typeface="Constantia" panose="02030602050306030303" pitchFamily="18" charset="0"/>
              </a:rPr>
              <a:t>.</a:t>
            </a:r>
            <a:r>
              <a:rPr lang="tr-TR" dirty="0" smtClean="0">
                <a:latin typeface="Constantia" panose="02030602050306030303" pitchFamily="18" charset="0"/>
              </a:rPr>
              <a:t> </a:t>
            </a:r>
            <a:r>
              <a:rPr lang="en-AU" dirty="0" err="1" smtClean="0">
                <a:latin typeface="Constantia" panose="02030602050306030303" pitchFamily="18" charset="0"/>
              </a:rPr>
              <a:t>Dr</a:t>
            </a:r>
            <a:r>
              <a:rPr lang="en-AU" dirty="0" err="1">
                <a:latin typeface="Constantia" panose="02030602050306030303" pitchFamily="18" charset="0"/>
              </a:rPr>
              <a:t>.</a:t>
            </a:r>
            <a:r>
              <a:rPr lang="en-AU" dirty="0">
                <a:latin typeface="Constantia" panose="02030602050306030303" pitchFamily="18" charset="0"/>
              </a:rPr>
              <a:t> Başak KOCA ÖZER</a:t>
            </a:r>
            <a:endParaRPr lang="tr-TR" dirty="0">
              <a:latin typeface="Constantia" panose="02030602050306030303" pitchFamily="18" charset="0"/>
            </a:endParaRPr>
          </a:p>
          <a:p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203848" y="494116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latin typeface="Constantia" panose="02030602050306030303" pitchFamily="18" charset="0"/>
              </a:rPr>
              <a:t>X</a:t>
            </a:r>
            <a:r>
              <a:rPr lang="tr-TR" sz="2800" dirty="0" smtClean="0">
                <a:latin typeface="Constantia" panose="02030602050306030303" pitchFamily="18" charset="0"/>
              </a:rPr>
              <a:t>. HAFTA</a:t>
            </a:r>
            <a:endParaRPr lang="tr-TR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728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Yazma - </a:t>
            </a:r>
            <a:r>
              <a:rPr lang="tr-TR" dirty="0" err="1" smtClean="0">
                <a:latin typeface="Constantia" panose="02030602050306030303" pitchFamily="18" charset="0"/>
              </a:rPr>
              <a:t>Raporlaştırma</a:t>
            </a: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27385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4422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nstantia" panose="02030602050306030303" pitchFamily="18" charset="0"/>
              </a:rPr>
              <a:t>Bilimsel Araştırma Nasıl Yapılır?</a:t>
            </a: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4507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1641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Konu </a:t>
            </a:r>
            <a:r>
              <a:rPr lang="tr-TR" dirty="0" smtClean="0">
                <a:latin typeface="Constantia" panose="02030602050306030303" pitchFamily="18" charset="0"/>
              </a:rPr>
              <a:t>seçimi</a:t>
            </a: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60293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9691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Konuyu </a:t>
            </a:r>
            <a:r>
              <a:rPr lang="tr-TR" dirty="0" smtClean="0">
                <a:latin typeface="Constantia" panose="02030602050306030303" pitchFamily="18" charset="0"/>
              </a:rPr>
              <a:t>sınırlandırma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2738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Hipotez </a:t>
            </a:r>
            <a:r>
              <a:rPr lang="tr-TR" dirty="0" smtClean="0">
                <a:latin typeface="Constantia" panose="02030602050306030303" pitchFamily="18" charset="0"/>
              </a:rPr>
              <a:t>kurma</a:t>
            </a: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55400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3554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Geçici plan </a:t>
            </a:r>
            <a:r>
              <a:rPr lang="tr-TR" dirty="0" smtClean="0">
                <a:latin typeface="Constantia" panose="02030602050306030303" pitchFamily="18" charset="0"/>
              </a:rPr>
              <a:t>hazırlama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257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Kaynak </a:t>
            </a:r>
            <a:r>
              <a:rPr lang="tr-TR" dirty="0" smtClean="0">
                <a:latin typeface="Constantia" panose="02030602050306030303" pitchFamily="18" charset="0"/>
              </a:rPr>
              <a:t>toplama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676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tr-TR" dirty="0">
                <a:latin typeface="Constantia" panose="02030602050306030303" pitchFamily="18" charset="0"/>
              </a:rPr>
              <a:t>Okuma ve not alma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666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Verilerin işlenmesi ve hipotezin </a:t>
            </a:r>
            <a:r>
              <a:rPr lang="tr-TR" dirty="0" smtClean="0">
                <a:latin typeface="Constantia" panose="02030602050306030303" pitchFamily="18" charset="0"/>
              </a:rPr>
              <a:t>sınanması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788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92</Words>
  <Application>Microsoft Office PowerPoint</Application>
  <PresentationFormat>Ekran Gösterisi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Constantia</vt:lpstr>
      <vt:lpstr>Ofis Teması</vt:lpstr>
      <vt:lpstr>ANT332 FİZİK ANTROPOLOJİDE ARAŞTIRMA YÖNTEM VE TEKNİKLERİ</vt:lpstr>
      <vt:lpstr>Bilimsel Araştırma Nasıl Yapılır?</vt:lpstr>
      <vt:lpstr>Konu seçimi</vt:lpstr>
      <vt:lpstr>Konuyu sınırlandırma</vt:lpstr>
      <vt:lpstr>Hipotez kurma</vt:lpstr>
      <vt:lpstr>Geçici plan hazırlama</vt:lpstr>
      <vt:lpstr>Kaynak toplama</vt:lpstr>
      <vt:lpstr>Okuma ve not alma</vt:lpstr>
      <vt:lpstr>Verilerin işlenmesi ve hipotezin sınanması</vt:lpstr>
      <vt:lpstr>Yazma - Raporlaştırma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ANT332 FİZİK ANTROPOLOJİDE ARAŞTIRMA YÖNTEM VE TEKNİKLERİ</dc:title>
  <dc:creator>basak koca ozer</dc:creator>
  <cp:lastModifiedBy>Başak</cp:lastModifiedBy>
  <cp:revision>14</cp:revision>
  <dcterms:created xsi:type="dcterms:W3CDTF">2017-11-15T09:56:51Z</dcterms:created>
  <dcterms:modified xsi:type="dcterms:W3CDTF">2020-02-07T09:42:34Z</dcterms:modified>
</cp:coreProperties>
</file>