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9EBCE-BC66-405F-BE8C-A92A9B6903C6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517727-69B9-4673-AFD9-B86296B8D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66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73B545BF-9E0A-4646-A626-9E1AC17EB530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9D5C8-6522-4A83-A890-9D7EEB072641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3AD78-F2E4-4088-8066-9DD31C76E15B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8CCA-C664-44B4-AEDF-00610E73B75B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AEB32-8698-41B5-B7FC-F13186B2ED1E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CA65-7BC4-41E0-814B-22F0545C6101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7AEC1-4DA7-46F8-B1C1-3A826C0BB4E6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84F5E-E915-4D7B-BAE3-85A1074BE30A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F0DCA-D319-42F2-8585-222254E6E9DE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8DAD-24CA-4B05-94C5-1BEDA6DAE086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EA5AB-FA59-4281-9E36-936C05E713F7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53B2A-E7EB-44C2-B472-4E9CD69D2054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DFF13-F1AC-4408-B2A4-501551AF8AF9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EE29-F0E5-47DA-990A-8564E45333C3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33CBE-9F76-46B6-9770-48942AFC3FB0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768B3-BB66-473C-A6A9-1372855CB08C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0C6E0-7029-4D95-8A59-7ECF5725C72B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C0908-2612-43B6-9F58-3A9D3ABA26F6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E74F1-D19B-482E-A96E-82BD8B557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817829" cy="2387600"/>
          </a:xfrm>
        </p:spPr>
        <p:txBody>
          <a:bodyPr/>
          <a:lstStyle/>
          <a:p>
            <a:r>
              <a:rPr lang="tr-TR" dirty="0"/>
              <a:t>COM101B</a:t>
            </a:r>
            <a:br>
              <a:rPr lang="tr-TR" dirty="0"/>
            </a:br>
            <a:r>
              <a:rPr lang="tr-TR" dirty="0"/>
              <a:t>Lecture 7: CONDITIONAL STATEMENTS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F1379A-8E64-4512-872E-6F4757FE7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ASST. Prof. Dr. Hacer Yalım Keleş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A3DF0A-E80D-4A56-8B06-FBD4B665A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01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D9989-B3E3-4050-B543-E54E6EE2B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swıtch statement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8A3DA-571F-473F-9A6F-1579205D6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86186"/>
            <a:ext cx="9905999" cy="4553295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Tests different values of the same expression</a:t>
            </a:r>
          </a:p>
          <a:p>
            <a:r>
              <a:rPr lang="tr-TR" dirty="0"/>
              <a:t>is also a multieay conditional statement</a:t>
            </a:r>
          </a:p>
          <a:p>
            <a:r>
              <a:rPr lang="tr-TR" dirty="0"/>
              <a:t>has this form:</a:t>
            </a:r>
          </a:p>
          <a:p>
            <a:pPr marL="457200" lvl="1" indent="0">
              <a:buNone/>
            </a:pPr>
            <a:r>
              <a:rPr lang="tr-TR" dirty="0"/>
              <a:t>switch (expr)		// expr must be an integral expr.</a:t>
            </a:r>
          </a:p>
          <a:p>
            <a:pPr marL="457200" lvl="1" indent="0">
              <a:buNone/>
            </a:pPr>
            <a:r>
              <a:rPr lang="tr-TR" dirty="0"/>
              <a:t>{</a:t>
            </a:r>
          </a:p>
          <a:p>
            <a:pPr marL="457200" lvl="1" indent="0">
              <a:buNone/>
            </a:pPr>
            <a:r>
              <a:rPr lang="tr-TR" dirty="0"/>
              <a:t>	case value1:</a:t>
            </a:r>
            <a:r>
              <a:rPr lang="tr-TR"/>
              <a:t>		// cases must be constant integral expr.</a:t>
            </a:r>
            <a:endParaRPr lang="tr-TR" dirty="0"/>
          </a:p>
          <a:p>
            <a:pPr marL="457200" lvl="1" indent="0">
              <a:buNone/>
            </a:pPr>
            <a:r>
              <a:rPr lang="tr-TR" dirty="0"/>
              <a:t>		statement1; break;</a:t>
            </a:r>
          </a:p>
          <a:p>
            <a:pPr marL="457200" lvl="1" indent="0">
              <a:buNone/>
            </a:pPr>
            <a:r>
              <a:rPr lang="tr-TR" dirty="0"/>
              <a:t>	case value2:</a:t>
            </a:r>
          </a:p>
          <a:p>
            <a:pPr marL="457200" lvl="1" indent="0">
              <a:buNone/>
            </a:pPr>
            <a:r>
              <a:rPr lang="tr-TR" dirty="0"/>
              <a:t>		statement2; break;</a:t>
            </a:r>
          </a:p>
          <a:p>
            <a:pPr marL="457200" lvl="1" indent="0">
              <a:buNone/>
            </a:pPr>
            <a:r>
              <a:rPr lang="tr-TR" dirty="0"/>
              <a:t>	...</a:t>
            </a:r>
          </a:p>
          <a:p>
            <a:pPr marL="457200" lvl="1" indent="0">
              <a:buNone/>
            </a:pPr>
            <a:r>
              <a:rPr lang="tr-TR" dirty="0"/>
              <a:t>	default:</a:t>
            </a:r>
          </a:p>
          <a:p>
            <a:pPr marL="457200" lvl="1" indent="0">
              <a:buNone/>
            </a:pPr>
            <a:r>
              <a:rPr lang="tr-TR" dirty="0"/>
              <a:t>		statementN; break;</a:t>
            </a:r>
          </a:p>
          <a:p>
            <a:pPr marL="457200" lvl="1" indent="0">
              <a:buNone/>
            </a:pPr>
            <a:r>
              <a:rPr lang="tr-TR" dirty="0"/>
              <a:t>}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140DE7-4853-4C39-A1E5-3C76FAB4C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35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EF6AA-C18B-4EAF-853E-CD57F051B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 conditional statement allows selective processing of a statement or a group of statements.</a:t>
            </a:r>
          </a:p>
          <a:p>
            <a:r>
              <a:rPr lang="tr-TR" dirty="0"/>
              <a:t>There are two forms of conditional statements: if, if-else stmts.</a:t>
            </a:r>
          </a:p>
          <a:p>
            <a:r>
              <a:rPr lang="tr-TR" dirty="0"/>
              <a:t>There is also a conditional expression operator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CD78D43-1667-4EF7-AFB9-C6F2D4826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685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2271B-C05D-4F55-A105-739E64D82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Condıtıonal expr. operator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A77B8-6972-4739-BB42-54B77F933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Has Ternary form:</a:t>
            </a:r>
          </a:p>
          <a:p>
            <a:pPr lvl="1"/>
            <a:r>
              <a:rPr lang="tr-TR" dirty="0"/>
              <a:t>expr1 ? expr2 : expr2</a:t>
            </a:r>
          </a:p>
          <a:p>
            <a:pPr lvl="1"/>
            <a:endParaRPr lang="tr-TR" dirty="0"/>
          </a:p>
          <a:p>
            <a:r>
              <a:rPr lang="tr-TR" dirty="0"/>
              <a:t>expr1 is evaluated, if it is non-zero (true), the value of expr2 is the value of this expression; if it is zero (false), the value of expr2 is the value of this expr.</a:t>
            </a:r>
          </a:p>
          <a:p>
            <a:pPr marL="0" indent="0">
              <a:buNone/>
            </a:pPr>
            <a:r>
              <a:rPr lang="tr-TR" dirty="0"/>
              <a:t>Example:  	3&gt;5 ? 7 : 2        	// 2</a:t>
            </a:r>
          </a:p>
          <a:p>
            <a:pPr marL="0" indent="0">
              <a:buNone/>
            </a:pPr>
            <a:r>
              <a:rPr lang="tr-TR" dirty="0"/>
              <a:t>	 	12&gt;7 ? 1 : 3		// 1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27B47C-5FE1-419D-BAB3-B17E2F7B3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971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52BE8-23E7-49FC-9C02-57C640A37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ıf statement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75F75-C2A8-4273-9D68-792A54C39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Has this form:</a:t>
            </a:r>
          </a:p>
          <a:p>
            <a:pPr marL="457200" lvl="1" indent="0">
              <a:buNone/>
            </a:pPr>
            <a:r>
              <a:rPr lang="tr-TR" dirty="0"/>
              <a:t>if (expr)</a:t>
            </a:r>
          </a:p>
          <a:p>
            <a:pPr marL="914400" lvl="2" indent="0">
              <a:buNone/>
            </a:pPr>
            <a:r>
              <a:rPr lang="tr-TR" dirty="0"/>
              <a:t>statement</a:t>
            </a:r>
          </a:p>
          <a:p>
            <a:endParaRPr lang="tr-TR" dirty="0"/>
          </a:p>
          <a:p>
            <a:r>
              <a:rPr lang="tr-TR" dirty="0"/>
              <a:t>expr is evaluated; if it is non-zero (true) statement is executed; if it is zero (false) statement is NOT executed.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3FEFBC-D328-4A76-AADB-9025C376F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88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155AE-CA65-42A7-BB42-703095B3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examples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B10C9-83EC-44AA-BF12-CF9EEBA64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if (my_age &gt; 30)</a:t>
            </a:r>
          </a:p>
          <a:p>
            <a:pPr marL="0" indent="0">
              <a:buNone/>
            </a:pPr>
            <a:r>
              <a:rPr lang="tr-TR" dirty="0"/>
              <a:t>	my_salary *= 1.1;   </a:t>
            </a:r>
          </a:p>
          <a:p>
            <a:r>
              <a:rPr lang="tr-TR" dirty="0"/>
              <a:t>if(age&gt;18 &amp;&amp; salary&lt;100)</a:t>
            </a:r>
          </a:p>
          <a:p>
            <a:pPr marL="0" indent="0">
              <a:buNone/>
            </a:pPr>
            <a:r>
              <a:rPr lang="tr-TR" dirty="0"/>
              <a:t>{</a:t>
            </a:r>
          </a:p>
          <a:p>
            <a:pPr marL="0" indent="0">
              <a:buNone/>
            </a:pPr>
            <a:r>
              <a:rPr lang="tr-TR" dirty="0"/>
              <a:t>	printf(«Unemployed\n»);</a:t>
            </a:r>
          </a:p>
          <a:p>
            <a:pPr marL="0" indent="0">
              <a:buNone/>
            </a:pPr>
            <a:r>
              <a:rPr lang="tr-TR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A5A270-01BA-4AD0-ABE1-CAAEF26CA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38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5AC09-6E64-4B58-82D7-45BDA28CF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ıf-else statement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E0FFB-A2C8-4F72-BC15-AB406FC82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Has this form:</a:t>
            </a:r>
          </a:p>
          <a:p>
            <a:pPr marL="457200" lvl="1" indent="0">
              <a:buNone/>
            </a:pPr>
            <a:r>
              <a:rPr lang="tr-TR" dirty="0"/>
              <a:t>if (expr)</a:t>
            </a:r>
          </a:p>
          <a:p>
            <a:pPr marL="457200" lvl="1" indent="0">
              <a:buNone/>
            </a:pPr>
            <a:r>
              <a:rPr lang="tr-TR" dirty="0"/>
              <a:t>	statement1</a:t>
            </a:r>
          </a:p>
          <a:p>
            <a:pPr marL="457200" lvl="1" indent="0">
              <a:buNone/>
            </a:pPr>
            <a:r>
              <a:rPr lang="tr-TR" dirty="0"/>
              <a:t>else</a:t>
            </a:r>
          </a:p>
          <a:p>
            <a:pPr marL="457200" lvl="1" indent="0">
              <a:buNone/>
            </a:pPr>
            <a:r>
              <a:rPr lang="tr-TR" dirty="0"/>
              <a:t>	statement 2</a:t>
            </a:r>
          </a:p>
          <a:p>
            <a:pPr marL="457200" lvl="1" indent="0">
              <a:buNone/>
            </a:pPr>
            <a:endParaRPr lang="tr-TR" dirty="0"/>
          </a:p>
          <a:p>
            <a:r>
              <a:rPr lang="tr-TR" dirty="0"/>
              <a:t>the value of expr is evaluated; if it’s non-zero (true), statement1 is evaluated; if it’s zero statement2 is evaluated.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428A83-A394-4EA0-8FBF-CACCC4E3C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390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B4B4E-CB1B-46BD-9BEB-496462228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nested condıtıonal statements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256A-EF34-4760-9713-2D8460A64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Has this form:</a:t>
            </a:r>
          </a:p>
          <a:p>
            <a:pPr marL="457200" lvl="1" indent="0">
              <a:buNone/>
            </a:pPr>
            <a:r>
              <a:rPr lang="tr-TR" dirty="0"/>
              <a:t>if (expr1)</a:t>
            </a:r>
          </a:p>
          <a:p>
            <a:pPr marL="457200" lvl="1" indent="0">
              <a:buNone/>
            </a:pPr>
            <a:r>
              <a:rPr lang="tr-TR" dirty="0"/>
              <a:t>	if(expr2)	</a:t>
            </a:r>
          </a:p>
          <a:p>
            <a:pPr marL="457200" lvl="1" indent="0">
              <a:buNone/>
            </a:pPr>
            <a:r>
              <a:rPr lang="tr-TR" dirty="0"/>
              <a:t>		statement1</a:t>
            </a:r>
          </a:p>
          <a:p>
            <a:pPr marL="457200" lvl="1" indent="0">
              <a:buNone/>
            </a:pPr>
            <a:r>
              <a:rPr lang="tr-TR" dirty="0"/>
              <a:t>	else</a:t>
            </a:r>
          </a:p>
          <a:p>
            <a:pPr marL="457200" lvl="1" indent="0">
              <a:buNone/>
            </a:pPr>
            <a:r>
              <a:rPr lang="tr-TR" dirty="0"/>
              <a:t>		statement2</a:t>
            </a:r>
          </a:p>
          <a:p>
            <a:pPr marL="457200" lvl="1" indent="0">
              <a:buNone/>
            </a:pPr>
            <a:r>
              <a:rPr lang="tr-TR" dirty="0"/>
              <a:t>else</a:t>
            </a:r>
          </a:p>
          <a:p>
            <a:pPr marL="457200" lvl="1" indent="0">
              <a:buNone/>
            </a:pPr>
            <a:r>
              <a:rPr lang="tr-TR" dirty="0"/>
              <a:t>	if(expr 3)</a:t>
            </a:r>
          </a:p>
          <a:p>
            <a:pPr marL="457200" lvl="1" indent="0">
              <a:buNone/>
            </a:pPr>
            <a:r>
              <a:rPr lang="tr-TR" dirty="0"/>
              <a:t>		statement3</a:t>
            </a:r>
          </a:p>
          <a:p>
            <a:pPr marL="457200" lvl="1" indent="0">
              <a:buNone/>
            </a:pPr>
            <a:r>
              <a:rPr lang="tr-TR" dirty="0"/>
              <a:t>	else 	</a:t>
            </a:r>
          </a:p>
          <a:p>
            <a:pPr marL="457200" lvl="1" indent="0">
              <a:buNone/>
            </a:pPr>
            <a:r>
              <a:rPr lang="tr-TR" dirty="0"/>
              <a:t>		statement 4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A4B635-BC17-46B8-B334-726253EA7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9119" y="1826356"/>
            <a:ext cx="6498292" cy="439895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7EB4D3-8EEE-4406-A5C9-0642CCE16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797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0EEF4-02B2-47FE-AFED-225D9CFCC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sequence of nested ıfs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DB358-2FEA-4BD6-8A14-91343B961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52631"/>
            <a:ext cx="9905999" cy="413857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if (expr1)</a:t>
            </a:r>
          </a:p>
          <a:p>
            <a:pPr marL="0" indent="0">
              <a:buNone/>
            </a:pPr>
            <a:r>
              <a:rPr lang="tr-TR" dirty="0"/>
              <a:t>	if(expr2)</a:t>
            </a:r>
          </a:p>
          <a:p>
            <a:pPr marL="0" indent="0">
              <a:buNone/>
            </a:pPr>
            <a:r>
              <a:rPr lang="tr-TR" dirty="0"/>
              <a:t>		if(expr3)</a:t>
            </a:r>
          </a:p>
          <a:p>
            <a:pPr marL="0" indent="0">
              <a:buNone/>
            </a:pPr>
            <a:r>
              <a:rPr lang="tr-TR" dirty="0"/>
              <a:t>			...</a:t>
            </a:r>
          </a:p>
          <a:p>
            <a:pPr marL="0" indent="0">
              <a:buNone/>
            </a:pPr>
            <a:r>
              <a:rPr lang="tr-TR" dirty="0"/>
              <a:t>			if(exprN)</a:t>
            </a:r>
          </a:p>
          <a:p>
            <a:pPr marL="0" indent="0">
              <a:buNone/>
            </a:pPr>
            <a:r>
              <a:rPr lang="tr-TR" dirty="0"/>
              <a:t>				statement</a:t>
            </a:r>
          </a:p>
          <a:p>
            <a:r>
              <a:rPr lang="tr-TR" dirty="0"/>
              <a:t>can be written as: </a:t>
            </a:r>
          </a:p>
          <a:p>
            <a:pPr lvl="1"/>
            <a:r>
              <a:rPr lang="tr-TR" dirty="0"/>
              <a:t>if(expr1 &amp;&amp; expr2 &amp;&amp; ... &amp;&amp; exprN)</a:t>
            </a:r>
          </a:p>
          <a:p>
            <a:pPr marL="914400" lvl="2" indent="0">
              <a:buNone/>
            </a:pPr>
            <a:r>
              <a:rPr lang="tr-TR" dirty="0"/>
              <a:t>	statement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A55394-788F-4D32-8F87-75EC5B419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777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F2EA4-0964-4D27-9A92-137394A3A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multıway condıtıonal statement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14516-973B-49F6-92DB-C70EB7E92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if (expr1)</a:t>
            </a:r>
          </a:p>
          <a:p>
            <a:pPr marL="0" indent="0">
              <a:buNone/>
            </a:pPr>
            <a:r>
              <a:rPr lang="tr-TR" dirty="0"/>
              <a:t>	statament1</a:t>
            </a:r>
          </a:p>
          <a:p>
            <a:pPr marL="0" indent="0">
              <a:buNone/>
            </a:pPr>
            <a:r>
              <a:rPr lang="tr-TR" dirty="0"/>
              <a:t>else if(expr2)</a:t>
            </a:r>
          </a:p>
          <a:p>
            <a:pPr marL="0" indent="0">
              <a:buNone/>
            </a:pPr>
            <a:r>
              <a:rPr lang="tr-TR" dirty="0"/>
              <a:t>	statement2</a:t>
            </a:r>
          </a:p>
          <a:p>
            <a:pPr marL="0" indent="0">
              <a:buNone/>
            </a:pPr>
            <a:r>
              <a:rPr lang="tr-TR" dirty="0"/>
              <a:t>else if(expr3)</a:t>
            </a:r>
          </a:p>
          <a:p>
            <a:pPr marL="0" indent="0">
              <a:buNone/>
            </a:pPr>
            <a:r>
              <a:rPr lang="tr-TR" dirty="0"/>
              <a:t>	statement3</a:t>
            </a:r>
          </a:p>
          <a:p>
            <a:pPr marL="0" indent="0">
              <a:buNone/>
            </a:pPr>
            <a:r>
              <a:rPr lang="tr-TR" dirty="0"/>
              <a:t>..</a:t>
            </a:r>
          </a:p>
          <a:p>
            <a:pPr marL="0" indent="0">
              <a:buNone/>
            </a:pPr>
            <a:r>
              <a:rPr lang="tr-TR" dirty="0"/>
              <a:t>else </a:t>
            </a:r>
          </a:p>
          <a:p>
            <a:pPr marL="0" indent="0">
              <a:buNone/>
            </a:pPr>
            <a:r>
              <a:rPr lang="tr-TR" dirty="0"/>
              <a:t>	statementN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FD40E4-3B7A-4C2E-994B-CDA64EF8B2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1210" y="2249486"/>
            <a:ext cx="7460875" cy="358491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92E725-6220-4AB9-8E6D-34D3A5C8C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5022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19</TotalTime>
  <Words>376</Words>
  <Application>Microsoft Office PowerPoint</Application>
  <PresentationFormat>Widescreen</PresentationFormat>
  <Paragraphs>89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Tw Cen MT</vt:lpstr>
      <vt:lpstr>Circuit</vt:lpstr>
      <vt:lpstr>COM101B Lecture 7: CONDITIONAL STATEMENTS</vt:lpstr>
      <vt:lpstr>PowerPoint Presentation</vt:lpstr>
      <vt:lpstr>Condıtıonal expr. operator</vt:lpstr>
      <vt:lpstr>ıf statement</vt:lpstr>
      <vt:lpstr>examples</vt:lpstr>
      <vt:lpstr>ıf-else statement</vt:lpstr>
      <vt:lpstr>nested condıtıonal statements</vt:lpstr>
      <vt:lpstr>sequence of nested ıfs</vt:lpstr>
      <vt:lpstr>multıway condıtıonal statement</vt:lpstr>
      <vt:lpstr>swıtch statement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COM101B Lecture 7: CONDITIONAL STATEMENTS</dc:title>
  <dc:creator>hacer.keles@yahoo.com</dc:creator>
  <cp:lastModifiedBy>hacer.keles@yahoo.com</cp:lastModifiedBy>
  <cp:revision>14</cp:revision>
  <dcterms:created xsi:type="dcterms:W3CDTF">2018-03-28T14:05:29Z</dcterms:created>
  <dcterms:modified xsi:type="dcterms:W3CDTF">2018-03-30T15:30:54Z</dcterms:modified>
</cp:coreProperties>
</file>