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61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DRAMADA KULLANILAN ARAÇ GEREÇLER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1143000"/>
          </a:xfrm>
        </p:spPr>
        <p:txBody>
          <a:bodyPr/>
          <a:lstStyle/>
          <a:p>
            <a:r>
              <a:rPr lang="tr-TR" dirty="0" smtClean="0"/>
              <a:t>DRAMA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340105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Drama Atölyesi</a:t>
            </a:r>
          </a:p>
          <a:p>
            <a:r>
              <a:rPr lang="tr-TR" dirty="0" smtClean="0"/>
              <a:t>Drama atölyesi uygulandıktan sonra kuramsal bilgiler anlatılır.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866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ARAÇ GEREÇLER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Drama etkinliklerinde araç ve gereç kullanmak bir zorunluluk olmamakla birlikte araç ve gereçler </a:t>
            </a:r>
            <a:r>
              <a:rPr lang="tr-TR" dirty="0" err="1"/>
              <a:t>dramada</a:t>
            </a:r>
            <a:r>
              <a:rPr lang="tr-TR" dirty="0"/>
              <a:t> önemli bir yere sahiptir. 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6483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ARAÇ GEREÇLER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Ancak gereksiz ve fazla miktarda kullanılan araç ve gereçler ana temanın kaybolmasına ve karakterlerin yok olmasına neden </a:t>
            </a:r>
            <a:r>
              <a:rPr lang="tr-TR" dirty="0" smtClean="0"/>
              <a:t>olabilir.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2184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ARAÇ GEREÇLER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Drama liderinin en önemli sorumluluklarından birisi gerekli araç, gereç ve materyalleri sağlaması ve bunları çocukların kullanımına hazır bir şekilde sunmasıdır.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1178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ARAÇ GEREÇLER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Drama sınıflarında çocuklar tarafından en çok kullanılan aksesuarların başında giysiler yani kostümler gelir. </a:t>
            </a:r>
            <a:endParaRPr lang="tr-TR" dirty="0" smtClean="0"/>
          </a:p>
          <a:p>
            <a:r>
              <a:rPr lang="tr-TR" dirty="0"/>
              <a:t>Drama etkinliklerinde drama lideri tarafından en çok kullanılan araç ve </a:t>
            </a:r>
            <a:r>
              <a:rPr lang="tr-TR" dirty="0" smtClean="0"/>
              <a:t>gereçlerden biri de müzik çalarlardır.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0824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ARAÇ GEREÇLER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Çeşitli </a:t>
            </a:r>
            <a:r>
              <a:rPr lang="tr-TR" dirty="0"/>
              <a:t>fotoğraflar, resimler, gazeteler, afişler, broşürler, renkli kağıtlar, kartonlar, renkli boyalar, makaslar, yapıştırıcılar, </a:t>
            </a:r>
            <a:r>
              <a:rPr lang="tr-TR" dirty="0" smtClean="0"/>
              <a:t>projeksiyon </a:t>
            </a:r>
            <a:r>
              <a:rPr lang="tr-TR" dirty="0" err="1" smtClean="0"/>
              <a:t>vb</a:t>
            </a:r>
            <a:r>
              <a:rPr lang="tr-TR" dirty="0" smtClean="0"/>
              <a:t> araç gereçlerde kullanılır.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292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Aral, N., Baran, G., </a:t>
            </a:r>
            <a:r>
              <a:rPr lang="tr-TR" dirty="0" err="1"/>
              <a:t>Pedük</a:t>
            </a:r>
            <a:r>
              <a:rPr lang="tr-TR" dirty="0"/>
              <a:t>, Ş., Erdoğan, S. (2003). Eğitimde Drama. İstanbul Ya-</a:t>
            </a:r>
            <a:r>
              <a:rPr lang="tr-TR" dirty="0" err="1"/>
              <a:t>Pa</a:t>
            </a:r>
            <a:endParaRPr lang="tr-TR" dirty="0"/>
          </a:p>
          <a:p>
            <a:r>
              <a:rPr lang="tr-TR" dirty="0"/>
              <a:t>Adıgüzel, Ö. (2010). </a:t>
            </a:r>
            <a:r>
              <a:rPr lang="tr-TR" i="1" dirty="0"/>
              <a:t>Eğitimde Yaratıcı Drama</a:t>
            </a:r>
            <a:r>
              <a:rPr lang="tr-TR" dirty="0"/>
              <a:t>. </a:t>
            </a:r>
            <a:r>
              <a:rPr lang="tr-TR" i="1" dirty="0"/>
              <a:t>Oyun ve Yaratıcı Drama İlişkisi.</a:t>
            </a:r>
            <a:r>
              <a:rPr lang="tr-TR" dirty="0"/>
              <a:t> Ankara: </a:t>
            </a:r>
            <a:r>
              <a:rPr lang="tr-TR" dirty="0" err="1"/>
              <a:t>Naturel</a:t>
            </a:r>
            <a:r>
              <a:rPr lang="tr-TR" dirty="0"/>
              <a:t>. </a:t>
            </a:r>
          </a:p>
          <a:p>
            <a:r>
              <a:rPr lang="tr-TR" dirty="0"/>
              <a:t>Köksal Akyol, A. (2011). İlköğretimde Drama. İstanbul: Kriter Yayınları. </a:t>
            </a:r>
          </a:p>
          <a:p>
            <a:r>
              <a:rPr lang="tr-TR" dirty="0"/>
              <a:t>Köksal Akyol, A. (2015). Okul Öncesi Eğitimde Drama. Her Yönüyle Okul Öncesi Eğitim. Ankara: Hedef Yayıncılık. </a:t>
            </a:r>
          </a:p>
          <a:p>
            <a:r>
              <a:rPr lang="tr-TR" dirty="0"/>
              <a:t>Köksal Akyol, A. (2015). Okul Öncesi Eğitim Programları. Her Yönüyle Okul Öncesi Eğitim. Ankara: Hedef Yayıncılık.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173</Words>
  <Application>Microsoft Office PowerPoint</Application>
  <PresentationFormat>Ekran Gösterisi (4:3)</PresentationFormat>
  <Paragraphs>21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DRAMADA KULLANILAN ARAÇ GEREÇLER  </vt:lpstr>
      <vt:lpstr>DRAMA</vt:lpstr>
      <vt:lpstr>ARAÇ GEREÇLER</vt:lpstr>
      <vt:lpstr>ARAÇ GEREÇLER</vt:lpstr>
      <vt:lpstr>ARAÇ GEREÇLER</vt:lpstr>
      <vt:lpstr>ARAÇ GEREÇLER</vt:lpstr>
      <vt:lpstr>ARAÇ GEREÇLER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Dramanın Önemi</dc:title>
  <dc:creator>Toshiba</dc:creator>
  <cp:lastModifiedBy>user</cp:lastModifiedBy>
  <cp:revision>61</cp:revision>
  <dcterms:created xsi:type="dcterms:W3CDTF">2017-10-27T08:29:48Z</dcterms:created>
  <dcterms:modified xsi:type="dcterms:W3CDTF">2020-05-03T16:17:21Z</dcterms:modified>
</cp:coreProperties>
</file>