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3" d="100"/>
          <a:sy n="53" d="100"/>
        </p:scale>
        <p:origin x="-104" y="-3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4A84-F714-1E4A-A65C-673554B50DAE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8D589-D645-844B-B872-A3EF5ADD9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976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4A84-F714-1E4A-A65C-673554B50DAE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8D589-D645-844B-B872-A3EF5ADD9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288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4A84-F714-1E4A-A65C-673554B50DAE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8D589-D645-844B-B872-A3EF5ADD9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542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4A84-F714-1E4A-A65C-673554B50DAE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8D589-D645-844B-B872-A3EF5ADD9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138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4A84-F714-1E4A-A65C-673554B50DAE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8D589-D645-844B-B872-A3EF5ADD9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950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4A84-F714-1E4A-A65C-673554B50DAE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8D589-D645-844B-B872-A3EF5ADD9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903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4A84-F714-1E4A-A65C-673554B50DAE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8D589-D645-844B-B872-A3EF5ADD9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382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4A84-F714-1E4A-A65C-673554B50DAE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8D589-D645-844B-B872-A3EF5ADD9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57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4A84-F714-1E4A-A65C-673554B50DAE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8D589-D645-844B-B872-A3EF5ADD9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996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4A84-F714-1E4A-A65C-673554B50DAE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8D589-D645-844B-B872-A3EF5ADD9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909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4A84-F714-1E4A-A65C-673554B50DAE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8D589-D645-844B-B872-A3EF5ADD9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840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F4A84-F714-1E4A-A65C-673554B50DAE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8D589-D645-844B-B872-A3EF5ADD9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923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A8481732-D883-6445-A099-E790A4A1D074}" type="slidenum">
              <a:rPr lang="tr-TR"/>
              <a:pPr eaLnBrk="1" hangingPunct="1"/>
              <a:t>1</a:t>
            </a:fld>
            <a:endParaRPr lang="tr-TR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229600" cy="4530725"/>
          </a:xfrm>
        </p:spPr>
        <p:txBody>
          <a:bodyPr/>
          <a:lstStyle/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Çeşitli iş kollarının çevreye verdiği zararların tartışıldığı 1970</a:t>
            </a:r>
            <a:r>
              <a:rPr lang="ja-JP" altLang="tr-TR">
                <a:latin typeface="Arial" charset="0"/>
                <a:cs typeface="Arial" charset="0"/>
              </a:rPr>
              <a:t>’</a:t>
            </a:r>
            <a:r>
              <a:rPr lang="tr-TR">
                <a:latin typeface="Arial" charset="0"/>
                <a:cs typeface="Arial" charset="0"/>
              </a:rPr>
              <a:t>lerde turizm çevre ilişkisi turizmin çevreye olumsuz etkileri konusuyla ortaya çıkmıştır. </a:t>
            </a:r>
          </a:p>
          <a:p>
            <a:pPr algn="just" eaLnBrk="1" hangingPunct="1">
              <a:buFont typeface="Wingdings" charset="0"/>
              <a:buNone/>
            </a:pPr>
            <a:endParaRPr lang="tr-TR">
              <a:latin typeface="Arial" charset="0"/>
              <a:cs typeface="Arial" charset="0"/>
            </a:endParaRP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Bu tartışmalar sadece çevre ile ilgili konular olmaktan ziyade aynı zamanda ekonomik yönü de bulunmaktadır. </a:t>
            </a:r>
          </a:p>
        </p:txBody>
      </p:sp>
    </p:spTree>
    <p:extLst>
      <p:ext uri="{BB962C8B-B14F-4D97-AF65-F5344CB8AC3E}">
        <p14:creationId xmlns:p14="http://schemas.microsoft.com/office/powerpoint/2010/main" val="1353774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65B956EE-1612-7F4C-A823-547B9B561DF7}" type="slidenum">
              <a:rPr lang="tr-TR"/>
              <a:pPr eaLnBrk="1" hangingPunct="1"/>
              <a:t>2</a:t>
            </a:fld>
            <a:endParaRPr lang="tr-TR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229600" cy="4530725"/>
          </a:xfrm>
        </p:spPr>
        <p:txBody>
          <a:bodyPr/>
          <a:lstStyle/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Turizm ve çevre adına ilk uluslar arası toplantı 1980</a:t>
            </a:r>
            <a:r>
              <a:rPr lang="ja-JP" altLang="tr-TR">
                <a:latin typeface="Arial" charset="0"/>
                <a:cs typeface="Arial" charset="0"/>
              </a:rPr>
              <a:t>’</a:t>
            </a:r>
            <a:r>
              <a:rPr lang="tr-TR">
                <a:latin typeface="Arial" charset="0"/>
                <a:cs typeface="Arial" charset="0"/>
              </a:rPr>
              <a:t>de düzenlenen </a:t>
            </a:r>
            <a:r>
              <a:rPr lang="ja-JP" altLang="tr-TR">
                <a:latin typeface="Arial" charset="0"/>
                <a:cs typeface="Arial" charset="0"/>
              </a:rPr>
              <a:t>“</a:t>
            </a:r>
            <a:r>
              <a:rPr lang="tr-TR">
                <a:latin typeface="Arial" charset="0"/>
                <a:cs typeface="Arial" charset="0"/>
              </a:rPr>
              <a:t>Manila Turizm Zirvesi</a:t>
            </a:r>
            <a:r>
              <a:rPr lang="ja-JP" altLang="tr-TR">
                <a:latin typeface="Arial" charset="0"/>
                <a:cs typeface="Arial" charset="0"/>
              </a:rPr>
              <a:t>”</a:t>
            </a:r>
            <a:r>
              <a:rPr lang="tr-TR">
                <a:latin typeface="Arial" charset="0"/>
                <a:cs typeface="Arial" charset="0"/>
              </a:rPr>
              <a:t>dir.</a:t>
            </a: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Toplantıda yayınlanan </a:t>
            </a:r>
            <a:r>
              <a:rPr lang="ja-JP" altLang="tr-TR">
                <a:latin typeface="Arial" charset="0"/>
                <a:cs typeface="Arial" charset="0"/>
              </a:rPr>
              <a:t>“</a:t>
            </a:r>
            <a:r>
              <a:rPr lang="tr-TR">
                <a:latin typeface="Arial" charset="0"/>
                <a:cs typeface="Arial" charset="0"/>
              </a:rPr>
              <a:t>Manila Bildirgesi</a:t>
            </a:r>
            <a:r>
              <a:rPr lang="ja-JP" altLang="tr-TR">
                <a:latin typeface="Arial" charset="0"/>
                <a:cs typeface="Arial" charset="0"/>
              </a:rPr>
              <a:t>”</a:t>
            </a:r>
            <a:r>
              <a:rPr lang="tr-TR">
                <a:latin typeface="Arial" charset="0"/>
                <a:cs typeface="Arial" charset="0"/>
              </a:rPr>
              <a:t> doğal ve kültürel çevrenin turizm gelişimi üzerindeki etkisine ve çevre değerlerinin korunmasının turizmin uzun vadeli kazanç sağlaması açıdan gerekliliğine değinmiştir.</a:t>
            </a:r>
            <a:r>
              <a:rPr lang="tr-TR">
                <a:latin typeface="Verdana" charset="0"/>
                <a:cs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502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525FA20B-B157-8842-BBCD-0C6DD6535B7F}" type="slidenum">
              <a:rPr lang="tr-TR"/>
              <a:pPr eaLnBrk="1" hangingPunct="1"/>
              <a:t>3</a:t>
            </a:fld>
            <a:endParaRPr lang="tr-TR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229600" cy="4530725"/>
          </a:xfrm>
        </p:spPr>
        <p:txBody>
          <a:bodyPr/>
          <a:lstStyle/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Dünya Turizm Örgütü ve BM Çevre Programı tarafından düzenlenen bu toplantıdan sonra, dünya genelinde kalkınma faaliyetlerinin çevreye etkisi araştırılmıştır.</a:t>
            </a:r>
          </a:p>
          <a:p>
            <a:pPr algn="just" eaLnBrk="1" hangingPunct="1">
              <a:buFont typeface="Wingdings" charset="0"/>
              <a:buNone/>
            </a:pPr>
            <a:endParaRPr lang="tr-TR">
              <a:latin typeface="Arial" charset="0"/>
              <a:cs typeface="Arial" charset="0"/>
            </a:endParaRP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Bu araştırmalardan bazıları da özellikle turizm konusu üzerinde olmuştur. </a:t>
            </a:r>
          </a:p>
        </p:txBody>
      </p:sp>
    </p:spTree>
    <p:extLst>
      <p:ext uri="{BB962C8B-B14F-4D97-AF65-F5344CB8AC3E}">
        <p14:creationId xmlns:p14="http://schemas.microsoft.com/office/powerpoint/2010/main" val="4128880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60CC9320-B3B4-9143-A518-9BD77FFDA96A}" type="slidenum">
              <a:rPr lang="tr-TR"/>
              <a:pPr eaLnBrk="1" hangingPunct="1"/>
              <a:t>4</a:t>
            </a:fld>
            <a:endParaRPr lang="tr-TR"/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>
              <a:ea typeface="+mj-ea"/>
            </a:endParaRP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Turizmin çevre ile ilişkisinin temeli çevresel değerlerin turizmin olmazsa olmazı olarak kabul edilmesidir. </a:t>
            </a:r>
          </a:p>
          <a:p>
            <a:pPr algn="just" eaLnBrk="1" hangingPunct="1">
              <a:buFont typeface="Wingdings" charset="0"/>
              <a:buNone/>
            </a:pPr>
            <a:endParaRPr lang="tr-TR">
              <a:latin typeface="Arial" charset="0"/>
              <a:cs typeface="Arial" charset="0"/>
            </a:endParaRP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Turizm talebinin yönlendiren faktörlerden birisi de destinasyonun sahip olduğu çevresel değerlerdir. </a:t>
            </a:r>
          </a:p>
        </p:txBody>
      </p:sp>
    </p:spTree>
    <p:extLst>
      <p:ext uri="{BB962C8B-B14F-4D97-AF65-F5344CB8AC3E}">
        <p14:creationId xmlns:p14="http://schemas.microsoft.com/office/powerpoint/2010/main" val="36191991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154</Words>
  <Application>Microsoft Macintosh PowerPoint</Application>
  <PresentationFormat>On-screen Show (4:3)</PresentationFormat>
  <Paragraphs>19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azade</dc:creator>
  <cp:lastModifiedBy>azade</cp:lastModifiedBy>
  <cp:revision>1</cp:revision>
  <dcterms:created xsi:type="dcterms:W3CDTF">2017-11-16T12:28:51Z</dcterms:created>
  <dcterms:modified xsi:type="dcterms:W3CDTF">2017-11-16T12:29:22Z</dcterms:modified>
</cp:coreProperties>
</file>