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7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8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0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4A84-F714-1E4A-A65C-673554B50DA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D589-D645-844B-B872-A3EF5ADD9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481732-D883-6445-A099-E790A4A1D074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Çeşitli iş kollarının çevreye verdiği zararların tartışıldığı 1970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lerde turizm çevre ilişkisi turizmin çevreye olumsuz etkileri konusuyla ortaya çıkmıştır.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Bu tartışmalar sadece çevre ile ilgili konular olmaktan ziyade aynı zamanda ekonomik yönü de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135377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B956EE-1612-7F4C-A823-547B9B561DF7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Turizm ve çevre adına ilk uluslar arası toplantı 1980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de düzenlenen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Manila Turizm Zirvesi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dir.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Toplantıda yayınlanan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Manila Bildirgesi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 doğal ve kültürel çevrenin turizm gelişimi üzerindeki etkisine ve çevre değerlerinin korunmasının turizmin uzun vadeli kazanç sağlaması açıdan gerekliliğine değinmiştir.</a:t>
            </a:r>
            <a:r>
              <a:rPr lang="tr-TR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5FA20B-B157-8842-BBCD-0C6DD6535B7F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Dünya Turizm Örgütü ve BM Çevre Programı tarafından düzenlenen bu toplantıdan sonra, dünya genelinde kalkınma faaliyetlerinin çevreye etkisi araştırılmıştır.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Bu araştırmalardan bazıları da özellikle turizm konusu üzerinde olmuştur. </a:t>
            </a:r>
          </a:p>
        </p:txBody>
      </p:sp>
    </p:spTree>
    <p:extLst>
      <p:ext uri="{BB962C8B-B14F-4D97-AF65-F5344CB8AC3E}">
        <p14:creationId xmlns:p14="http://schemas.microsoft.com/office/powerpoint/2010/main" val="412888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C9320-B3B4-9143-A518-9BD77FFDA96A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Turizmin çevre ile ilişkisinin temeli çevresel değerlerin turizmin olmazsa olmazı olarak kabul edilmesidir.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Turizm talebinin yönlendiren faktörlerden birisi de destinasyonun sahip olduğu çevresel değerlerdir. </a:t>
            </a:r>
          </a:p>
        </p:txBody>
      </p:sp>
    </p:spTree>
    <p:extLst>
      <p:ext uri="{BB962C8B-B14F-4D97-AF65-F5344CB8AC3E}">
        <p14:creationId xmlns:p14="http://schemas.microsoft.com/office/powerpoint/2010/main" val="361919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2017-11-16T12:28:51Z</dcterms:created>
  <dcterms:modified xsi:type="dcterms:W3CDTF">2017-11-16T12:29:22Z</dcterms:modified>
</cp:coreProperties>
</file>