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20999-44F7-4165-9026-D56852E50C3D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96F2A-3E0C-41D8-9E88-908B11F3E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8207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20999-44F7-4165-9026-D56852E50C3D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96F2A-3E0C-41D8-9E88-908B11F3E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7257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20999-44F7-4165-9026-D56852E50C3D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96F2A-3E0C-41D8-9E88-908B11F3E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874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20999-44F7-4165-9026-D56852E50C3D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96F2A-3E0C-41D8-9E88-908B11F3E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3855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20999-44F7-4165-9026-D56852E50C3D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96F2A-3E0C-41D8-9E88-908B11F3E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0910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20999-44F7-4165-9026-D56852E50C3D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96F2A-3E0C-41D8-9E88-908B11F3E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4233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20999-44F7-4165-9026-D56852E50C3D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96F2A-3E0C-41D8-9E88-908B11F3E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3630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20999-44F7-4165-9026-D56852E50C3D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96F2A-3E0C-41D8-9E88-908B11F3E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9986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20999-44F7-4165-9026-D56852E50C3D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96F2A-3E0C-41D8-9E88-908B11F3E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648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20999-44F7-4165-9026-D56852E50C3D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96F2A-3E0C-41D8-9E88-908B11F3E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0212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20999-44F7-4165-9026-D56852E50C3D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96F2A-3E0C-41D8-9E88-908B11F3E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5047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20999-44F7-4165-9026-D56852E50C3D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96F2A-3E0C-41D8-9E88-908B11F3E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217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7.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Saadat</a:t>
            </a:r>
            <a:r>
              <a:rPr lang="tr-TR" dirty="0" smtClean="0"/>
              <a:t> Hasan Manto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5636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Saadat</a:t>
            </a:r>
            <a:r>
              <a:rPr lang="tr-TR" dirty="0" smtClean="0"/>
              <a:t> Hasan Manto 1912 yılında Hindistan’da doğmuş, 1955 yılında Pakistan’da vefat etmiştir.</a:t>
            </a:r>
          </a:p>
          <a:p>
            <a:r>
              <a:rPr lang="tr-TR" dirty="0" smtClean="0"/>
              <a:t>Urdu edebiyatının en önemli isimlerinden biri olarak nitelenir.</a:t>
            </a:r>
          </a:p>
          <a:p>
            <a:r>
              <a:rPr lang="tr-TR" dirty="0" smtClean="0"/>
              <a:t>İlerici Hareket yazarlarındandır.</a:t>
            </a:r>
          </a:p>
          <a:p>
            <a:r>
              <a:rPr lang="tr-TR" dirty="0" smtClean="0"/>
              <a:t>Bölünme döneminde Hindistan’dan Pakistan’a göç etmek zorunda kalmıştır.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235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Saadat</a:t>
            </a:r>
            <a:r>
              <a:rPr lang="tr-TR" dirty="0" smtClean="0"/>
              <a:t> Hasan Manto bölünme döneminin Hindistan ve Pakistan toplumlarında yaratmış olduğu buhranları eserlerinde ustalıkla işlemiştir.</a:t>
            </a:r>
          </a:p>
          <a:p>
            <a:r>
              <a:rPr lang="tr-TR" dirty="0" smtClean="0"/>
              <a:t>Victor Hugo, Çehov ve Oscar </a:t>
            </a:r>
            <a:r>
              <a:rPr lang="tr-TR" dirty="0" err="1" smtClean="0"/>
              <a:t>Wıld</a:t>
            </a:r>
            <a:r>
              <a:rPr lang="tr-TR" dirty="0" smtClean="0"/>
              <a:t> gibi önemli yazarların birçok eserini Urdu diline tercüme etmiştir.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4449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Saadat</a:t>
            </a:r>
            <a:r>
              <a:rPr lang="tr-TR" dirty="0" smtClean="0"/>
              <a:t> Hasan Manto bölünme ve göç temalı öykülerinden olan Açıver ve Soğuk Et adlı eserlerinde döneme dair çarpıcı .</a:t>
            </a:r>
            <a:r>
              <a:rPr lang="tr-TR" dirty="0" err="1" smtClean="0"/>
              <a:t>puçları</a:t>
            </a:r>
            <a:r>
              <a:rPr lang="tr-TR" dirty="0" smtClean="0"/>
              <a:t> sunmuştur.</a:t>
            </a:r>
          </a:p>
          <a:p>
            <a:r>
              <a:rPr lang="tr-TR" dirty="0" smtClean="0"/>
              <a:t>Yazar, Hindu, Sih ve Müslümanların aralarındaki çatışmaları ve bunun topluma ve insan psikolojisine etkilerini gözler önüne sermiştir.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0175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 smtClean="0"/>
              <a:t>Saadat</a:t>
            </a:r>
            <a:r>
              <a:rPr lang="tr-TR" dirty="0" smtClean="0"/>
              <a:t> Hasan Manto, eserlerinde müstehcen ifadelere yer vermesinden ötürü birçok defa ceza almıştır.</a:t>
            </a:r>
          </a:p>
          <a:p>
            <a:r>
              <a:rPr lang="tr-TR" dirty="0" smtClean="0"/>
              <a:t>Buna rağmen yazar öykülerinde kullanmış olduğu, psikolojik ve cinsel temalar ile Urdu edebiyatında oldukça yeni ve başarılı bir edebi üslubun da doğmasını sağlamıştır.</a:t>
            </a:r>
          </a:p>
          <a:p>
            <a:r>
              <a:rPr lang="tr-TR" dirty="0" err="1" smtClean="0"/>
              <a:t>Saadat</a:t>
            </a:r>
            <a:r>
              <a:rPr lang="tr-TR" dirty="0" smtClean="0"/>
              <a:t> Hasan Manto, </a:t>
            </a:r>
            <a:r>
              <a:rPr lang="tr-TR" dirty="0" err="1" smtClean="0"/>
              <a:t>Toba</a:t>
            </a:r>
            <a:r>
              <a:rPr lang="tr-TR" dirty="0" smtClean="0"/>
              <a:t> Tek Singh adlı yapıtında, bölünme sonrası dönemin kaotik ortamı ve bu ortamın insanların üzerinde bıraktığı yıkıcı-dönüştürücü etkiyi tüm </a:t>
            </a:r>
            <a:r>
              <a:rPr lang="tr-TR" smtClean="0"/>
              <a:t>dünyaya duyurmuştur.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503597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184</Words>
  <Application>Microsoft Office PowerPoint</Application>
  <PresentationFormat>Ekran Gösterisi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7. Hafta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Hafta</dc:title>
  <dc:creator>Davut</dc:creator>
  <cp:lastModifiedBy>Davut</cp:lastModifiedBy>
  <cp:revision>1</cp:revision>
  <dcterms:created xsi:type="dcterms:W3CDTF">2020-03-20T10:35:46Z</dcterms:created>
  <dcterms:modified xsi:type="dcterms:W3CDTF">2020-03-20T10:45:30Z</dcterms:modified>
</cp:coreProperties>
</file>