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handoutMasterIdLst>
    <p:handoutMasterId r:id="rId19"/>
  </p:handoutMasterIdLst>
  <p:sldIdLst>
    <p:sldId id="256" r:id="rId2"/>
    <p:sldId id="259" r:id="rId3"/>
    <p:sldId id="260" r:id="rId4"/>
    <p:sldId id="261" r:id="rId5"/>
    <p:sldId id="262" r:id="rId6"/>
    <p:sldId id="264" r:id="rId7"/>
    <p:sldId id="265" r:id="rId8"/>
    <p:sldId id="266" r:id="rId9"/>
    <p:sldId id="275" r:id="rId10"/>
    <p:sldId id="267" r:id="rId11"/>
    <p:sldId id="268" r:id="rId12"/>
    <p:sldId id="271" r:id="rId13"/>
    <p:sldId id="272" r:id="rId14"/>
    <p:sldId id="273" r:id="rId15"/>
    <p:sldId id="274" r:id="rId16"/>
    <p:sldId id="276" r:id="rId17"/>
    <p:sldId id="277" r:id="rId18"/>
  </p:sldIdLst>
  <p:sldSz cx="9144000" cy="6858000" type="screen4x3"/>
  <p:notesSz cx="6858000" cy="9947275"/>
  <p:defaultTextStyle>
    <a:defPPr>
      <a:defRPr lang="tr-T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3" d="100"/>
          <a:sy n="73" d="100"/>
        </p:scale>
        <p:origin x="107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6D9CC24-04D9-465E-A7BB-1970183D77CC}" type="doc">
      <dgm:prSet loTypeId="urn:microsoft.com/office/officeart/2005/8/layout/hierarchy1" loCatId="hierarchy" qsTypeId="urn:microsoft.com/office/officeart/2005/8/quickstyle/simple1" qsCatId="simple" csTypeId="urn:microsoft.com/office/officeart/2005/8/colors/accent0_3" csCatId="mainScheme" phldr="1"/>
      <dgm:spPr/>
      <dgm:t>
        <a:bodyPr/>
        <a:lstStyle/>
        <a:p>
          <a:endParaRPr lang="tr-TR"/>
        </a:p>
      </dgm:t>
    </dgm:pt>
    <dgm:pt modelId="{10720327-44C6-4DC1-9FCB-A02590C46E10}">
      <dgm:prSet phldrT="[Metin]"/>
      <dgm:spPr/>
      <dgm:t>
        <a:bodyPr/>
        <a:lstStyle/>
        <a:p>
          <a:r>
            <a:rPr lang="tr-TR" dirty="0" smtClean="0"/>
            <a:t>Tanrı Tasavvuru</a:t>
          </a:r>
          <a:endParaRPr lang="tr-TR" dirty="0"/>
        </a:p>
      </dgm:t>
    </dgm:pt>
    <dgm:pt modelId="{140DBCF4-11EC-4409-953D-083ABF37A5E3}" type="parTrans" cxnId="{BF6F8FD7-03C4-4372-B763-F08D7B7FD320}">
      <dgm:prSet/>
      <dgm:spPr/>
      <dgm:t>
        <a:bodyPr/>
        <a:lstStyle/>
        <a:p>
          <a:endParaRPr lang="tr-TR"/>
        </a:p>
      </dgm:t>
    </dgm:pt>
    <dgm:pt modelId="{B6AE2BFC-96D5-4852-A4A5-76BC64A49CF6}" type="sibTrans" cxnId="{BF6F8FD7-03C4-4372-B763-F08D7B7FD320}">
      <dgm:prSet/>
      <dgm:spPr/>
      <dgm:t>
        <a:bodyPr/>
        <a:lstStyle/>
        <a:p>
          <a:endParaRPr lang="tr-TR"/>
        </a:p>
      </dgm:t>
    </dgm:pt>
    <dgm:pt modelId="{8020D5ED-7B76-48A7-BA0D-9162B7A297EA}">
      <dgm:prSet phldrT="[Metin]"/>
      <dgm:spPr/>
      <dgm:t>
        <a:bodyPr/>
        <a:lstStyle/>
        <a:p>
          <a:r>
            <a:rPr lang="tr-TR" dirty="0" smtClean="0"/>
            <a:t>İlişkisel Kuramlar</a:t>
          </a:r>
          <a:endParaRPr lang="tr-TR" dirty="0"/>
        </a:p>
      </dgm:t>
    </dgm:pt>
    <dgm:pt modelId="{64CF7FC4-582B-4A7B-B7F6-5B34EEE1B2A7}" type="parTrans" cxnId="{5FE35FAD-C432-4327-A105-F80F2D5B398A}">
      <dgm:prSet/>
      <dgm:spPr/>
      <dgm:t>
        <a:bodyPr/>
        <a:lstStyle/>
        <a:p>
          <a:endParaRPr lang="tr-TR"/>
        </a:p>
      </dgm:t>
    </dgm:pt>
    <dgm:pt modelId="{072E4FCB-0DB2-4DCC-9576-4B8B4EB4B106}" type="sibTrans" cxnId="{5FE35FAD-C432-4327-A105-F80F2D5B398A}">
      <dgm:prSet/>
      <dgm:spPr/>
      <dgm:t>
        <a:bodyPr/>
        <a:lstStyle/>
        <a:p>
          <a:endParaRPr lang="tr-TR"/>
        </a:p>
      </dgm:t>
    </dgm:pt>
    <dgm:pt modelId="{B2CCD380-63A3-46DE-A2D2-BBC98C396AD3}">
      <dgm:prSet phldrT="[Metin]"/>
      <dgm:spPr/>
      <dgm:t>
        <a:bodyPr/>
        <a:lstStyle/>
        <a:p>
          <a:r>
            <a:rPr lang="tr-TR" dirty="0" smtClean="0"/>
            <a:t>Nesne İlişkileri Kuramı</a:t>
          </a:r>
          <a:endParaRPr lang="tr-TR" dirty="0"/>
        </a:p>
      </dgm:t>
    </dgm:pt>
    <dgm:pt modelId="{DF084D27-6521-4FF0-9389-46BD7F7C1013}" type="parTrans" cxnId="{DD050F22-355B-4555-982A-38E5999F53E9}">
      <dgm:prSet/>
      <dgm:spPr/>
      <dgm:t>
        <a:bodyPr/>
        <a:lstStyle/>
        <a:p>
          <a:endParaRPr lang="tr-TR"/>
        </a:p>
      </dgm:t>
    </dgm:pt>
    <dgm:pt modelId="{956AC4CD-0296-4BF1-AAF0-C6775358DF8E}" type="sibTrans" cxnId="{DD050F22-355B-4555-982A-38E5999F53E9}">
      <dgm:prSet/>
      <dgm:spPr/>
      <dgm:t>
        <a:bodyPr/>
        <a:lstStyle/>
        <a:p>
          <a:endParaRPr lang="tr-TR"/>
        </a:p>
      </dgm:t>
    </dgm:pt>
    <dgm:pt modelId="{65B5B2F6-FAEF-4D0D-BC01-981964517EF9}">
      <dgm:prSet phldrT="[Metin]"/>
      <dgm:spPr/>
      <dgm:t>
        <a:bodyPr/>
        <a:lstStyle/>
        <a:p>
          <a:r>
            <a:rPr lang="tr-TR" dirty="0" smtClean="0"/>
            <a:t>Bağlanma Kuramı</a:t>
          </a:r>
          <a:endParaRPr lang="tr-TR" dirty="0"/>
        </a:p>
      </dgm:t>
    </dgm:pt>
    <dgm:pt modelId="{146BD2E2-3929-4442-AC16-4759CE3EA99D}" type="parTrans" cxnId="{05026B92-7C74-4F49-81A1-1E274B5266B0}">
      <dgm:prSet/>
      <dgm:spPr/>
      <dgm:t>
        <a:bodyPr/>
        <a:lstStyle/>
        <a:p>
          <a:endParaRPr lang="tr-TR"/>
        </a:p>
      </dgm:t>
    </dgm:pt>
    <dgm:pt modelId="{F39F0EDC-D891-4A4D-B829-310BE7FA1BA4}" type="sibTrans" cxnId="{05026B92-7C74-4F49-81A1-1E274B5266B0}">
      <dgm:prSet/>
      <dgm:spPr/>
      <dgm:t>
        <a:bodyPr/>
        <a:lstStyle/>
        <a:p>
          <a:endParaRPr lang="tr-TR"/>
        </a:p>
      </dgm:t>
    </dgm:pt>
    <dgm:pt modelId="{89BA36F3-A177-490D-80C3-63FA7AC8C590}">
      <dgm:prSet phldrT="[Metin]"/>
      <dgm:spPr/>
      <dgm:t>
        <a:bodyPr/>
        <a:lstStyle/>
        <a:p>
          <a:r>
            <a:rPr lang="tr-TR" dirty="0" smtClean="0"/>
            <a:t>Bilişsel Kuramlar</a:t>
          </a:r>
          <a:endParaRPr lang="tr-TR" dirty="0"/>
        </a:p>
      </dgm:t>
    </dgm:pt>
    <dgm:pt modelId="{59DEC782-78F0-4C0B-B696-463B4B7BB0A4}" type="parTrans" cxnId="{FBA94684-E614-4C9C-BB00-17C84EE82D9C}">
      <dgm:prSet/>
      <dgm:spPr/>
      <dgm:t>
        <a:bodyPr/>
        <a:lstStyle/>
        <a:p>
          <a:endParaRPr lang="tr-TR"/>
        </a:p>
      </dgm:t>
    </dgm:pt>
    <dgm:pt modelId="{4F2D1D69-A3D8-4253-9A33-618F14D4FB8F}" type="sibTrans" cxnId="{FBA94684-E614-4C9C-BB00-17C84EE82D9C}">
      <dgm:prSet/>
      <dgm:spPr/>
      <dgm:t>
        <a:bodyPr/>
        <a:lstStyle/>
        <a:p>
          <a:endParaRPr lang="tr-TR"/>
        </a:p>
      </dgm:t>
    </dgm:pt>
    <dgm:pt modelId="{3C061410-42B2-484F-89E9-3E7976983192}" type="pres">
      <dgm:prSet presAssocID="{C6D9CC24-04D9-465E-A7BB-1970183D77CC}" presName="hierChild1" presStyleCnt="0">
        <dgm:presLayoutVars>
          <dgm:chPref val="1"/>
          <dgm:dir/>
          <dgm:animOne val="branch"/>
          <dgm:animLvl val="lvl"/>
          <dgm:resizeHandles/>
        </dgm:presLayoutVars>
      </dgm:prSet>
      <dgm:spPr/>
      <dgm:t>
        <a:bodyPr/>
        <a:lstStyle/>
        <a:p>
          <a:endParaRPr lang="tr-TR"/>
        </a:p>
      </dgm:t>
    </dgm:pt>
    <dgm:pt modelId="{568CB1E3-BFE2-4405-8A84-CE38190958EF}" type="pres">
      <dgm:prSet presAssocID="{10720327-44C6-4DC1-9FCB-A02590C46E10}" presName="hierRoot1" presStyleCnt="0"/>
      <dgm:spPr/>
    </dgm:pt>
    <dgm:pt modelId="{5E3CCAA3-94F3-43EB-9658-71CCE382CD1C}" type="pres">
      <dgm:prSet presAssocID="{10720327-44C6-4DC1-9FCB-A02590C46E10}" presName="composite" presStyleCnt="0"/>
      <dgm:spPr/>
    </dgm:pt>
    <dgm:pt modelId="{D0F5BA13-AF0F-496F-9FD0-E63A5FAD71F2}" type="pres">
      <dgm:prSet presAssocID="{10720327-44C6-4DC1-9FCB-A02590C46E10}" presName="background" presStyleLbl="node0" presStyleIdx="0" presStyleCnt="1"/>
      <dgm:spPr/>
    </dgm:pt>
    <dgm:pt modelId="{00599B99-9596-4A38-8540-A28EE768576A}" type="pres">
      <dgm:prSet presAssocID="{10720327-44C6-4DC1-9FCB-A02590C46E10}" presName="text" presStyleLbl="fgAcc0" presStyleIdx="0" presStyleCnt="1" custScaleY="131849" custLinFactNeighborX="-61097" custLinFactNeighborY="-13508">
        <dgm:presLayoutVars>
          <dgm:chPref val="3"/>
        </dgm:presLayoutVars>
      </dgm:prSet>
      <dgm:spPr/>
      <dgm:t>
        <a:bodyPr/>
        <a:lstStyle/>
        <a:p>
          <a:endParaRPr lang="tr-TR"/>
        </a:p>
      </dgm:t>
    </dgm:pt>
    <dgm:pt modelId="{7BE2E9C9-3581-41F5-8DB1-07036098D06F}" type="pres">
      <dgm:prSet presAssocID="{10720327-44C6-4DC1-9FCB-A02590C46E10}" presName="hierChild2" presStyleCnt="0"/>
      <dgm:spPr/>
    </dgm:pt>
    <dgm:pt modelId="{B5FDB523-B21D-4D13-9200-860EA1002C83}" type="pres">
      <dgm:prSet presAssocID="{64CF7FC4-582B-4A7B-B7F6-5B34EEE1B2A7}" presName="Name10" presStyleLbl="parChTrans1D2" presStyleIdx="0" presStyleCnt="2"/>
      <dgm:spPr/>
      <dgm:t>
        <a:bodyPr/>
        <a:lstStyle/>
        <a:p>
          <a:endParaRPr lang="tr-TR"/>
        </a:p>
      </dgm:t>
    </dgm:pt>
    <dgm:pt modelId="{4D1DC435-39E4-41DC-AC05-B33C04AAA2A0}" type="pres">
      <dgm:prSet presAssocID="{8020D5ED-7B76-48A7-BA0D-9162B7A297EA}" presName="hierRoot2" presStyleCnt="0"/>
      <dgm:spPr/>
    </dgm:pt>
    <dgm:pt modelId="{F4FEDB13-F599-4471-9A23-1880CF5010D2}" type="pres">
      <dgm:prSet presAssocID="{8020D5ED-7B76-48A7-BA0D-9162B7A297EA}" presName="composite2" presStyleCnt="0"/>
      <dgm:spPr/>
    </dgm:pt>
    <dgm:pt modelId="{1F444C1A-0CC7-4335-B1A6-DA6AC875AB91}" type="pres">
      <dgm:prSet presAssocID="{8020D5ED-7B76-48A7-BA0D-9162B7A297EA}" presName="background2" presStyleLbl="node2" presStyleIdx="0" presStyleCnt="2"/>
      <dgm:spPr/>
    </dgm:pt>
    <dgm:pt modelId="{1CFFB950-BDD3-44C1-8535-23DD883E3D00}" type="pres">
      <dgm:prSet presAssocID="{8020D5ED-7B76-48A7-BA0D-9162B7A297EA}" presName="text2" presStyleLbl="fgAcc2" presStyleIdx="0" presStyleCnt="2" custScaleY="127189" custLinFactX="-3091" custLinFactNeighborX="-100000" custLinFactNeighborY="-50928">
        <dgm:presLayoutVars>
          <dgm:chPref val="3"/>
        </dgm:presLayoutVars>
      </dgm:prSet>
      <dgm:spPr/>
      <dgm:t>
        <a:bodyPr/>
        <a:lstStyle/>
        <a:p>
          <a:endParaRPr lang="tr-TR"/>
        </a:p>
      </dgm:t>
    </dgm:pt>
    <dgm:pt modelId="{F9728123-4B80-4F5F-9083-5902AE5045CC}" type="pres">
      <dgm:prSet presAssocID="{8020D5ED-7B76-48A7-BA0D-9162B7A297EA}" presName="hierChild3" presStyleCnt="0"/>
      <dgm:spPr/>
    </dgm:pt>
    <dgm:pt modelId="{500B448B-FBC7-42A2-A2D8-2AE8E9BC3E50}" type="pres">
      <dgm:prSet presAssocID="{DF084D27-6521-4FF0-9389-46BD7F7C1013}" presName="Name17" presStyleLbl="parChTrans1D3" presStyleIdx="0" presStyleCnt="2"/>
      <dgm:spPr/>
      <dgm:t>
        <a:bodyPr/>
        <a:lstStyle/>
        <a:p>
          <a:endParaRPr lang="tr-TR"/>
        </a:p>
      </dgm:t>
    </dgm:pt>
    <dgm:pt modelId="{288421DA-BD53-4804-B632-1904AFCA6BA3}" type="pres">
      <dgm:prSet presAssocID="{B2CCD380-63A3-46DE-A2D2-BBC98C396AD3}" presName="hierRoot3" presStyleCnt="0"/>
      <dgm:spPr/>
    </dgm:pt>
    <dgm:pt modelId="{0D1CA2CF-8BDB-47A4-9E66-366FC192CCD1}" type="pres">
      <dgm:prSet presAssocID="{B2CCD380-63A3-46DE-A2D2-BBC98C396AD3}" presName="composite3" presStyleCnt="0"/>
      <dgm:spPr/>
    </dgm:pt>
    <dgm:pt modelId="{4CD785EC-0F0E-4DEF-B71D-353D434CACA0}" type="pres">
      <dgm:prSet presAssocID="{B2CCD380-63A3-46DE-A2D2-BBC98C396AD3}" presName="background3" presStyleLbl="node3" presStyleIdx="0" presStyleCnt="2"/>
      <dgm:spPr/>
    </dgm:pt>
    <dgm:pt modelId="{519396E4-440B-4EB7-8FA3-2651F2442CE5}" type="pres">
      <dgm:prSet presAssocID="{B2CCD380-63A3-46DE-A2D2-BBC98C396AD3}" presName="text3" presStyleLbl="fgAcc3" presStyleIdx="0" presStyleCnt="2" custLinFactNeighborX="-56976" custLinFactNeighborY="-2140">
        <dgm:presLayoutVars>
          <dgm:chPref val="3"/>
        </dgm:presLayoutVars>
      </dgm:prSet>
      <dgm:spPr/>
      <dgm:t>
        <a:bodyPr/>
        <a:lstStyle/>
        <a:p>
          <a:endParaRPr lang="tr-TR"/>
        </a:p>
      </dgm:t>
    </dgm:pt>
    <dgm:pt modelId="{CF26803B-CD5C-455C-AEC0-6F996BFBA956}" type="pres">
      <dgm:prSet presAssocID="{B2CCD380-63A3-46DE-A2D2-BBC98C396AD3}" presName="hierChild4" presStyleCnt="0"/>
      <dgm:spPr/>
    </dgm:pt>
    <dgm:pt modelId="{6C9ABBBE-843B-4FE6-9864-4F541B4CEBA2}" type="pres">
      <dgm:prSet presAssocID="{146BD2E2-3929-4442-AC16-4759CE3EA99D}" presName="Name17" presStyleLbl="parChTrans1D3" presStyleIdx="1" presStyleCnt="2"/>
      <dgm:spPr/>
      <dgm:t>
        <a:bodyPr/>
        <a:lstStyle/>
        <a:p>
          <a:endParaRPr lang="tr-TR"/>
        </a:p>
      </dgm:t>
    </dgm:pt>
    <dgm:pt modelId="{07C264E4-2A17-4AB6-AF51-ECF1A26B986B}" type="pres">
      <dgm:prSet presAssocID="{65B5B2F6-FAEF-4D0D-BC01-981964517EF9}" presName="hierRoot3" presStyleCnt="0"/>
      <dgm:spPr/>
    </dgm:pt>
    <dgm:pt modelId="{7AEF27E0-9E41-49DA-AB3C-10D93CA46BFC}" type="pres">
      <dgm:prSet presAssocID="{65B5B2F6-FAEF-4D0D-BC01-981964517EF9}" presName="composite3" presStyleCnt="0"/>
      <dgm:spPr/>
    </dgm:pt>
    <dgm:pt modelId="{EAA8E3C1-167D-4C51-8B7A-5EF93D015AB4}" type="pres">
      <dgm:prSet presAssocID="{65B5B2F6-FAEF-4D0D-BC01-981964517EF9}" presName="background3" presStyleLbl="node3" presStyleIdx="1" presStyleCnt="2"/>
      <dgm:spPr/>
    </dgm:pt>
    <dgm:pt modelId="{AD24AF46-DC88-4CA1-83C7-40B2574074D7}" type="pres">
      <dgm:prSet presAssocID="{65B5B2F6-FAEF-4D0D-BC01-981964517EF9}" presName="text3" presStyleLbl="fgAcc3" presStyleIdx="1" presStyleCnt="2" custLinFactNeighborX="76512" custLinFactNeighborY="6079">
        <dgm:presLayoutVars>
          <dgm:chPref val="3"/>
        </dgm:presLayoutVars>
      </dgm:prSet>
      <dgm:spPr/>
      <dgm:t>
        <a:bodyPr/>
        <a:lstStyle/>
        <a:p>
          <a:endParaRPr lang="tr-TR"/>
        </a:p>
      </dgm:t>
    </dgm:pt>
    <dgm:pt modelId="{ECD1DC3F-78CC-42D8-B636-6AFADF0846C0}" type="pres">
      <dgm:prSet presAssocID="{65B5B2F6-FAEF-4D0D-BC01-981964517EF9}" presName="hierChild4" presStyleCnt="0"/>
      <dgm:spPr/>
    </dgm:pt>
    <dgm:pt modelId="{4DA44569-AD7C-4096-87E5-E2636F0BD038}" type="pres">
      <dgm:prSet presAssocID="{59DEC782-78F0-4C0B-B696-463B4B7BB0A4}" presName="Name10" presStyleLbl="parChTrans1D2" presStyleIdx="1" presStyleCnt="2"/>
      <dgm:spPr/>
      <dgm:t>
        <a:bodyPr/>
        <a:lstStyle/>
        <a:p>
          <a:endParaRPr lang="tr-TR"/>
        </a:p>
      </dgm:t>
    </dgm:pt>
    <dgm:pt modelId="{25DAD579-61D5-491B-AB47-D14B27A853F7}" type="pres">
      <dgm:prSet presAssocID="{89BA36F3-A177-490D-80C3-63FA7AC8C590}" presName="hierRoot2" presStyleCnt="0"/>
      <dgm:spPr/>
    </dgm:pt>
    <dgm:pt modelId="{C145868A-4AA5-4178-924B-199B17FBF835}" type="pres">
      <dgm:prSet presAssocID="{89BA36F3-A177-490D-80C3-63FA7AC8C590}" presName="composite2" presStyleCnt="0"/>
      <dgm:spPr/>
    </dgm:pt>
    <dgm:pt modelId="{17791CF9-F08E-4AD8-8C51-1399C598B24D}" type="pres">
      <dgm:prSet presAssocID="{89BA36F3-A177-490D-80C3-63FA7AC8C590}" presName="background2" presStyleLbl="node2" presStyleIdx="1" presStyleCnt="2"/>
      <dgm:spPr/>
    </dgm:pt>
    <dgm:pt modelId="{4C79B144-FD6E-4534-833B-39D8D314748D}" type="pres">
      <dgm:prSet presAssocID="{89BA36F3-A177-490D-80C3-63FA7AC8C590}" presName="text2" presStyleLbl="fgAcc2" presStyleIdx="1" presStyleCnt="2" custLinFactNeighborX="-5043" custLinFactNeighborY="-50928">
        <dgm:presLayoutVars>
          <dgm:chPref val="3"/>
        </dgm:presLayoutVars>
      </dgm:prSet>
      <dgm:spPr/>
      <dgm:t>
        <a:bodyPr/>
        <a:lstStyle/>
        <a:p>
          <a:endParaRPr lang="tr-TR"/>
        </a:p>
      </dgm:t>
    </dgm:pt>
    <dgm:pt modelId="{553C6784-52DB-4F9E-A31A-C5788EF58E0F}" type="pres">
      <dgm:prSet presAssocID="{89BA36F3-A177-490D-80C3-63FA7AC8C590}" presName="hierChild3" presStyleCnt="0"/>
      <dgm:spPr/>
    </dgm:pt>
  </dgm:ptLst>
  <dgm:cxnLst>
    <dgm:cxn modelId="{3E4588DB-B5FE-45F0-ADDE-7F92ECE39BE7}" type="presOf" srcId="{89BA36F3-A177-490D-80C3-63FA7AC8C590}" destId="{4C79B144-FD6E-4534-833B-39D8D314748D}" srcOrd="0" destOrd="0" presId="urn:microsoft.com/office/officeart/2005/8/layout/hierarchy1"/>
    <dgm:cxn modelId="{6899B6F0-D904-41B0-A9C4-30941705F603}" type="presOf" srcId="{65B5B2F6-FAEF-4D0D-BC01-981964517EF9}" destId="{AD24AF46-DC88-4CA1-83C7-40B2574074D7}" srcOrd="0" destOrd="0" presId="urn:microsoft.com/office/officeart/2005/8/layout/hierarchy1"/>
    <dgm:cxn modelId="{05026B92-7C74-4F49-81A1-1E274B5266B0}" srcId="{8020D5ED-7B76-48A7-BA0D-9162B7A297EA}" destId="{65B5B2F6-FAEF-4D0D-BC01-981964517EF9}" srcOrd="1" destOrd="0" parTransId="{146BD2E2-3929-4442-AC16-4759CE3EA99D}" sibTransId="{F39F0EDC-D891-4A4D-B829-310BE7FA1BA4}"/>
    <dgm:cxn modelId="{5FE35FAD-C432-4327-A105-F80F2D5B398A}" srcId="{10720327-44C6-4DC1-9FCB-A02590C46E10}" destId="{8020D5ED-7B76-48A7-BA0D-9162B7A297EA}" srcOrd="0" destOrd="0" parTransId="{64CF7FC4-582B-4A7B-B7F6-5B34EEE1B2A7}" sibTransId="{072E4FCB-0DB2-4DCC-9576-4B8B4EB4B106}"/>
    <dgm:cxn modelId="{D1A9C5D8-F025-454A-B6E0-463A29A55022}" type="presOf" srcId="{8020D5ED-7B76-48A7-BA0D-9162B7A297EA}" destId="{1CFFB950-BDD3-44C1-8535-23DD883E3D00}" srcOrd="0" destOrd="0" presId="urn:microsoft.com/office/officeart/2005/8/layout/hierarchy1"/>
    <dgm:cxn modelId="{DD050F22-355B-4555-982A-38E5999F53E9}" srcId="{8020D5ED-7B76-48A7-BA0D-9162B7A297EA}" destId="{B2CCD380-63A3-46DE-A2D2-BBC98C396AD3}" srcOrd="0" destOrd="0" parTransId="{DF084D27-6521-4FF0-9389-46BD7F7C1013}" sibTransId="{956AC4CD-0296-4BF1-AAF0-C6775358DF8E}"/>
    <dgm:cxn modelId="{BF6F8FD7-03C4-4372-B763-F08D7B7FD320}" srcId="{C6D9CC24-04D9-465E-A7BB-1970183D77CC}" destId="{10720327-44C6-4DC1-9FCB-A02590C46E10}" srcOrd="0" destOrd="0" parTransId="{140DBCF4-11EC-4409-953D-083ABF37A5E3}" sibTransId="{B6AE2BFC-96D5-4852-A4A5-76BC64A49CF6}"/>
    <dgm:cxn modelId="{FBA94684-E614-4C9C-BB00-17C84EE82D9C}" srcId="{10720327-44C6-4DC1-9FCB-A02590C46E10}" destId="{89BA36F3-A177-490D-80C3-63FA7AC8C590}" srcOrd="1" destOrd="0" parTransId="{59DEC782-78F0-4C0B-B696-463B4B7BB0A4}" sibTransId="{4F2D1D69-A3D8-4253-9A33-618F14D4FB8F}"/>
    <dgm:cxn modelId="{B5579ABE-F6F2-4377-A270-DD7B21C8FC37}" type="presOf" srcId="{DF084D27-6521-4FF0-9389-46BD7F7C1013}" destId="{500B448B-FBC7-42A2-A2D8-2AE8E9BC3E50}" srcOrd="0" destOrd="0" presId="urn:microsoft.com/office/officeart/2005/8/layout/hierarchy1"/>
    <dgm:cxn modelId="{DEDEBB76-3B9A-4ADE-8F0A-A83CFACC6879}" type="presOf" srcId="{146BD2E2-3929-4442-AC16-4759CE3EA99D}" destId="{6C9ABBBE-843B-4FE6-9864-4F541B4CEBA2}" srcOrd="0" destOrd="0" presId="urn:microsoft.com/office/officeart/2005/8/layout/hierarchy1"/>
    <dgm:cxn modelId="{1115DB13-473A-4F76-AE5C-2BD90C56CC66}" type="presOf" srcId="{59DEC782-78F0-4C0B-B696-463B4B7BB0A4}" destId="{4DA44569-AD7C-4096-87E5-E2636F0BD038}" srcOrd="0" destOrd="0" presId="urn:microsoft.com/office/officeart/2005/8/layout/hierarchy1"/>
    <dgm:cxn modelId="{97A086AB-6F1B-4085-AE9D-16B6F529459B}" type="presOf" srcId="{B2CCD380-63A3-46DE-A2D2-BBC98C396AD3}" destId="{519396E4-440B-4EB7-8FA3-2651F2442CE5}" srcOrd="0" destOrd="0" presId="urn:microsoft.com/office/officeart/2005/8/layout/hierarchy1"/>
    <dgm:cxn modelId="{0C3557D5-5AF8-400C-A0A6-940412CCE546}" type="presOf" srcId="{C6D9CC24-04D9-465E-A7BB-1970183D77CC}" destId="{3C061410-42B2-484F-89E9-3E7976983192}" srcOrd="0" destOrd="0" presId="urn:microsoft.com/office/officeart/2005/8/layout/hierarchy1"/>
    <dgm:cxn modelId="{0C12A86C-7B45-46B7-A59F-4A9771A19D19}" type="presOf" srcId="{10720327-44C6-4DC1-9FCB-A02590C46E10}" destId="{00599B99-9596-4A38-8540-A28EE768576A}" srcOrd="0" destOrd="0" presId="urn:microsoft.com/office/officeart/2005/8/layout/hierarchy1"/>
    <dgm:cxn modelId="{51A122AA-9641-4079-A8A6-A96A197A729E}" type="presOf" srcId="{64CF7FC4-582B-4A7B-B7F6-5B34EEE1B2A7}" destId="{B5FDB523-B21D-4D13-9200-860EA1002C83}" srcOrd="0" destOrd="0" presId="urn:microsoft.com/office/officeart/2005/8/layout/hierarchy1"/>
    <dgm:cxn modelId="{5043ADDD-6A9E-43C2-8332-2C012588258F}" type="presParOf" srcId="{3C061410-42B2-484F-89E9-3E7976983192}" destId="{568CB1E3-BFE2-4405-8A84-CE38190958EF}" srcOrd="0" destOrd="0" presId="urn:microsoft.com/office/officeart/2005/8/layout/hierarchy1"/>
    <dgm:cxn modelId="{E15A19EE-4B22-4A81-B729-377A3C8363D4}" type="presParOf" srcId="{568CB1E3-BFE2-4405-8A84-CE38190958EF}" destId="{5E3CCAA3-94F3-43EB-9658-71CCE382CD1C}" srcOrd="0" destOrd="0" presId="urn:microsoft.com/office/officeart/2005/8/layout/hierarchy1"/>
    <dgm:cxn modelId="{03801599-E639-488F-A794-1E8F01B81BD6}" type="presParOf" srcId="{5E3CCAA3-94F3-43EB-9658-71CCE382CD1C}" destId="{D0F5BA13-AF0F-496F-9FD0-E63A5FAD71F2}" srcOrd="0" destOrd="0" presId="urn:microsoft.com/office/officeart/2005/8/layout/hierarchy1"/>
    <dgm:cxn modelId="{B14734BE-AE91-4580-A8C0-2DC0D63CD2DC}" type="presParOf" srcId="{5E3CCAA3-94F3-43EB-9658-71CCE382CD1C}" destId="{00599B99-9596-4A38-8540-A28EE768576A}" srcOrd="1" destOrd="0" presId="urn:microsoft.com/office/officeart/2005/8/layout/hierarchy1"/>
    <dgm:cxn modelId="{D5BAA250-5B58-4CC0-8D49-E818467939DD}" type="presParOf" srcId="{568CB1E3-BFE2-4405-8A84-CE38190958EF}" destId="{7BE2E9C9-3581-41F5-8DB1-07036098D06F}" srcOrd="1" destOrd="0" presId="urn:microsoft.com/office/officeart/2005/8/layout/hierarchy1"/>
    <dgm:cxn modelId="{1D5833CB-72BF-49C5-A8E3-E7171F1D8244}" type="presParOf" srcId="{7BE2E9C9-3581-41F5-8DB1-07036098D06F}" destId="{B5FDB523-B21D-4D13-9200-860EA1002C83}" srcOrd="0" destOrd="0" presId="urn:microsoft.com/office/officeart/2005/8/layout/hierarchy1"/>
    <dgm:cxn modelId="{5677B8A4-F047-42EB-98C5-D6D24CB82C3A}" type="presParOf" srcId="{7BE2E9C9-3581-41F5-8DB1-07036098D06F}" destId="{4D1DC435-39E4-41DC-AC05-B33C04AAA2A0}" srcOrd="1" destOrd="0" presId="urn:microsoft.com/office/officeart/2005/8/layout/hierarchy1"/>
    <dgm:cxn modelId="{E7F9AA65-5B45-4E2C-B32A-B890DA188420}" type="presParOf" srcId="{4D1DC435-39E4-41DC-AC05-B33C04AAA2A0}" destId="{F4FEDB13-F599-4471-9A23-1880CF5010D2}" srcOrd="0" destOrd="0" presId="urn:microsoft.com/office/officeart/2005/8/layout/hierarchy1"/>
    <dgm:cxn modelId="{C6073F68-2241-445F-9953-970306BAE09E}" type="presParOf" srcId="{F4FEDB13-F599-4471-9A23-1880CF5010D2}" destId="{1F444C1A-0CC7-4335-B1A6-DA6AC875AB91}" srcOrd="0" destOrd="0" presId="urn:microsoft.com/office/officeart/2005/8/layout/hierarchy1"/>
    <dgm:cxn modelId="{E7273DE3-C2B5-4BA0-9273-2D55EF259E99}" type="presParOf" srcId="{F4FEDB13-F599-4471-9A23-1880CF5010D2}" destId="{1CFFB950-BDD3-44C1-8535-23DD883E3D00}" srcOrd="1" destOrd="0" presId="urn:microsoft.com/office/officeart/2005/8/layout/hierarchy1"/>
    <dgm:cxn modelId="{183EE31E-0FB2-4507-8CDC-84A2C3A36DD4}" type="presParOf" srcId="{4D1DC435-39E4-41DC-AC05-B33C04AAA2A0}" destId="{F9728123-4B80-4F5F-9083-5902AE5045CC}" srcOrd="1" destOrd="0" presId="urn:microsoft.com/office/officeart/2005/8/layout/hierarchy1"/>
    <dgm:cxn modelId="{DD6673C9-88CA-4D8C-9E1F-8BC52ACBBA08}" type="presParOf" srcId="{F9728123-4B80-4F5F-9083-5902AE5045CC}" destId="{500B448B-FBC7-42A2-A2D8-2AE8E9BC3E50}" srcOrd="0" destOrd="0" presId="urn:microsoft.com/office/officeart/2005/8/layout/hierarchy1"/>
    <dgm:cxn modelId="{F6279973-5206-484F-B544-E0DA6CA64402}" type="presParOf" srcId="{F9728123-4B80-4F5F-9083-5902AE5045CC}" destId="{288421DA-BD53-4804-B632-1904AFCA6BA3}" srcOrd="1" destOrd="0" presId="urn:microsoft.com/office/officeart/2005/8/layout/hierarchy1"/>
    <dgm:cxn modelId="{CF17E539-08D3-4C23-BAF8-3B165F363E43}" type="presParOf" srcId="{288421DA-BD53-4804-B632-1904AFCA6BA3}" destId="{0D1CA2CF-8BDB-47A4-9E66-366FC192CCD1}" srcOrd="0" destOrd="0" presId="urn:microsoft.com/office/officeart/2005/8/layout/hierarchy1"/>
    <dgm:cxn modelId="{750CB44B-F4F1-4F45-9D78-3E406D270653}" type="presParOf" srcId="{0D1CA2CF-8BDB-47A4-9E66-366FC192CCD1}" destId="{4CD785EC-0F0E-4DEF-B71D-353D434CACA0}" srcOrd="0" destOrd="0" presId="urn:microsoft.com/office/officeart/2005/8/layout/hierarchy1"/>
    <dgm:cxn modelId="{AA148B4C-817A-4EEE-BB11-D935D4D2B666}" type="presParOf" srcId="{0D1CA2CF-8BDB-47A4-9E66-366FC192CCD1}" destId="{519396E4-440B-4EB7-8FA3-2651F2442CE5}" srcOrd="1" destOrd="0" presId="urn:microsoft.com/office/officeart/2005/8/layout/hierarchy1"/>
    <dgm:cxn modelId="{7200333D-A7C1-4260-8D94-DEE772E5245D}" type="presParOf" srcId="{288421DA-BD53-4804-B632-1904AFCA6BA3}" destId="{CF26803B-CD5C-455C-AEC0-6F996BFBA956}" srcOrd="1" destOrd="0" presId="urn:microsoft.com/office/officeart/2005/8/layout/hierarchy1"/>
    <dgm:cxn modelId="{435E6AAD-5C71-493C-8916-86DB683A5B3F}" type="presParOf" srcId="{F9728123-4B80-4F5F-9083-5902AE5045CC}" destId="{6C9ABBBE-843B-4FE6-9864-4F541B4CEBA2}" srcOrd="2" destOrd="0" presId="urn:microsoft.com/office/officeart/2005/8/layout/hierarchy1"/>
    <dgm:cxn modelId="{71C603E9-32BB-49CD-A61A-79668C8DDEB1}" type="presParOf" srcId="{F9728123-4B80-4F5F-9083-5902AE5045CC}" destId="{07C264E4-2A17-4AB6-AF51-ECF1A26B986B}" srcOrd="3" destOrd="0" presId="urn:microsoft.com/office/officeart/2005/8/layout/hierarchy1"/>
    <dgm:cxn modelId="{D11D7C49-50D1-4E6C-9DAF-77DDD4FEA05F}" type="presParOf" srcId="{07C264E4-2A17-4AB6-AF51-ECF1A26B986B}" destId="{7AEF27E0-9E41-49DA-AB3C-10D93CA46BFC}" srcOrd="0" destOrd="0" presId="urn:microsoft.com/office/officeart/2005/8/layout/hierarchy1"/>
    <dgm:cxn modelId="{6D183F1A-3F45-4887-8970-A1B70B270EA6}" type="presParOf" srcId="{7AEF27E0-9E41-49DA-AB3C-10D93CA46BFC}" destId="{EAA8E3C1-167D-4C51-8B7A-5EF93D015AB4}" srcOrd="0" destOrd="0" presId="urn:microsoft.com/office/officeart/2005/8/layout/hierarchy1"/>
    <dgm:cxn modelId="{E5D84068-B883-4D4A-9AE6-55C5D244357F}" type="presParOf" srcId="{7AEF27E0-9E41-49DA-AB3C-10D93CA46BFC}" destId="{AD24AF46-DC88-4CA1-83C7-40B2574074D7}" srcOrd="1" destOrd="0" presId="urn:microsoft.com/office/officeart/2005/8/layout/hierarchy1"/>
    <dgm:cxn modelId="{629444BF-31C7-4C5B-B583-FDACC8148D67}" type="presParOf" srcId="{07C264E4-2A17-4AB6-AF51-ECF1A26B986B}" destId="{ECD1DC3F-78CC-42D8-B636-6AFADF0846C0}" srcOrd="1" destOrd="0" presId="urn:microsoft.com/office/officeart/2005/8/layout/hierarchy1"/>
    <dgm:cxn modelId="{0C6E3BFD-1D19-4954-BF9B-4F96EEA88A36}" type="presParOf" srcId="{7BE2E9C9-3581-41F5-8DB1-07036098D06F}" destId="{4DA44569-AD7C-4096-87E5-E2636F0BD038}" srcOrd="2" destOrd="0" presId="urn:microsoft.com/office/officeart/2005/8/layout/hierarchy1"/>
    <dgm:cxn modelId="{BC2BA230-3209-431F-B04E-663419EC8ADE}" type="presParOf" srcId="{7BE2E9C9-3581-41F5-8DB1-07036098D06F}" destId="{25DAD579-61D5-491B-AB47-D14B27A853F7}" srcOrd="3" destOrd="0" presId="urn:microsoft.com/office/officeart/2005/8/layout/hierarchy1"/>
    <dgm:cxn modelId="{B4C97835-A6CF-4F43-9962-0467A7B7E49F}" type="presParOf" srcId="{25DAD579-61D5-491B-AB47-D14B27A853F7}" destId="{C145868A-4AA5-4178-924B-199B17FBF835}" srcOrd="0" destOrd="0" presId="urn:microsoft.com/office/officeart/2005/8/layout/hierarchy1"/>
    <dgm:cxn modelId="{12AE9B38-9609-4D04-9F95-79E3EE711F32}" type="presParOf" srcId="{C145868A-4AA5-4178-924B-199B17FBF835}" destId="{17791CF9-F08E-4AD8-8C51-1399C598B24D}" srcOrd="0" destOrd="0" presId="urn:microsoft.com/office/officeart/2005/8/layout/hierarchy1"/>
    <dgm:cxn modelId="{FDFB0E80-883C-4C66-AE9F-4D622826A896}" type="presParOf" srcId="{C145868A-4AA5-4178-924B-199B17FBF835}" destId="{4C79B144-FD6E-4534-833B-39D8D314748D}" srcOrd="1" destOrd="0" presId="urn:microsoft.com/office/officeart/2005/8/layout/hierarchy1"/>
    <dgm:cxn modelId="{F251E3CB-6848-4F53-A942-C26B86873971}" type="presParOf" srcId="{25DAD579-61D5-491B-AB47-D14B27A853F7}" destId="{553C6784-52DB-4F9E-A31A-C5788EF58E0F}"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A44569-AD7C-4096-87E5-E2636F0BD038}">
      <dsp:nvSpPr>
        <dsp:cNvPr id="0" name=""/>
        <dsp:cNvSpPr/>
      </dsp:nvSpPr>
      <dsp:spPr>
        <a:xfrm>
          <a:off x="3166167" y="1171155"/>
          <a:ext cx="1893971" cy="91440"/>
        </a:xfrm>
        <a:custGeom>
          <a:avLst/>
          <a:gdLst/>
          <a:ahLst/>
          <a:cxnLst/>
          <a:rect l="0" t="0" r="0" b="0"/>
          <a:pathLst>
            <a:path>
              <a:moveTo>
                <a:pt x="0" y="45720"/>
              </a:moveTo>
              <a:lnTo>
                <a:pt x="1893971" y="45720"/>
              </a:lnTo>
              <a:lnTo>
                <a:pt x="1893971" y="131744"/>
              </a:lnTo>
            </a:path>
          </a:pathLst>
        </a:cu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C9ABBBE-843B-4FE6-9864-4F541B4CEBA2}">
      <dsp:nvSpPr>
        <dsp:cNvPr id="0" name=""/>
        <dsp:cNvSpPr/>
      </dsp:nvSpPr>
      <dsp:spPr>
        <a:xfrm>
          <a:off x="1499475" y="2608464"/>
          <a:ext cx="3891138" cy="995028"/>
        </a:xfrm>
        <a:custGeom>
          <a:avLst/>
          <a:gdLst/>
          <a:ahLst/>
          <a:cxnLst/>
          <a:rect l="0" t="0" r="0" b="0"/>
          <a:pathLst>
            <a:path>
              <a:moveTo>
                <a:pt x="0" y="0"/>
              </a:moveTo>
              <a:lnTo>
                <a:pt x="0" y="845278"/>
              </a:lnTo>
              <a:lnTo>
                <a:pt x="3891138" y="845278"/>
              </a:lnTo>
              <a:lnTo>
                <a:pt x="3891138" y="995028"/>
              </a:lnTo>
            </a:path>
          </a:pathLst>
        </a:custGeom>
        <a:noFill/>
        <a:ln w="254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00B448B-FBC7-42A2-A2D8-2AE8E9BC3E50}">
      <dsp:nvSpPr>
        <dsp:cNvPr id="0" name=""/>
        <dsp:cNvSpPr/>
      </dsp:nvSpPr>
      <dsp:spPr>
        <a:xfrm>
          <a:off x="1257063" y="2608464"/>
          <a:ext cx="242411" cy="970928"/>
        </a:xfrm>
        <a:custGeom>
          <a:avLst/>
          <a:gdLst/>
          <a:ahLst/>
          <a:cxnLst/>
          <a:rect l="0" t="0" r="0" b="0"/>
          <a:pathLst>
            <a:path>
              <a:moveTo>
                <a:pt x="242411" y="0"/>
              </a:moveTo>
              <a:lnTo>
                <a:pt x="242411" y="821178"/>
              </a:lnTo>
              <a:lnTo>
                <a:pt x="0" y="821178"/>
              </a:lnTo>
              <a:lnTo>
                <a:pt x="0" y="970928"/>
              </a:lnTo>
            </a:path>
          </a:pathLst>
        </a:custGeom>
        <a:noFill/>
        <a:ln w="254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5FDB523-B21D-4D13-9200-860EA1002C83}">
      <dsp:nvSpPr>
        <dsp:cNvPr id="0" name=""/>
        <dsp:cNvSpPr/>
      </dsp:nvSpPr>
      <dsp:spPr>
        <a:xfrm>
          <a:off x="1499475" y="1171155"/>
          <a:ext cx="1666692" cy="91440"/>
        </a:xfrm>
        <a:custGeom>
          <a:avLst/>
          <a:gdLst/>
          <a:ahLst/>
          <a:cxnLst/>
          <a:rect l="0" t="0" r="0" b="0"/>
          <a:pathLst>
            <a:path>
              <a:moveTo>
                <a:pt x="1666692" y="45720"/>
              </a:moveTo>
              <a:lnTo>
                <a:pt x="0" y="45720"/>
              </a:lnTo>
              <a:lnTo>
                <a:pt x="0" y="131744"/>
              </a:lnTo>
            </a:path>
          </a:pathLst>
        </a:cu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0F5BA13-AF0F-496F-9FD0-E63A5FAD71F2}">
      <dsp:nvSpPr>
        <dsp:cNvPr id="0" name=""/>
        <dsp:cNvSpPr/>
      </dsp:nvSpPr>
      <dsp:spPr>
        <a:xfrm>
          <a:off x="2357918" y="-136523"/>
          <a:ext cx="1616498" cy="1353398"/>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0599B99-9596-4A38-8540-A28EE768576A}">
      <dsp:nvSpPr>
        <dsp:cNvPr id="0" name=""/>
        <dsp:cNvSpPr/>
      </dsp:nvSpPr>
      <dsp:spPr>
        <a:xfrm>
          <a:off x="2537529" y="34107"/>
          <a:ext cx="1616498" cy="1353398"/>
        </a:xfrm>
        <a:prstGeom prst="roundRect">
          <a:avLst>
            <a:gd name="adj" fmla="val 10000"/>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tr-TR" sz="1900" kern="1200" dirty="0" smtClean="0"/>
            <a:t>Tanrı Tasavvuru</a:t>
          </a:r>
          <a:endParaRPr lang="tr-TR" sz="1900" kern="1200" dirty="0"/>
        </a:p>
      </dsp:txBody>
      <dsp:txXfrm>
        <a:off x="2577169" y="73747"/>
        <a:ext cx="1537218" cy="1274118"/>
      </dsp:txXfrm>
    </dsp:sp>
    <dsp:sp modelId="{1F444C1A-0CC7-4335-B1A6-DA6AC875AB91}">
      <dsp:nvSpPr>
        <dsp:cNvPr id="0" name=""/>
        <dsp:cNvSpPr/>
      </dsp:nvSpPr>
      <dsp:spPr>
        <a:xfrm>
          <a:off x="691226" y="1302899"/>
          <a:ext cx="1616498" cy="1305564"/>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CFFB950-BDD3-44C1-8535-23DD883E3D00}">
      <dsp:nvSpPr>
        <dsp:cNvPr id="0" name=""/>
        <dsp:cNvSpPr/>
      </dsp:nvSpPr>
      <dsp:spPr>
        <a:xfrm>
          <a:off x="870837" y="1473530"/>
          <a:ext cx="1616498" cy="1305564"/>
        </a:xfrm>
        <a:prstGeom prst="roundRect">
          <a:avLst>
            <a:gd name="adj" fmla="val 10000"/>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tr-TR" sz="1900" kern="1200" dirty="0" smtClean="0"/>
            <a:t>İlişkisel Kuramlar</a:t>
          </a:r>
          <a:endParaRPr lang="tr-TR" sz="1900" kern="1200" dirty="0"/>
        </a:p>
      </dsp:txBody>
      <dsp:txXfrm>
        <a:off x="909076" y="1511769"/>
        <a:ext cx="1540020" cy="1229086"/>
      </dsp:txXfrm>
    </dsp:sp>
    <dsp:sp modelId="{4CD785EC-0F0E-4DEF-B71D-353D434CACA0}">
      <dsp:nvSpPr>
        <dsp:cNvPr id="0" name=""/>
        <dsp:cNvSpPr/>
      </dsp:nvSpPr>
      <dsp:spPr>
        <a:xfrm>
          <a:off x="448814" y="3579393"/>
          <a:ext cx="1616498" cy="1026476"/>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19396E4-440B-4EB7-8FA3-2651F2442CE5}">
      <dsp:nvSpPr>
        <dsp:cNvPr id="0" name=""/>
        <dsp:cNvSpPr/>
      </dsp:nvSpPr>
      <dsp:spPr>
        <a:xfrm>
          <a:off x="628425" y="3750023"/>
          <a:ext cx="1616498" cy="1026476"/>
        </a:xfrm>
        <a:prstGeom prst="roundRect">
          <a:avLst>
            <a:gd name="adj" fmla="val 10000"/>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tr-TR" sz="1900" kern="1200" dirty="0" smtClean="0"/>
            <a:t>Nesne İlişkileri Kuramı</a:t>
          </a:r>
          <a:endParaRPr lang="tr-TR" sz="1900" kern="1200" dirty="0"/>
        </a:p>
      </dsp:txBody>
      <dsp:txXfrm>
        <a:off x="658489" y="3780087"/>
        <a:ext cx="1556370" cy="966348"/>
      </dsp:txXfrm>
    </dsp:sp>
    <dsp:sp modelId="{EAA8E3C1-167D-4C51-8B7A-5EF93D015AB4}">
      <dsp:nvSpPr>
        <dsp:cNvPr id="0" name=""/>
        <dsp:cNvSpPr/>
      </dsp:nvSpPr>
      <dsp:spPr>
        <a:xfrm>
          <a:off x="4582365" y="3603493"/>
          <a:ext cx="1616498" cy="1026476"/>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D24AF46-DC88-4CA1-83C7-40B2574074D7}">
      <dsp:nvSpPr>
        <dsp:cNvPr id="0" name=""/>
        <dsp:cNvSpPr/>
      </dsp:nvSpPr>
      <dsp:spPr>
        <a:xfrm>
          <a:off x="4761976" y="3774123"/>
          <a:ext cx="1616498" cy="1026476"/>
        </a:xfrm>
        <a:prstGeom prst="roundRect">
          <a:avLst>
            <a:gd name="adj" fmla="val 10000"/>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tr-TR" sz="1900" kern="1200" dirty="0" smtClean="0"/>
            <a:t>Bağlanma Kuramı</a:t>
          </a:r>
          <a:endParaRPr lang="tr-TR" sz="1900" kern="1200" dirty="0"/>
        </a:p>
      </dsp:txBody>
      <dsp:txXfrm>
        <a:off x="4792040" y="3804187"/>
        <a:ext cx="1556370" cy="966348"/>
      </dsp:txXfrm>
    </dsp:sp>
    <dsp:sp modelId="{17791CF9-F08E-4AD8-8C51-1399C598B24D}">
      <dsp:nvSpPr>
        <dsp:cNvPr id="0" name=""/>
        <dsp:cNvSpPr/>
      </dsp:nvSpPr>
      <dsp:spPr>
        <a:xfrm>
          <a:off x="4251890" y="1302899"/>
          <a:ext cx="1616498" cy="1026476"/>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C79B144-FD6E-4534-833B-39D8D314748D}">
      <dsp:nvSpPr>
        <dsp:cNvPr id="0" name=""/>
        <dsp:cNvSpPr/>
      </dsp:nvSpPr>
      <dsp:spPr>
        <a:xfrm>
          <a:off x="4431501" y="1473530"/>
          <a:ext cx="1616498" cy="1026476"/>
        </a:xfrm>
        <a:prstGeom prst="roundRect">
          <a:avLst>
            <a:gd name="adj" fmla="val 10000"/>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tr-TR" sz="1900" kern="1200" dirty="0" smtClean="0"/>
            <a:t>Bilişsel Kuramlar</a:t>
          </a:r>
          <a:endParaRPr lang="tr-TR" sz="1900" kern="1200" dirty="0"/>
        </a:p>
      </dsp:txBody>
      <dsp:txXfrm>
        <a:off x="4461565" y="1503594"/>
        <a:ext cx="1556370" cy="966348"/>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99091"/>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84613" y="0"/>
            <a:ext cx="2971800" cy="499091"/>
          </a:xfrm>
          <a:prstGeom prst="rect">
            <a:avLst/>
          </a:prstGeom>
        </p:spPr>
        <p:txBody>
          <a:bodyPr vert="horz" lIns="91440" tIns="45720" rIns="91440" bIns="45720" rtlCol="0"/>
          <a:lstStyle>
            <a:lvl1pPr algn="r">
              <a:defRPr sz="1200"/>
            </a:lvl1pPr>
          </a:lstStyle>
          <a:p>
            <a:fld id="{32048C1F-46A8-4B88-BFB3-D26A8E034362}" type="datetimeFigureOut">
              <a:rPr lang="tr-TR" smtClean="0"/>
              <a:t>8.05.2020</a:t>
            </a:fld>
            <a:endParaRPr lang="tr-TR"/>
          </a:p>
        </p:txBody>
      </p:sp>
      <p:sp>
        <p:nvSpPr>
          <p:cNvPr id="4" name="Altbilgi Yer Tutucusu 3"/>
          <p:cNvSpPr>
            <a:spLocks noGrp="1"/>
          </p:cNvSpPr>
          <p:nvPr>
            <p:ph type="ftr" sz="quarter" idx="2"/>
          </p:nvPr>
        </p:nvSpPr>
        <p:spPr>
          <a:xfrm>
            <a:off x="0" y="9448185"/>
            <a:ext cx="2971800" cy="499090"/>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84613" y="9448185"/>
            <a:ext cx="2971800" cy="499090"/>
          </a:xfrm>
          <a:prstGeom prst="rect">
            <a:avLst/>
          </a:prstGeom>
        </p:spPr>
        <p:txBody>
          <a:bodyPr vert="horz" lIns="91440" tIns="45720" rIns="91440" bIns="45720" rtlCol="0" anchor="b"/>
          <a:lstStyle>
            <a:lvl1pPr algn="r">
              <a:defRPr sz="1200"/>
            </a:lvl1pPr>
          </a:lstStyle>
          <a:p>
            <a:fld id="{F3F7BE92-C71B-4231-A9C8-695C3860AE24}" type="slidenum">
              <a:rPr lang="tr-TR" smtClean="0"/>
              <a:t>‹#›</a:t>
            </a:fld>
            <a:endParaRPr lang="tr-TR"/>
          </a:p>
        </p:txBody>
      </p:sp>
    </p:spTree>
    <p:extLst>
      <p:ext uri="{BB962C8B-B14F-4D97-AF65-F5344CB8AC3E}">
        <p14:creationId xmlns:p14="http://schemas.microsoft.com/office/powerpoint/2010/main" val="107095873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endParaRPr lang="tr-TR" altLang="en-US"/>
          </a:p>
        </p:txBody>
      </p:sp>
      <p:sp>
        <p:nvSpPr>
          <p:cNvPr id="19" name="18 Altbilgi Yer Tutucusu"/>
          <p:cNvSpPr>
            <a:spLocks noGrp="1"/>
          </p:cNvSpPr>
          <p:nvPr>
            <p:ph type="ftr" sz="quarter" idx="11"/>
          </p:nvPr>
        </p:nvSpPr>
        <p:spPr/>
        <p:txBody>
          <a:bodyPr/>
          <a:lstStyle/>
          <a:p>
            <a:endParaRPr lang="tr-TR" altLang="en-US"/>
          </a:p>
        </p:txBody>
      </p:sp>
      <p:sp>
        <p:nvSpPr>
          <p:cNvPr id="27" name="26 Slayt Numarası Yer Tutucusu"/>
          <p:cNvSpPr>
            <a:spLocks noGrp="1"/>
          </p:cNvSpPr>
          <p:nvPr>
            <p:ph type="sldNum" sz="quarter" idx="12"/>
          </p:nvPr>
        </p:nvSpPr>
        <p:spPr/>
        <p:txBody>
          <a:bodyPr/>
          <a:lstStyle/>
          <a:p>
            <a:fld id="{71843460-EDD9-49E4-9D0E-F0B06E77CA95}" type="slidenum">
              <a:rPr lang="tr-TR" altLang="en-US" smtClean="0"/>
              <a:pPr/>
              <a:t>‹#›</a:t>
            </a:fld>
            <a:endParaRPr lang="tr-TR" altLang="en-US"/>
          </a:p>
        </p:txBody>
      </p:sp>
    </p:spTree>
  </p:cSld>
  <p:clrMapOvr>
    <a:masterClrMapping/>
  </p:clrMapOvr>
  <p:transition advClick="0">
    <p:spli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strVal val="#ppt_w+.3"/>
                                          </p:val>
                                        </p:tav>
                                        <p:tav tm="100000">
                                          <p:val>
                                            <p:strVal val="#ppt_w"/>
                                          </p:val>
                                        </p:tav>
                                      </p:tavLst>
                                    </p:anim>
                                    <p:anim calcmode="lin" valueType="num">
                                      <p:cBhvr>
                                        <p:cTn id="8" dur="1000" fill="hold"/>
                                        <p:tgtEl>
                                          <p:spTgt spid="9"/>
                                        </p:tgtEl>
                                        <p:attrNameLst>
                                          <p:attrName>ppt_h</p:attrName>
                                        </p:attrNameLst>
                                      </p:cBhvr>
                                      <p:tavLst>
                                        <p:tav tm="0">
                                          <p:val>
                                            <p:strVal val="#ppt_h"/>
                                          </p:val>
                                        </p:tav>
                                        <p:tav tm="100000">
                                          <p:val>
                                            <p:strVal val="#ppt_h"/>
                                          </p:val>
                                        </p:tav>
                                      </p:tavLst>
                                    </p:anim>
                                    <p:animEffect transition="in" filter="fade">
                                      <p:cBhvr>
                                        <p:cTn id="9" dur="1000"/>
                                        <p:tgtEl>
                                          <p:spTgt spid="9"/>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17">
                                            <p:txEl>
                                              <p:pRg st="0" end="0"/>
                                            </p:txEl>
                                          </p:spTgt>
                                        </p:tgtEl>
                                        <p:attrNameLst>
                                          <p:attrName>style.visibility</p:attrName>
                                        </p:attrNameLst>
                                      </p:cBhvr>
                                      <p:to>
                                        <p:strVal val="visible"/>
                                      </p:to>
                                    </p:set>
                                    <p:anim calcmode="lin" valueType="num">
                                      <p:cBhvr>
                                        <p:cTn id="14" dur="1000" fill="hold"/>
                                        <p:tgtEl>
                                          <p:spTgt spid="17">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17">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1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7" grpId="0" bui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endParaRPr lang="tr-TR" altLang="en-US"/>
          </a:p>
        </p:txBody>
      </p:sp>
      <p:sp>
        <p:nvSpPr>
          <p:cNvPr id="5" name="4 Altbilgi Yer Tutucusu"/>
          <p:cNvSpPr>
            <a:spLocks noGrp="1"/>
          </p:cNvSpPr>
          <p:nvPr>
            <p:ph type="ftr" sz="quarter" idx="11"/>
          </p:nvPr>
        </p:nvSpPr>
        <p:spPr/>
        <p:txBody>
          <a:bodyPr/>
          <a:lstStyle/>
          <a:p>
            <a:endParaRPr lang="tr-TR" altLang="en-US"/>
          </a:p>
        </p:txBody>
      </p:sp>
      <p:sp>
        <p:nvSpPr>
          <p:cNvPr id="6" name="5 Slayt Numarası Yer Tutucusu"/>
          <p:cNvSpPr>
            <a:spLocks noGrp="1"/>
          </p:cNvSpPr>
          <p:nvPr>
            <p:ph type="sldNum" sz="quarter" idx="12"/>
          </p:nvPr>
        </p:nvSpPr>
        <p:spPr/>
        <p:txBody>
          <a:bodyPr/>
          <a:lstStyle/>
          <a:p>
            <a:fld id="{027BA0C0-935E-4D77-9016-70D8F00226F9}" type="slidenum">
              <a:rPr lang="tr-TR" altLang="en-US" smtClean="0"/>
              <a:pPr/>
              <a:t>‹#›</a:t>
            </a:fld>
            <a:endParaRPr lang="tr-TR" altLang="en-US"/>
          </a:p>
        </p:txBody>
      </p:sp>
    </p:spTree>
  </p:cSld>
  <p:clrMapOvr>
    <a:masterClrMapping/>
  </p:clrMapOvr>
  <p:transition advClick="0">
    <p:split/>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endParaRPr lang="tr-TR" altLang="en-US"/>
          </a:p>
        </p:txBody>
      </p:sp>
      <p:sp>
        <p:nvSpPr>
          <p:cNvPr id="5" name="4 Altbilgi Yer Tutucusu"/>
          <p:cNvSpPr>
            <a:spLocks noGrp="1"/>
          </p:cNvSpPr>
          <p:nvPr>
            <p:ph type="ftr" sz="quarter" idx="11"/>
          </p:nvPr>
        </p:nvSpPr>
        <p:spPr/>
        <p:txBody>
          <a:bodyPr/>
          <a:lstStyle/>
          <a:p>
            <a:endParaRPr lang="tr-TR" altLang="en-US"/>
          </a:p>
        </p:txBody>
      </p:sp>
      <p:sp>
        <p:nvSpPr>
          <p:cNvPr id="6" name="5 Slayt Numarası Yer Tutucusu"/>
          <p:cNvSpPr>
            <a:spLocks noGrp="1"/>
          </p:cNvSpPr>
          <p:nvPr>
            <p:ph type="sldNum" sz="quarter" idx="12"/>
          </p:nvPr>
        </p:nvSpPr>
        <p:spPr/>
        <p:txBody>
          <a:bodyPr/>
          <a:lstStyle/>
          <a:p>
            <a:fld id="{DD75C9DC-13CC-4F1D-B5C9-E469CDBFA116}" type="slidenum">
              <a:rPr lang="tr-TR" altLang="en-US" smtClean="0"/>
              <a:pPr/>
              <a:t>‹#›</a:t>
            </a:fld>
            <a:endParaRPr lang="tr-TR" altLang="en-US"/>
          </a:p>
        </p:txBody>
      </p:sp>
    </p:spTree>
  </p:cSld>
  <p:clrMapOvr>
    <a:masterClrMapping/>
  </p:clrMapOvr>
  <p:transition advClick="0">
    <p:split/>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endParaRPr lang="tr-TR" altLang="en-US"/>
          </a:p>
        </p:txBody>
      </p:sp>
      <p:sp>
        <p:nvSpPr>
          <p:cNvPr id="5" name="4 Altbilgi Yer Tutucusu"/>
          <p:cNvSpPr>
            <a:spLocks noGrp="1"/>
          </p:cNvSpPr>
          <p:nvPr>
            <p:ph type="ftr" sz="quarter" idx="11"/>
          </p:nvPr>
        </p:nvSpPr>
        <p:spPr/>
        <p:txBody>
          <a:bodyPr/>
          <a:lstStyle/>
          <a:p>
            <a:endParaRPr lang="tr-TR" altLang="en-US"/>
          </a:p>
        </p:txBody>
      </p:sp>
      <p:sp>
        <p:nvSpPr>
          <p:cNvPr id="6" name="5 Slayt Numarası Yer Tutucusu"/>
          <p:cNvSpPr>
            <a:spLocks noGrp="1"/>
          </p:cNvSpPr>
          <p:nvPr>
            <p:ph type="sldNum" sz="quarter" idx="12"/>
          </p:nvPr>
        </p:nvSpPr>
        <p:spPr/>
        <p:txBody>
          <a:bodyPr/>
          <a:lstStyle/>
          <a:p>
            <a:fld id="{E8381CA0-81C7-4419-A1DE-DB4BD272AC94}" type="slidenum">
              <a:rPr lang="tr-TR" altLang="en-US" smtClean="0"/>
              <a:pPr/>
              <a:t>‹#›</a:t>
            </a:fld>
            <a:endParaRPr lang="tr-TR" altLang="en-US"/>
          </a:p>
        </p:txBody>
      </p:sp>
    </p:spTree>
  </p:cSld>
  <p:clrMapOvr>
    <a:masterClrMapping/>
  </p:clrMapOvr>
  <p:transition advClick="0">
    <p:split/>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endParaRPr lang="tr-TR" altLang="en-US"/>
          </a:p>
        </p:txBody>
      </p:sp>
      <p:sp>
        <p:nvSpPr>
          <p:cNvPr id="5" name="4 Altbilgi Yer Tutucusu"/>
          <p:cNvSpPr>
            <a:spLocks noGrp="1"/>
          </p:cNvSpPr>
          <p:nvPr>
            <p:ph type="ftr" sz="quarter" idx="11"/>
          </p:nvPr>
        </p:nvSpPr>
        <p:spPr/>
        <p:txBody>
          <a:bodyPr/>
          <a:lstStyle/>
          <a:p>
            <a:endParaRPr lang="tr-TR" altLang="en-US"/>
          </a:p>
        </p:txBody>
      </p:sp>
      <p:sp>
        <p:nvSpPr>
          <p:cNvPr id="6" name="5 Slayt Numarası Yer Tutucusu"/>
          <p:cNvSpPr>
            <a:spLocks noGrp="1"/>
          </p:cNvSpPr>
          <p:nvPr>
            <p:ph type="sldNum" sz="quarter" idx="12"/>
          </p:nvPr>
        </p:nvSpPr>
        <p:spPr/>
        <p:txBody>
          <a:bodyPr/>
          <a:lstStyle/>
          <a:p>
            <a:fld id="{9EC83B23-0307-4690-9628-F6EA2A191F81}" type="slidenum">
              <a:rPr lang="tr-TR" altLang="en-US" smtClean="0"/>
              <a:pPr/>
              <a:t>‹#›</a:t>
            </a:fld>
            <a:endParaRPr lang="tr-TR" altLang="en-US"/>
          </a:p>
        </p:txBody>
      </p:sp>
    </p:spTree>
  </p:cSld>
  <p:clrMapOvr>
    <a:masterClrMapping/>
  </p:clrMapOvr>
  <p:transition advClick="0">
    <p:split/>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endParaRPr lang="tr-TR" altLang="en-US"/>
          </a:p>
        </p:txBody>
      </p:sp>
      <p:sp>
        <p:nvSpPr>
          <p:cNvPr id="6" name="5 Altbilgi Yer Tutucusu"/>
          <p:cNvSpPr>
            <a:spLocks noGrp="1"/>
          </p:cNvSpPr>
          <p:nvPr>
            <p:ph type="ftr" sz="quarter" idx="11"/>
          </p:nvPr>
        </p:nvSpPr>
        <p:spPr/>
        <p:txBody>
          <a:bodyPr/>
          <a:lstStyle/>
          <a:p>
            <a:endParaRPr lang="tr-TR" altLang="en-US"/>
          </a:p>
        </p:txBody>
      </p:sp>
      <p:sp>
        <p:nvSpPr>
          <p:cNvPr id="7" name="6 Slayt Numarası Yer Tutucusu"/>
          <p:cNvSpPr>
            <a:spLocks noGrp="1"/>
          </p:cNvSpPr>
          <p:nvPr>
            <p:ph type="sldNum" sz="quarter" idx="12"/>
          </p:nvPr>
        </p:nvSpPr>
        <p:spPr/>
        <p:txBody>
          <a:bodyPr/>
          <a:lstStyle/>
          <a:p>
            <a:fld id="{1762D72F-DDDF-4B13-BEC8-14642A45C675}" type="slidenum">
              <a:rPr lang="tr-TR" altLang="en-US" smtClean="0"/>
              <a:pPr/>
              <a:t>‹#›</a:t>
            </a:fld>
            <a:endParaRPr lang="tr-TR" altLang="en-US"/>
          </a:p>
        </p:txBody>
      </p:sp>
    </p:spTree>
  </p:cSld>
  <p:clrMapOvr>
    <a:masterClrMapping/>
  </p:clrMapOvr>
  <p:transition advClick="0">
    <p:split/>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endParaRPr lang="tr-TR" altLang="en-US"/>
          </a:p>
        </p:txBody>
      </p:sp>
      <p:sp>
        <p:nvSpPr>
          <p:cNvPr id="8" name="7 Altbilgi Yer Tutucusu"/>
          <p:cNvSpPr>
            <a:spLocks noGrp="1"/>
          </p:cNvSpPr>
          <p:nvPr>
            <p:ph type="ftr" sz="quarter" idx="11"/>
          </p:nvPr>
        </p:nvSpPr>
        <p:spPr/>
        <p:txBody>
          <a:bodyPr/>
          <a:lstStyle/>
          <a:p>
            <a:endParaRPr lang="tr-TR" altLang="en-US"/>
          </a:p>
        </p:txBody>
      </p:sp>
      <p:sp>
        <p:nvSpPr>
          <p:cNvPr id="9" name="8 Slayt Numarası Yer Tutucusu"/>
          <p:cNvSpPr>
            <a:spLocks noGrp="1"/>
          </p:cNvSpPr>
          <p:nvPr>
            <p:ph type="sldNum" sz="quarter" idx="12"/>
          </p:nvPr>
        </p:nvSpPr>
        <p:spPr/>
        <p:txBody>
          <a:bodyPr/>
          <a:lstStyle/>
          <a:p>
            <a:fld id="{CBE8FD5E-F3B3-42FD-AF97-96732ABA2B27}" type="slidenum">
              <a:rPr lang="tr-TR" altLang="en-US" smtClean="0"/>
              <a:pPr/>
              <a:t>‹#›</a:t>
            </a:fld>
            <a:endParaRPr lang="tr-TR" altLang="en-US"/>
          </a:p>
        </p:txBody>
      </p:sp>
    </p:spTree>
  </p:cSld>
  <p:clrMapOvr>
    <a:masterClrMapping/>
  </p:clrMapOvr>
  <p:transition advClick="0">
    <p:split/>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endParaRPr lang="tr-TR" altLang="en-US"/>
          </a:p>
        </p:txBody>
      </p:sp>
      <p:sp>
        <p:nvSpPr>
          <p:cNvPr id="4" name="3 Altbilgi Yer Tutucusu"/>
          <p:cNvSpPr>
            <a:spLocks noGrp="1"/>
          </p:cNvSpPr>
          <p:nvPr>
            <p:ph type="ftr" sz="quarter" idx="11"/>
          </p:nvPr>
        </p:nvSpPr>
        <p:spPr/>
        <p:txBody>
          <a:bodyPr/>
          <a:lstStyle/>
          <a:p>
            <a:endParaRPr lang="tr-TR" altLang="en-US"/>
          </a:p>
        </p:txBody>
      </p:sp>
      <p:sp>
        <p:nvSpPr>
          <p:cNvPr id="5" name="4 Slayt Numarası Yer Tutucusu"/>
          <p:cNvSpPr>
            <a:spLocks noGrp="1"/>
          </p:cNvSpPr>
          <p:nvPr>
            <p:ph type="sldNum" sz="quarter" idx="12"/>
          </p:nvPr>
        </p:nvSpPr>
        <p:spPr/>
        <p:txBody>
          <a:bodyPr/>
          <a:lstStyle/>
          <a:p>
            <a:fld id="{F95F13E1-2DDE-42A6-84B1-BB3E1532095D}" type="slidenum">
              <a:rPr lang="tr-TR" altLang="en-US" smtClean="0"/>
              <a:pPr/>
              <a:t>‹#›</a:t>
            </a:fld>
            <a:endParaRPr lang="tr-TR" altLang="en-US"/>
          </a:p>
        </p:txBody>
      </p:sp>
    </p:spTree>
  </p:cSld>
  <p:clrMapOvr>
    <a:masterClrMapping/>
  </p:clrMapOvr>
  <p:transition advClick="0">
    <p:split/>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endParaRPr lang="tr-TR" altLang="en-US"/>
          </a:p>
        </p:txBody>
      </p:sp>
      <p:sp>
        <p:nvSpPr>
          <p:cNvPr id="3" name="2 Altbilgi Yer Tutucusu"/>
          <p:cNvSpPr>
            <a:spLocks noGrp="1"/>
          </p:cNvSpPr>
          <p:nvPr>
            <p:ph type="ftr" sz="quarter" idx="11"/>
          </p:nvPr>
        </p:nvSpPr>
        <p:spPr/>
        <p:txBody>
          <a:bodyPr/>
          <a:lstStyle/>
          <a:p>
            <a:endParaRPr lang="tr-TR" altLang="en-US"/>
          </a:p>
        </p:txBody>
      </p:sp>
      <p:sp>
        <p:nvSpPr>
          <p:cNvPr id="4" name="3 Slayt Numarası Yer Tutucusu"/>
          <p:cNvSpPr>
            <a:spLocks noGrp="1"/>
          </p:cNvSpPr>
          <p:nvPr>
            <p:ph type="sldNum" sz="quarter" idx="12"/>
          </p:nvPr>
        </p:nvSpPr>
        <p:spPr/>
        <p:txBody>
          <a:bodyPr/>
          <a:lstStyle/>
          <a:p>
            <a:fld id="{AFF73778-7236-40BC-AB5E-85518F19051B}" type="slidenum">
              <a:rPr lang="tr-TR" altLang="en-US" smtClean="0"/>
              <a:pPr/>
              <a:t>‹#›</a:t>
            </a:fld>
            <a:endParaRPr lang="tr-TR" altLang="en-US"/>
          </a:p>
        </p:txBody>
      </p:sp>
    </p:spTree>
  </p:cSld>
  <p:clrMapOvr>
    <a:masterClrMapping/>
  </p:clrMapOvr>
  <p:transition advClick="0">
    <p:split/>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endParaRPr lang="tr-TR" altLang="en-US"/>
          </a:p>
        </p:txBody>
      </p:sp>
      <p:sp>
        <p:nvSpPr>
          <p:cNvPr id="6" name="5 Altbilgi Yer Tutucusu"/>
          <p:cNvSpPr>
            <a:spLocks noGrp="1"/>
          </p:cNvSpPr>
          <p:nvPr>
            <p:ph type="ftr" sz="quarter" idx="11"/>
          </p:nvPr>
        </p:nvSpPr>
        <p:spPr/>
        <p:txBody>
          <a:bodyPr/>
          <a:lstStyle/>
          <a:p>
            <a:endParaRPr lang="tr-TR" altLang="en-US"/>
          </a:p>
        </p:txBody>
      </p:sp>
      <p:sp>
        <p:nvSpPr>
          <p:cNvPr id="7" name="6 Slayt Numarası Yer Tutucusu"/>
          <p:cNvSpPr>
            <a:spLocks noGrp="1"/>
          </p:cNvSpPr>
          <p:nvPr>
            <p:ph type="sldNum" sz="quarter" idx="12"/>
          </p:nvPr>
        </p:nvSpPr>
        <p:spPr/>
        <p:txBody>
          <a:bodyPr/>
          <a:lstStyle/>
          <a:p>
            <a:fld id="{C27BC4AA-BB62-43D0-A1FA-3C358BF1FF8B}" type="slidenum">
              <a:rPr lang="tr-TR" altLang="en-US" smtClean="0"/>
              <a:pPr/>
              <a:t>‹#›</a:t>
            </a:fld>
            <a:endParaRPr lang="tr-TR" altLang="en-US"/>
          </a:p>
        </p:txBody>
      </p:sp>
    </p:spTree>
  </p:cSld>
  <p:clrMapOvr>
    <a:masterClrMapping/>
  </p:clrMapOvr>
  <p:transition advClick="0">
    <p:split/>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endParaRPr lang="tr-TR" altLang="en-US"/>
          </a:p>
        </p:txBody>
      </p:sp>
      <p:sp>
        <p:nvSpPr>
          <p:cNvPr id="6" name="5 Altbilgi Yer Tutucusu"/>
          <p:cNvSpPr>
            <a:spLocks noGrp="1"/>
          </p:cNvSpPr>
          <p:nvPr>
            <p:ph type="ftr" sz="quarter" idx="11"/>
          </p:nvPr>
        </p:nvSpPr>
        <p:spPr/>
        <p:txBody>
          <a:bodyPr/>
          <a:lstStyle/>
          <a:p>
            <a:endParaRPr lang="tr-TR" altLang="en-US"/>
          </a:p>
        </p:txBody>
      </p:sp>
      <p:sp>
        <p:nvSpPr>
          <p:cNvPr id="7" name="6 Slayt Numarası Yer Tutucusu"/>
          <p:cNvSpPr>
            <a:spLocks noGrp="1"/>
          </p:cNvSpPr>
          <p:nvPr>
            <p:ph type="sldNum" sz="quarter" idx="12"/>
          </p:nvPr>
        </p:nvSpPr>
        <p:spPr>
          <a:xfrm>
            <a:off x="8077200" y="6356350"/>
            <a:ext cx="609600" cy="365125"/>
          </a:xfrm>
        </p:spPr>
        <p:txBody>
          <a:bodyPr/>
          <a:lstStyle/>
          <a:p>
            <a:fld id="{474CD8F5-1ADC-4577-8817-BD73667FC9EC}" type="slidenum">
              <a:rPr lang="tr-TR" altLang="en-US" smtClean="0"/>
              <a:pPr/>
              <a:t>‹#›</a:t>
            </a:fld>
            <a:endParaRPr lang="tr-TR" altLang="en-US"/>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advClick="0">
    <p:split/>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ltLang="en-US"/>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ltLang="en-US"/>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62C4852-F226-4A45-8CF3-BB93365FE06C}" type="slidenum">
              <a:rPr lang="tr-TR" altLang="en-US" smtClean="0"/>
              <a:pPr/>
              <a:t>‹#›</a:t>
            </a:fld>
            <a:endParaRPr lang="tr-TR" altLang="en-US"/>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transition advClick="0">
    <p:spli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strVal val="#ppt_w+.3"/>
                                          </p:val>
                                        </p:tav>
                                        <p:tav tm="100000">
                                          <p:val>
                                            <p:strVal val="#ppt_w"/>
                                          </p:val>
                                        </p:tav>
                                      </p:tavLst>
                                    </p:anim>
                                    <p:anim calcmode="lin" valueType="num">
                                      <p:cBhvr>
                                        <p:cTn id="8" dur="1000" fill="hold"/>
                                        <p:tgtEl>
                                          <p:spTgt spid="9"/>
                                        </p:tgtEl>
                                        <p:attrNameLst>
                                          <p:attrName>ppt_h</p:attrName>
                                        </p:attrNameLst>
                                      </p:cBhvr>
                                      <p:tavLst>
                                        <p:tav tm="0">
                                          <p:val>
                                            <p:strVal val="#ppt_h"/>
                                          </p:val>
                                        </p:tav>
                                        <p:tav tm="100000">
                                          <p:val>
                                            <p:strVal val="#ppt_h"/>
                                          </p:val>
                                        </p:tav>
                                      </p:tavLst>
                                    </p:anim>
                                    <p:animEffect transition="in" filter="fade">
                                      <p:cBhvr>
                                        <p:cTn id="9" dur="1000"/>
                                        <p:tgtEl>
                                          <p:spTgt spid="9"/>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30">
                                            <p:txEl>
                                              <p:pRg st="0" end="0"/>
                                            </p:txEl>
                                          </p:spTgt>
                                        </p:tgtEl>
                                        <p:attrNameLst>
                                          <p:attrName>style.visibility</p:attrName>
                                        </p:attrNameLst>
                                      </p:cBhvr>
                                      <p:to>
                                        <p:strVal val="visible"/>
                                      </p:to>
                                    </p:set>
                                    <p:anim calcmode="lin" valueType="num">
                                      <p:cBhvr>
                                        <p:cTn id="14" dur="1000" fill="hold"/>
                                        <p:tgtEl>
                                          <p:spTgt spid="30">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30">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30">
                                            <p:txEl>
                                              <p:pRg st="0" end="0"/>
                                            </p:txEl>
                                          </p:spTgt>
                                        </p:tgtEl>
                                      </p:cBhvr>
                                    </p:animEffect>
                                  </p:childTnLst>
                                </p:cTn>
                              </p:par>
                              <p:par>
                                <p:cTn id="17" presetID="50" presetClass="entr" presetSubtype="0" decel="100000" fill="hold" grpId="0" nodeType="withEffect">
                                  <p:stCondLst>
                                    <p:cond delay="0"/>
                                  </p:stCondLst>
                                  <p:childTnLst>
                                    <p:set>
                                      <p:cBhvr>
                                        <p:cTn id="18" dur="1" fill="hold">
                                          <p:stCondLst>
                                            <p:cond delay="0"/>
                                          </p:stCondLst>
                                        </p:cTn>
                                        <p:tgtEl>
                                          <p:spTgt spid="30">
                                            <p:txEl>
                                              <p:pRg st="1" end="1"/>
                                            </p:txEl>
                                          </p:spTgt>
                                        </p:tgtEl>
                                        <p:attrNameLst>
                                          <p:attrName>style.visibility</p:attrName>
                                        </p:attrNameLst>
                                      </p:cBhvr>
                                      <p:to>
                                        <p:strVal val="visible"/>
                                      </p:to>
                                    </p:set>
                                    <p:anim calcmode="lin" valueType="num">
                                      <p:cBhvr>
                                        <p:cTn id="19" dur="1000" fill="hold"/>
                                        <p:tgtEl>
                                          <p:spTgt spid="30">
                                            <p:txEl>
                                              <p:pRg st="1" end="1"/>
                                            </p:txEl>
                                          </p:spTgt>
                                        </p:tgtEl>
                                        <p:attrNameLst>
                                          <p:attrName>ppt_w</p:attrName>
                                        </p:attrNameLst>
                                      </p:cBhvr>
                                      <p:tavLst>
                                        <p:tav tm="0">
                                          <p:val>
                                            <p:strVal val="#ppt_w+.3"/>
                                          </p:val>
                                        </p:tav>
                                        <p:tav tm="100000">
                                          <p:val>
                                            <p:strVal val="#ppt_w"/>
                                          </p:val>
                                        </p:tav>
                                      </p:tavLst>
                                    </p:anim>
                                    <p:anim calcmode="lin" valueType="num">
                                      <p:cBhvr>
                                        <p:cTn id="20" dur="1000" fill="hold"/>
                                        <p:tgtEl>
                                          <p:spTgt spid="30">
                                            <p:txEl>
                                              <p:pRg st="1" end="1"/>
                                            </p:txEl>
                                          </p:spTgt>
                                        </p:tgtEl>
                                        <p:attrNameLst>
                                          <p:attrName>ppt_h</p:attrName>
                                        </p:attrNameLst>
                                      </p:cBhvr>
                                      <p:tavLst>
                                        <p:tav tm="0">
                                          <p:val>
                                            <p:strVal val="#ppt_h"/>
                                          </p:val>
                                        </p:tav>
                                        <p:tav tm="100000">
                                          <p:val>
                                            <p:strVal val="#ppt_h"/>
                                          </p:val>
                                        </p:tav>
                                      </p:tavLst>
                                    </p:anim>
                                    <p:animEffect transition="in" filter="fade">
                                      <p:cBhvr>
                                        <p:cTn id="21" dur="1000"/>
                                        <p:tgtEl>
                                          <p:spTgt spid="30">
                                            <p:txEl>
                                              <p:pRg st="1" end="1"/>
                                            </p:txEl>
                                          </p:spTgt>
                                        </p:tgtEl>
                                      </p:cBhvr>
                                    </p:animEffect>
                                  </p:childTnLst>
                                </p:cTn>
                              </p:par>
                              <p:par>
                                <p:cTn id="22" presetID="50" presetClass="entr" presetSubtype="0" decel="100000" fill="hold" grpId="0" nodeType="withEffect">
                                  <p:stCondLst>
                                    <p:cond delay="0"/>
                                  </p:stCondLst>
                                  <p:childTnLst>
                                    <p:set>
                                      <p:cBhvr>
                                        <p:cTn id="23" dur="1" fill="hold">
                                          <p:stCondLst>
                                            <p:cond delay="0"/>
                                          </p:stCondLst>
                                        </p:cTn>
                                        <p:tgtEl>
                                          <p:spTgt spid="30">
                                            <p:txEl>
                                              <p:pRg st="2" end="2"/>
                                            </p:txEl>
                                          </p:spTgt>
                                        </p:tgtEl>
                                        <p:attrNameLst>
                                          <p:attrName>style.visibility</p:attrName>
                                        </p:attrNameLst>
                                      </p:cBhvr>
                                      <p:to>
                                        <p:strVal val="visible"/>
                                      </p:to>
                                    </p:set>
                                    <p:anim calcmode="lin" valueType="num">
                                      <p:cBhvr>
                                        <p:cTn id="24" dur="1000" fill="hold"/>
                                        <p:tgtEl>
                                          <p:spTgt spid="30">
                                            <p:txEl>
                                              <p:pRg st="2" end="2"/>
                                            </p:txEl>
                                          </p:spTgt>
                                        </p:tgtEl>
                                        <p:attrNameLst>
                                          <p:attrName>ppt_w</p:attrName>
                                        </p:attrNameLst>
                                      </p:cBhvr>
                                      <p:tavLst>
                                        <p:tav tm="0">
                                          <p:val>
                                            <p:strVal val="#ppt_w+.3"/>
                                          </p:val>
                                        </p:tav>
                                        <p:tav tm="100000">
                                          <p:val>
                                            <p:strVal val="#ppt_w"/>
                                          </p:val>
                                        </p:tav>
                                      </p:tavLst>
                                    </p:anim>
                                    <p:anim calcmode="lin" valueType="num">
                                      <p:cBhvr>
                                        <p:cTn id="25" dur="1000" fill="hold"/>
                                        <p:tgtEl>
                                          <p:spTgt spid="30">
                                            <p:txEl>
                                              <p:pRg st="2" end="2"/>
                                            </p:txEl>
                                          </p:spTgt>
                                        </p:tgtEl>
                                        <p:attrNameLst>
                                          <p:attrName>ppt_h</p:attrName>
                                        </p:attrNameLst>
                                      </p:cBhvr>
                                      <p:tavLst>
                                        <p:tav tm="0">
                                          <p:val>
                                            <p:strVal val="#ppt_h"/>
                                          </p:val>
                                        </p:tav>
                                        <p:tav tm="100000">
                                          <p:val>
                                            <p:strVal val="#ppt_h"/>
                                          </p:val>
                                        </p:tav>
                                      </p:tavLst>
                                    </p:anim>
                                    <p:animEffect transition="in" filter="fade">
                                      <p:cBhvr>
                                        <p:cTn id="26" dur="1000"/>
                                        <p:tgtEl>
                                          <p:spTgt spid="30">
                                            <p:txEl>
                                              <p:pRg st="2" end="2"/>
                                            </p:txEl>
                                          </p:spTgt>
                                        </p:tgtEl>
                                      </p:cBhvr>
                                    </p:animEffect>
                                  </p:childTnLst>
                                </p:cTn>
                              </p:par>
                              <p:par>
                                <p:cTn id="27" presetID="50" presetClass="entr" presetSubtype="0" decel="100000" fill="hold" grpId="0" nodeType="withEffect">
                                  <p:stCondLst>
                                    <p:cond delay="0"/>
                                  </p:stCondLst>
                                  <p:childTnLst>
                                    <p:set>
                                      <p:cBhvr>
                                        <p:cTn id="28" dur="1" fill="hold">
                                          <p:stCondLst>
                                            <p:cond delay="0"/>
                                          </p:stCondLst>
                                        </p:cTn>
                                        <p:tgtEl>
                                          <p:spTgt spid="30">
                                            <p:txEl>
                                              <p:pRg st="3" end="3"/>
                                            </p:txEl>
                                          </p:spTgt>
                                        </p:tgtEl>
                                        <p:attrNameLst>
                                          <p:attrName>style.visibility</p:attrName>
                                        </p:attrNameLst>
                                      </p:cBhvr>
                                      <p:to>
                                        <p:strVal val="visible"/>
                                      </p:to>
                                    </p:set>
                                    <p:anim calcmode="lin" valueType="num">
                                      <p:cBhvr>
                                        <p:cTn id="29" dur="1000" fill="hold"/>
                                        <p:tgtEl>
                                          <p:spTgt spid="30">
                                            <p:txEl>
                                              <p:pRg st="3" end="3"/>
                                            </p:txEl>
                                          </p:spTgt>
                                        </p:tgtEl>
                                        <p:attrNameLst>
                                          <p:attrName>ppt_w</p:attrName>
                                        </p:attrNameLst>
                                      </p:cBhvr>
                                      <p:tavLst>
                                        <p:tav tm="0">
                                          <p:val>
                                            <p:strVal val="#ppt_w+.3"/>
                                          </p:val>
                                        </p:tav>
                                        <p:tav tm="100000">
                                          <p:val>
                                            <p:strVal val="#ppt_w"/>
                                          </p:val>
                                        </p:tav>
                                      </p:tavLst>
                                    </p:anim>
                                    <p:anim calcmode="lin" valueType="num">
                                      <p:cBhvr>
                                        <p:cTn id="30" dur="1000" fill="hold"/>
                                        <p:tgtEl>
                                          <p:spTgt spid="30">
                                            <p:txEl>
                                              <p:pRg st="3" end="3"/>
                                            </p:txEl>
                                          </p:spTgt>
                                        </p:tgtEl>
                                        <p:attrNameLst>
                                          <p:attrName>ppt_h</p:attrName>
                                        </p:attrNameLst>
                                      </p:cBhvr>
                                      <p:tavLst>
                                        <p:tav tm="0">
                                          <p:val>
                                            <p:strVal val="#ppt_h"/>
                                          </p:val>
                                        </p:tav>
                                        <p:tav tm="100000">
                                          <p:val>
                                            <p:strVal val="#ppt_h"/>
                                          </p:val>
                                        </p:tav>
                                      </p:tavLst>
                                    </p:anim>
                                    <p:animEffect transition="in" filter="fade">
                                      <p:cBhvr>
                                        <p:cTn id="31" dur="1000"/>
                                        <p:tgtEl>
                                          <p:spTgt spid="30">
                                            <p:txEl>
                                              <p:pRg st="3" end="3"/>
                                            </p:txEl>
                                          </p:spTgt>
                                        </p:tgtEl>
                                      </p:cBhvr>
                                    </p:animEffect>
                                  </p:childTnLst>
                                </p:cTn>
                              </p:par>
                              <p:par>
                                <p:cTn id="32" presetID="50" presetClass="entr" presetSubtype="0" decel="100000" fill="hold" grpId="0" nodeType="withEffect">
                                  <p:stCondLst>
                                    <p:cond delay="0"/>
                                  </p:stCondLst>
                                  <p:childTnLst>
                                    <p:set>
                                      <p:cBhvr>
                                        <p:cTn id="33" dur="1" fill="hold">
                                          <p:stCondLst>
                                            <p:cond delay="0"/>
                                          </p:stCondLst>
                                        </p:cTn>
                                        <p:tgtEl>
                                          <p:spTgt spid="30">
                                            <p:txEl>
                                              <p:pRg st="4" end="4"/>
                                            </p:txEl>
                                          </p:spTgt>
                                        </p:tgtEl>
                                        <p:attrNameLst>
                                          <p:attrName>style.visibility</p:attrName>
                                        </p:attrNameLst>
                                      </p:cBhvr>
                                      <p:to>
                                        <p:strVal val="visible"/>
                                      </p:to>
                                    </p:set>
                                    <p:anim calcmode="lin" valueType="num">
                                      <p:cBhvr>
                                        <p:cTn id="34" dur="1000" fill="hold"/>
                                        <p:tgtEl>
                                          <p:spTgt spid="30">
                                            <p:txEl>
                                              <p:pRg st="4" end="4"/>
                                            </p:txEl>
                                          </p:spTgt>
                                        </p:tgtEl>
                                        <p:attrNameLst>
                                          <p:attrName>ppt_w</p:attrName>
                                        </p:attrNameLst>
                                      </p:cBhvr>
                                      <p:tavLst>
                                        <p:tav tm="0">
                                          <p:val>
                                            <p:strVal val="#ppt_w+.3"/>
                                          </p:val>
                                        </p:tav>
                                        <p:tav tm="100000">
                                          <p:val>
                                            <p:strVal val="#ppt_w"/>
                                          </p:val>
                                        </p:tav>
                                      </p:tavLst>
                                    </p:anim>
                                    <p:anim calcmode="lin" valueType="num">
                                      <p:cBhvr>
                                        <p:cTn id="35" dur="1000" fill="hold"/>
                                        <p:tgtEl>
                                          <p:spTgt spid="30">
                                            <p:txEl>
                                              <p:pRg st="4" end="4"/>
                                            </p:txEl>
                                          </p:spTgt>
                                        </p:tgtEl>
                                        <p:attrNameLst>
                                          <p:attrName>ppt_h</p:attrName>
                                        </p:attrNameLst>
                                      </p:cBhvr>
                                      <p:tavLst>
                                        <p:tav tm="0">
                                          <p:val>
                                            <p:strVal val="#ppt_h"/>
                                          </p:val>
                                        </p:tav>
                                        <p:tav tm="100000">
                                          <p:val>
                                            <p:strVal val="#ppt_h"/>
                                          </p:val>
                                        </p:tav>
                                      </p:tavLst>
                                    </p:anim>
                                    <p:animEffect transition="in" filter="fade">
                                      <p:cBhvr>
                                        <p:cTn id="36" dur="1000"/>
                                        <p:tgtEl>
                                          <p:spTgt spid="3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30" grpId="0" build="p"/>
    </p:bldLst>
  </p:timing>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algn="l"/>
            <a:r>
              <a:rPr lang="tr-TR" dirty="0" smtClean="0"/>
              <a:t>Dini Gelişim</a:t>
            </a:r>
            <a:endParaRPr lang="tr-TR" dirty="0"/>
          </a:p>
        </p:txBody>
      </p:sp>
      <p:sp>
        <p:nvSpPr>
          <p:cNvPr id="2051" name="Rectangle 3"/>
          <p:cNvSpPr>
            <a:spLocks noGrp="1" noChangeArrowheads="1"/>
          </p:cNvSpPr>
          <p:nvPr>
            <p:ph type="subTitle" idx="1"/>
          </p:nvPr>
        </p:nvSpPr>
        <p:spPr/>
        <p:txBody>
          <a:bodyPr/>
          <a:lstStyle/>
          <a:p>
            <a:r>
              <a:rPr lang="tr-TR" sz="5400" dirty="0" smtClean="0"/>
              <a:t>Tanrı Tasavvuru</a:t>
            </a:r>
          </a:p>
          <a:p>
            <a:endParaRPr lang="tr-TR" dirty="0"/>
          </a:p>
        </p:txBody>
      </p:sp>
    </p:spTree>
  </p:cSld>
  <p:clrMapOvr>
    <a:masterClrMapping/>
  </p:clrMapOvr>
  <p:transition advClick="0">
    <p:spli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normAutofit fontScale="90000"/>
          </a:bodyPr>
          <a:lstStyle/>
          <a:p>
            <a:r>
              <a:rPr lang="tr-TR"/>
              <a:t>Nesne İlişkilerine Göre Tanrı Tasavvuru</a:t>
            </a:r>
          </a:p>
        </p:txBody>
      </p:sp>
      <p:sp>
        <p:nvSpPr>
          <p:cNvPr id="20483" name="Rectangle 3"/>
          <p:cNvSpPr>
            <a:spLocks noGrp="1" noChangeArrowheads="1"/>
          </p:cNvSpPr>
          <p:nvPr>
            <p:ph idx="1"/>
          </p:nvPr>
        </p:nvSpPr>
        <p:spPr/>
        <p:txBody>
          <a:bodyPr/>
          <a:lstStyle/>
          <a:p>
            <a:pPr>
              <a:lnSpc>
                <a:spcPct val="90000"/>
              </a:lnSpc>
              <a:buFont typeface="Wingdings" pitchFamily="2" charset="2"/>
              <a:buNone/>
            </a:pPr>
            <a:r>
              <a:rPr lang="tr-TR" dirty="0" smtClean="0"/>
              <a:t>	Temsilcileri</a:t>
            </a:r>
            <a:r>
              <a:rPr lang="tr-TR" dirty="0"/>
              <a:t>: </a:t>
            </a:r>
            <a:r>
              <a:rPr lang="tr-TR" dirty="0" err="1"/>
              <a:t>Klein</a:t>
            </a:r>
            <a:r>
              <a:rPr lang="tr-TR" dirty="0"/>
              <a:t>, </a:t>
            </a:r>
            <a:r>
              <a:rPr lang="tr-TR" dirty="0" err="1"/>
              <a:t>Winnicott</a:t>
            </a:r>
            <a:r>
              <a:rPr lang="tr-TR" dirty="0"/>
              <a:t>, </a:t>
            </a:r>
            <a:r>
              <a:rPr lang="tr-TR" dirty="0" err="1"/>
              <a:t>Sullivan</a:t>
            </a:r>
            <a:r>
              <a:rPr lang="tr-TR" dirty="0"/>
              <a:t>, </a:t>
            </a:r>
            <a:r>
              <a:rPr lang="tr-TR" dirty="0" err="1"/>
              <a:t>Tairbairn</a:t>
            </a:r>
            <a:r>
              <a:rPr lang="tr-TR" dirty="0" smtClean="0"/>
              <a:t>…</a:t>
            </a:r>
          </a:p>
          <a:p>
            <a:pPr>
              <a:lnSpc>
                <a:spcPct val="90000"/>
              </a:lnSpc>
              <a:buFont typeface="Wingdings" pitchFamily="2" charset="2"/>
              <a:buNone/>
            </a:pPr>
            <a:endParaRPr lang="tr-TR" dirty="0"/>
          </a:p>
          <a:p>
            <a:pPr>
              <a:lnSpc>
                <a:spcPct val="90000"/>
              </a:lnSpc>
            </a:pPr>
            <a:r>
              <a:rPr lang="tr-TR" dirty="0"/>
              <a:t>Nesne ilişkileri, bir kişinin ilişki kurduğu tüm insan, eşya ve durumlar anlamına gelmektedir. Daha geniş anlamda bireyin dürtülerinin, duygularının hedefi ve amacı olan önemli kişi ya da şeyleri ima etmektedir.</a:t>
            </a:r>
          </a:p>
          <a:p>
            <a:pPr>
              <a:lnSpc>
                <a:spcPct val="90000"/>
              </a:lnSpc>
            </a:pPr>
            <a:r>
              <a:rPr lang="tr-TR" dirty="0"/>
              <a:t>İşaret edilen “nesne” oyuncak bir ayı olsa bile bu bir kimsenin hayvanlara karşı sahip olduğu sevgi anlamına gelir.</a:t>
            </a:r>
          </a:p>
          <a:p>
            <a:pPr>
              <a:lnSpc>
                <a:spcPct val="90000"/>
              </a:lnSpc>
            </a:pPr>
            <a:endParaRPr lang="tr-TR" dirty="0"/>
          </a:p>
        </p:txBody>
      </p:sp>
    </p:spTree>
  </p:cSld>
  <p:clrMapOvr>
    <a:masterClrMapping/>
  </p:clrMapOvr>
  <p:transition advClick="0">
    <p:spli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normAutofit fontScale="90000"/>
          </a:bodyPr>
          <a:lstStyle/>
          <a:p>
            <a:r>
              <a:rPr lang="tr-TR"/>
              <a:t>Nesne İlişkilerine Göre Tanrı Tasavvuru</a:t>
            </a:r>
          </a:p>
        </p:txBody>
      </p:sp>
      <p:sp>
        <p:nvSpPr>
          <p:cNvPr id="21507" name="Rectangle 3"/>
          <p:cNvSpPr>
            <a:spLocks noGrp="1" noChangeArrowheads="1"/>
          </p:cNvSpPr>
          <p:nvPr>
            <p:ph idx="1"/>
          </p:nvPr>
        </p:nvSpPr>
        <p:spPr/>
        <p:txBody>
          <a:bodyPr/>
          <a:lstStyle/>
          <a:p>
            <a:r>
              <a:rPr lang="tr-TR" dirty="0"/>
              <a:t>Bu kuram, dini de ilişkisel bir süreç olarak görmektedir. Dolayısıyla bireyin Tanrı ile ilişkisindeki sevgi, suçluluk, korku vb. gibi durumlar üzerine yoğunlaşmaktadır</a:t>
            </a:r>
            <a:r>
              <a:rPr lang="tr-TR" dirty="0" smtClean="0"/>
              <a:t>.</a:t>
            </a:r>
          </a:p>
          <a:p>
            <a:pPr>
              <a:buNone/>
            </a:pPr>
            <a:endParaRPr lang="tr-TR" dirty="0"/>
          </a:p>
          <a:p>
            <a:r>
              <a:rPr lang="tr-TR" dirty="0"/>
              <a:t>Her ne kadar Tanrı nitelik olarak bireyin ilişkiye girdiği diğer nesnelerden farklı olsa da bireyin geçmişteki ilişkilerine göre şekillenen varlıktır.</a:t>
            </a:r>
          </a:p>
        </p:txBody>
      </p:sp>
    </p:spTree>
  </p:cSld>
  <p:clrMapOvr>
    <a:masterClrMapping/>
  </p:clrMapOvr>
  <p:transition advClick="0">
    <p:spli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normAutofit fontScale="90000"/>
          </a:bodyPr>
          <a:lstStyle/>
          <a:p>
            <a:r>
              <a:rPr lang="tr-TR" dirty="0"/>
              <a:t>Nesne İlişkilerine Göre Tanrı Tasavvuru</a:t>
            </a:r>
          </a:p>
        </p:txBody>
      </p:sp>
      <p:sp>
        <p:nvSpPr>
          <p:cNvPr id="24579" name="Rectangle 3"/>
          <p:cNvSpPr>
            <a:spLocks noGrp="1" noChangeArrowheads="1"/>
          </p:cNvSpPr>
          <p:nvPr>
            <p:ph idx="1"/>
          </p:nvPr>
        </p:nvSpPr>
        <p:spPr/>
        <p:txBody>
          <a:bodyPr/>
          <a:lstStyle/>
          <a:p>
            <a:r>
              <a:rPr lang="tr-TR" dirty="0"/>
              <a:t>Bireyin ilk çocukluk yıllarına ait tecrübeler ön plana çıkmaktadır. Çünkü bebek ve ebeveyn arasındaki ilişki ve bu ilişkinin niteliği Tanrı tasavvurunun şekillenmesinde temel bir rol oynamaktadır</a:t>
            </a:r>
            <a:r>
              <a:rPr lang="tr-TR" dirty="0" smtClean="0"/>
              <a:t>.</a:t>
            </a:r>
          </a:p>
          <a:p>
            <a:pPr>
              <a:buNone/>
            </a:pPr>
            <a:endParaRPr lang="tr-TR" dirty="0"/>
          </a:p>
          <a:p>
            <a:r>
              <a:rPr lang="tr-TR" dirty="0"/>
              <a:t>Bu kurama göre birey diğer insanlarla özellikle de ilk bakıcılarıyla ilişki aracılığıyla bir kendilik ve Tanrı tasavvuru geliştirir. </a:t>
            </a:r>
          </a:p>
        </p:txBody>
      </p:sp>
    </p:spTree>
  </p:cSld>
  <p:clrMapOvr>
    <a:masterClrMapping/>
  </p:clrMapOvr>
  <p:transition advClick="0">
    <p:spli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normAutofit fontScale="90000"/>
          </a:bodyPr>
          <a:lstStyle/>
          <a:p>
            <a:r>
              <a:rPr lang="tr-TR"/>
              <a:t>Nesne İlişkilerine Göre Tanrı Tasavvuru</a:t>
            </a:r>
          </a:p>
        </p:txBody>
      </p:sp>
      <p:sp>
        <p:nvSpPr>
          <p:cNvPr id="25603" name="Rectangle 3"/>
          <p:cNvSpPr>
            <a:spLocks noGrp="1" noChangeArrowheads="1"/>
          </p:cNvSpPr>
          <p:nvPr>
            <p:ph idx="1"/>
          </p:nvPr>
        </p:nvSpPr>
        <p:spPr/>
        <p:txBody>
          <a:bodyPr>
            <a:normAutofit fontScale="92500" lnSpcReduction="10000"/>
          </a:bodyPr>
          <a:lstStyle/>
          <a:p>
            <a:pPr>
              <a:lnSpc>
                <a:spcPct val="90000"/>
              </a:lnSpc>
            </a:pPr>
            <a:r>
              <a:rPr lang="tr-TR" dirty="0" err="1" smtClean="0"/>
              <a:t>Winnicott</a:t>
            </a:r>
            <a:endParaRPr lang="tr-TR" dirty="0" smtClean="0"/>
          </a:p>
          <a:p>
            <a:pPr>
              <a:lnSpc>
                <a:spcPct val="90000"/>
              </a:lnSpc>
              <a:buNone/>
            </a:pPr>
            <a:endParaRPr lang="tr-TR" dirty="0"/>
          </a:p>
          <a:p>
            <a:pPr>
              <a:lnSpc>
                <a:spcPct val="90000"/>
              </a:lnSpc>
              <a:buFont typeface="Wingdings" pitchFamily="2" charset="2"/>
              <a:buNone/>
            </a:pPr>
            <a:r>
              <a:rPr lang="tr-TR" dirty="0"/>
              <a:t>	</a:t>
            </a:r>
            <a:r>
              <a:rPr lang="tr-TR" dirty="0" smtClean="0"/>
              <a:t>- Geçiş </a:t>
            </a:r>
            <a:r>
              <a:rPr lang="tr-TR" dirty="0"/>
              <a:t>objeleri</a:t>
            </a:r>
          </a:p>
          <a:p>
            <a:pPr>
              <a:lnSpc>
                <a:spcPct val="90000"/>
              </a:lnSpc>
              <a:buFont typeface="Wingdings" pitchFamily="2" charset="2"/>
              <a:buNone/>
            </a:pPr>
            <a:r>
              <a:rPr lang="tr-TR" dirty="0"/>
              <a:t>	</a:t>
            </a:r>
            <a:r>
              <a:rPr lang="tr-TR" dirty="0" smtClean="0"/>
              <a:t>- Yeteri </a:t>
            </a:r>
            <a:r>
              <a:rPr lang="tr-TR" dirty="0"/>
              <a:t>kadar iyi </a:t>
            </a:r>
            <a:r>
              <a:rPr lang="tr-TR" dirty="0" smtClean="0"/>
              <a:t>ebeveyn</a:t>
            </a:r>
          </a:p>
          <a:p>
            <a:pPr>
              <a:lnSpc>
                <a:spcPct val="90000"/>
              </a:lnSpc>
              <a:buFont typeface="Wingdings" pitchFamily="2" charset="2"/>
              <a:buNone/>
            </a:pPr>
            <a:endParaRPr lang="tr-TR" dirty="0"/>
          </a:p>
          <a:p>
            <a:pPr>
              <a:lnSpc>
                <a:spcPct val="90000"/>
              </a:lnSpc>
            </a:pPr>
            <a:r>
              <a:rPr lang="tr-TR" dirty="0" err="1" smtClean="0"/>
              <a:t>Rizzuto</a:t>
            </a:r>
            <a:endParaRPr lang="tr-TR" dirty="0" smtClean="0"/>
          </a:p>
          <a:p>
            <a:pPr>
              <a:lnSpc>
                <a:spcPct val="90000"/>
              </a:lnSpc>
              <a:buNone/>
            </a:pPr>
            <a:endParaRPr lang="tr-TR" dirty="0" smtClean="0"/>
          </a:p>
          <a:p>
            <a:pPr>
              <a:lnSpc>
                <a:spcPct val="90000"/>
              </a:lnSpc>
              <a:buNone/>
            </a:pPr>
            <a:r>
              <a:rPr lang="tr-TR" dirty="0"/>
              <a:t>	</a:t>
            </a:r>
            <a:r>
              <a:rPr lang="tr-TR" dirty="0" smtClean="0"/>
              <a:t>Bireyin </a:t>
            </a:r>
            <a:r>
              <a:rPr lang="tr-TR" dirty="0"/>
              <a:t>Tanrı tasavvurunun oluşmasında sadece anne ve babanın etkisini değil diğer bir çok kaynağın da etkili olduğunu ortaya çıkarmıştır. (kilisedeki ayin, yetişkinlerin konuşmaları vb.)Yaşamın ilk yıllarının önemli olduğunu belirtir. </a:t>
            </a:r>
          </a:p>
        </p:txBody>
      </p:sp>
    </p:spTree>
  </p:cSld>
  <p:clrMapOvr>
    <a:masterClrMapping/>
  </p:clrMapOvr>
  <p:transition advClick="0">
    <p:spli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normAutofit fontScale="90000"/>
          </a:bodyPr>
          <a:lstStyle/>
          <a:p>
            <a:r>
              <a:rPr lang="tr-TR" dirty="0" smtClean="0"/>
              <a:t>Bağlanma Kuramına göre Tanrı Tasavvuru</a:t>
            </a:r>
            <a:endParaRPr lang="tr-TR" dirty="0"/>
          </a:p>
        </p:txBody>
      </p:sp>
      <p:sp>
        <p:nvSpPr>
          <p:cNvPr id="26627" name="Rectangle 3"/>
          <p:cNvSpPr>
            <a:spLocks noGrp="1" noChangeArrowheads="1"/>
          </p:cNvSpPr>
          <p:nvPr>
            <p:ph idx="1"/>
          </p:nvPr>
        </p:nvSpPr>
        <p:spPr/>
        <p:txBody>
          <a:bodyPr/>
          <a:lstStyle/>
          <a:p>
            <a:pPr>
              <a:lnSpc>
                <a:spcPct val="90000"/>
              </a:lnSpc>
              <a:buNone/>
            </a:pPr>
            <a:r>
              <a:rPr lang="tr-TR" sz="2600" dirty="0" smtClean="0"/>
              <a:t>	</a:t>
            </a:r>
            <a:r>
              <a:rPr lang="tr-TR" sz="2600" dirty="0" err="1" smtClean="0"/>
              <a:t>Bowlby</a:t>
            </a:r>
            <a:endParaRPr lang="tr-TR" sz="2600" dirty="0" smtClean="0"/>
          </a:p>
          <a:p>
            <a:pPr>
              <a:lnSpc>
                <a:spcPct val="90000"/>
              </a:lnSpc>
            </a:pPr>
            <a:r>
              <a:rPr lang="tr-TR" sz="2600" dirty="0" smtClean="0"/>
              <a:t>Bağlanma, çocuğun </a:t>
            </a:r>
            <a:r>
              <a:rPr lang="tr-TR" sz="2600" dirty="0"/>
              <a:t>başkalarıyla anlamlı duygusal ilişkiler kurabilme yeteneğidir. </a:t>
            </a:r>
            <a:endParaRPr lang="tr-TR" sz="2600" dirty="0" smtClean="0"/>
          </a:p>
          <a:p>
            <a:pPr>
              <a:lnSpc>
                <a:spcPct val="90000"/>
              </a:lnSpc>
            </a:pPr>
            <a:r>
              <a:rPr lang="tr-TR" sz="2600" dirty="0" smtClean="0"/>
              <a:t>Bağlanma </a:t>
            </a:r>
            <a:r>
              <a:rPr lang="tr-TR" sz="2600" dirty="0"/>
              <a:t>kuramı ise; genel anlamıyla, insanları duygusal olarak birbirine bağlayan çeşitli etkenleri açıklamaya yönelik bir kuramdır.</a:t>
            </a:r>
          </a:p>
          <a:p>
            <a:pPr>
              <a:lnSpc>
                <a:spcPct val="90000"/>
              </a:lnSpc>
            </a:pPr>
            <a:r>
              <a:rPr lang="tr-TR" sz="2600" dirty="0" err="1" smtClean="0"/>
              <a:t>Bowlby’e</a:t>
            </a:r>
            <a:r>
              <a:rPr lang="tr-TR" sz="2600" dirty="0" smtClean="0"/>
              <a:t> </a:t>
            </a:r>
            <a:r>
              <a:rPr lang="tr-TR" sz="2600" dirty="0"/>
              <a:t>göre; bebeklik döneminde bebekle annesi veya ilk bakıcıları arasında kurulan ilk bağlanma niteliğinin, erişkinlik döneminde başkalarıyla olan ilişkilerdeki beklentilerinin temelini oluşturduğunu ileri sürmüştür.</a:t>
            </a:r>
          </a:p>
        </p:txBody>
      </p:sp>
    </p:spTree>
  </p:cSld>
  <p:clrMapOvr>
    <a:masterClrMapping/>
  </p:clrMapOvr>
  <p:transition advClick="0">
    <p:spli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normAutofit fontScale="90000"/>
          </a:bodyPr>
          <a:lstStyle/>
          <a:p>
            <a:r>
              <a:rPr lang="tr-TR" dirty="0"/>
              <a:t>Bağlanma Kuramına göre Tanrı Tasavvuru</a:t>
            </a:r>
          </a:p>
        </p:txBody>
      </p:sp>
      <p:sp>
        <p:nvSpPr>
          <p:cNvPr id="27651" name="Rectangle 3"/>
          <p:cNvSpPr>
            <a:spLocks noGrp="1" noChangeArrowheads="1"/>
          </p:cNvSpPr>
          <p:nvPr>
            <p:ph idx="1"/>
          </p:nvPr>
        </p:nvSpPr>
        <p:spPr/>
        <p:txBody>
          <a:bodyPr>
            <a:normAutofit fontScale="92500"/>
          </a:bodyPr>
          <a:lstStyle/>
          <a:p>
            <a:pPr>
              <a:lnSpc>
                <a:spcPct val="80000"/>
              </a:lnSpc>
              <a:buNone/>
            </a:pPr>
            <a:endParaRPr lang="tr-TR" dirty="0" smtClean="0"/>
          </a:p>
          <a:p>
            <a:pPr>
              <a:lnSpc>
                <a:spcPct val="150000"/>
              </a:lnSpc>
              <a:buNone/>
            </a:pPr>
            <a:r>
              <a:rPr lang="tr-TR" sz="3200" dirty="0" smtClean="0"/>
              <a:t>	Sevme </a:t>
            </a:r>
            <a:r>
              <a:rPr lang="tr-TR" sz="3200" dirty="0"/>
              <a:t>ve hoşlanma gibi bağlanma figürlerine sahip olan insanların, kendilerini sevilebilir ve hoşlanmaya değer olarak kabul etmeleri durumunda Tanrı’yı da seven ve şefkatli olarak görme eğiliminde olacakları ifade edilir. </a:t>
            </a:r>
          </a:p>
          <a:p>
            <a:pPr>
              <a:lnSpc>
                <a:spcPct val="80000"/>
              </a:lnSpc>
              <a:buNone/>
            </a:pPr>
            <a:endParaRPr lang="tr-TR" sz="3600" dirty="0"/>
          </a:p>
        </p:txBody>
      </p:sp>
    </p:spTree>
  </p:cSld>
  <p:clrMapOvr>
    <a:masterClrMapping/>
  </p:clrMapOvr>
  <p:transition advClick="0">
    <p:spli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Bağlanma Kuramına göre Tanrı Tasavvuru</a:t>
            </a:r>
            <a:endParaRPr lang="tr-TR" dirty="0"/>
          </a:p>
        </p:txBody>
      </p:sp>
      <p:sp>
        <p:nvSpPr>
          <p:cNvPr id="3" name="2 İçerik Yer Tutucusu"/>
          <p:cNvSpPr>
            <a:spLocks noGrp="1"/>
          </p:cNvSpPr>
          <p:nvPr>
            <p:ph idx="1"/>
          </p:nvPr>
        </p:nvSpPr>
        <p:spPr/>
        <p:txBody>
          <a:bodyPr>
            <a:normAutofit lnSpcReduction="10000"/>
          </a:bodyPr>
          <a:lstStyle/>
          <a:p>
            <a:pPr>
              <a:lnSpc>
                <a:spcPct val="150000"/>
              </a:lnSpc>
              <a:buNone/>
            </a:pPr>
            <a:r>
              <a:rPr lang="tr-TR" sz="2800" dirty="0" smtClean="0"/>
              <a:t>	Çocuğun dünyasında Tanrı, krallar, süper kahramanlar, büyücüler, arkadaşlar, kız ve erkek kardeşler, anne babalar, öğretmenler, polisler itfaiyeciler ile bir araya gelebilmektedir. Çocuk Tanrı hakkında düşünür ve bir şekilde bağlantı kurar iken, onun ırkı, sosyal sınıfı, cinsiyeti, yaşı ve aile tecrübeleri etkili olabilmektedir. </a:t>
            </a:r>
          </a:p>
          <a:p>
            <a:pPr>
              <a:buNone/>
            </a:pPr>
            <a:endParaRPr lang="tr-TR" dirty="0"/>
          </a:p>
        </p:txBody>
      </p:sp>
    </p:spTree>
  </p:cSld>
  <p:clrMapOvr>
    <a:masterClrMapping/>
  </p:clrMapOvr>
  <p:transition advClick="0">
    <p:spli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Yararlanılan Kaynaklar</a:t>
            </a:r>
            <a:endParaRPr lang="tr-TR" dirty="0"/>
          </a:p>
        </p:txBody>
      </p:sp>
      <p:sp>
        <p:nvSpPr>
          <p:cNvPr id="3" name="2 İçerik Yer Tutucusu"/>
          <p:cNvSpPr>
            <a:spLocks noGrp="1"/>
          </p:cNvSpPr>
          <p:nvPr>
            <p:ph idx="1"/>
          </p:nvPr>
        </p:nvSpPr>
        <p:spPr/>
        <p:txBody>
          <a:bodyPr/>
          <a:lstStyle/>
          <a:p>
            <a:endParaRPr lang="tr-TR" dirty="0" smtClean="0"/>
          </a:p>
          <a:p>
            <a:r>
              <a:rPr lang="tr-TR" dirty="0" smtClean="0"/>
              <a:t>Murat Yıldız, </a:t>
            </a:r>
            <a:r>
              <a:rPr lang="tr-TR" i="1" dirty="0" smtClean="0"/>
              <a:t>Çocuklarda Tanrı Tasavvurunun Gelişimi, </a:t>
            </a:r>
            <a:r>
              <a:rPr lang="tr-TR" dirty="0" smtClean="0"/>
              <a:t>İzmir İlahiyat Vakfı Yayınları, İzmir 2007, </a:t>
            </a:r>
            <a:r>
              <a:rPr lang="tr-TR" dirty="0" err="1" smtClean="0"/>
              <a:t>ss</a:t>
            </a:r>
            <a:r>
              <a:rPr lang="tr-TR" dirty="0" smtClean="0"/>
              <a:t>. 15-37.</a:t>
            </a:r>
          </a:p>
          <a:p>
            <a:pPr>
              <a:buNone/>
            </a:pPr>
            <a:endParaRPr lang="tr-TR" dirty="0" smtClean="0"/>
          </a:p>
          <a:p>
            <a:r>
              <a:rPr lang="tr-TR" dirty="0" smtClean="0"/>
              <a:t>Faruk Karaca, </a:t>
            </a:r>
            <a:r>
              <a:rPr lang="tr-TR" i="1" dirty="0" smtClean="0"/>
              <a:t>Dinî Gelişim Teorileri, </a:t>
            </a:r>
            <a:r>
              <a:rPr lang="tr-TR" dirty="0" smtClean="0"/>
              <a:t>dem Yay., İstanbul 2007, </a:t>
            </a:r>
            <a:r>
              <a:rPr lang="tr-TR" dirty="0" err="1" smtClean="0"/>
              <a:t>ss</a:t>
            </a:r>
            <a:r>
              <a:rPr lang="tr-TR" dirty="0" smtClean="0"/>
              <a:t>. 50-61; 93-99. </a:t>
            </a:r>
            <a:endParaRPr lang="tr-TR" dirty="0"/>
          </a:p>
        </p:txBody>
      </p:sp>
    </p:spTree>
  </p:cSld>
  <p:clrMapOvr>
    <a:masterClrMapping/>
  </p:clrMapOvr>
  <p:transition advClick="0">
    <p:spli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tr-TR" sz="3500" dirty="0"/>
              <a:t>Soru: Tanrı </a:t>
            </a:r>
            <a:r>
              <a:rPr lang="tr-TR" sz="3500" dirty="0" smtClean="0"/>
              <a:t>tasavvuru ne demektir?</a:t>
            </a:r>
            <a:endParaRPr lang="tr-TR" sz="3500" dirty="0"/>
          </a:p>
        </p:txBody>
      </p:sp>
      <p:sp>
        <p:nvSpPr>
          <p:cNvPr id="12291" name="Rectangle 3"/>
          <p:cNvSpPr>
            <a:spLocks noGrp="1" noChangeArrowheads="1"/>
          </p:cNvSpPr>
          <p:nvPr>
            <p:ph idx="1"/>
          </p:nvPr>
        </p:nvSpPr>
        <p:spPr>
          <a:xfrm>
            <a:off x="457200" y="2428868"/>
            <a:ext cx="8229600" cy="3895732"/>
          </a:xfrm>
        </p:spPr>
        <p:txBody>
          <a:bodyPr/>
          <a:lstStyle/>
          <a:p>
            <a:pPr>
              <a:lnSpc>
                <a:spcPct val="150000"/>
              </a:lnSpc>
            </a:pPr>
            <a:r>
              <a:rPr lang="tr-TR" dirty="0" smtClean="0"/>
              <a:t>Peker’e göre: Kişinin </a:t>
            </a:r>
            <a:r>
              <a:rPr lang="tr-TR" dirty="0"/>
              <a:t>bebekliğinden itibaren, zeka </a:t>
            </a:r>
            <a:r>
              <a:rPr lang="tr-TR" dirty="0" smtClean="0"/>
              <a:t>gelişimine, </a:t>
            </a:r>
            <a:r>
              <a:rPr lang="tr-TR" dirty="0"/>
              <a:t>edinmiş olduğu bilgi ve yaşantısına göre, Tanrı’yı zihninde canlandırması, biçimlendirmesi ve </a:t>
            </a:r>
            <a:r>
              <a:rPr lang="tr-TR" dirty="0" smtClean="0"/>
              <a:t>anlamlandırmasıdır.</a:t>
            </a:r>
            <a:endParaRPr lang="tr-TR" dirty="0"/>
          </a:p>
        </p:txBody>
      </p:sp>
    </p:spTree>
  </p:cSld>
  <p:clrMapOvr>
    <a:masterClrMapping/>
  </p:clrMapOvr>
  <p:transition advClick="0">
    <p:spli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tr-TR"/>
              <a:t>Tanrı tasavvuru değişir!!!</a:t>
            </a:r>
          </a:p>
        </p:txBody>
      </p:sp>
      <p:sp>
        <p:nvSpPr>
          <p:cNvPr id="13315" name="Rectangle 3"/>
          <p:cNvSpPr>
            <a:spLocks noGrp="1" noChangeArrowheads="1"/>
          </p:cNvSpPr>
          <p:nvPr>
            <p:ph idx="1"/>
          </p:nvPr>
        </p:nvSpPr>
        <p:spPr/>
        <p:txBody>
          <a:bodyPr>
            <a:normAutofit fontScale="92500" lnSpcReduction="10000"/>
          </a:bodyPr>
          <a:lstStyle/>
          <a:p>
            <a:pPr>
              <a:lnSpc>
                <a:spcPct val="150000"/>
              </a:lnSpc>
            </a:pPr>
            <a:r>
              <a:rPr lang="tr-TR" dirty="0"/>
              <a:t>Çocukların tanrı tasavvuru yaşla birlikte değişir, gelişir ve tarihsel, sosyal, kültürel, eğitimsel ve mezhepsel şartlarla şekillenir</a:t>
            </a:r>
            <a:r>
              <a:rPr lang="tr-TR" dirty="0" smtClean="0"/>
              <a:t>.</a:t>
            </a:r>
          </a:p>
          <a:p>
            <a:pPr>
              <a:lnSpc>
                <a:spcPct val="150000"/>
              </a:lnSpc>
            </a:pPr>
            <a:r>
              <a:rPr lang="tr-TR" dirty="0" smtClean="0"/>
              <a:t> </a:t>
            </a:r>
            <a:r>
              <a:rPr lang="tr-TR" dirty="0"/>
              <a:t>Bir çocuğun Tanrı inancının, onun ailesiyle olan ilişkileriyle alakalı olduğu öne sürülür. Dolayısıyla çocukların din ve Tanrı tanımlarını ve anlamlarını öğrenmeye </a:t>
            </a:r>
            <a:r>
              <a:rPr lang="tr-TR" dirty="0" smtClean="0"/>
              <a:t>başladıklarında, etkisinde </a:t>
            </a:r>
            <a:r>
              <a:rPr lang="tr-TR" dirty="0"/>
              <a:t>kaldıkları ilk referans grubu kendi ana-babalarıdır</a:t>
            </a:r>
            <a:r>
              <a:rPr lang="tr-TR" dirty="0" smtClean="0"/>
              <a:t>. (</a:t>
            </a:r>
            <a:r>
              <a:rPr lang="tr-TR" dirty="0" err="1"/>
              <a:t>Goldman</a:t>
            </a:r>
            <a:r>
              <a:rPr lang="tr-TR" dirty="0"/>
              <a:t>)</a:t>
            </a:r>
          </a:p>
        </p:txBody>
      </p:sp>
    </p:spTree>
  </p:cSld>
  <p:clrMapOvr>
    <a:masterClrMapping/>
  </p:clrMapOvr>
  <p:transition advClick="0">
    <p:spli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tr-TR" sz="3500"/>
              <a:t>Tanrı tasavvurunu şekillendiren altı faktör: (Wulff,Grom)</a:t>
            </a:r>
          </a:p>
        </p:txBody>
      </p:sp>
      <p:sp>
        <p:nvSpPr>
          <p:cNvPr id="14339" name="Rectangle 3"/>
          <p:cNvSpPr>
            <a:spLocks noGrp="1" noChangeArrowheads="1"/>
          </p:cNvSpPr>
          <p:nvPr>
            <p:ph idx="1"/>
          </p:nvPr>
        </p:nvSpPr>
        <p:spPr/>
        <p:txBody>
          <a:bodyPr>
            <a:normAutofit fontScale="92500"/>
          </a:bodyPr>
          <a:lstStyle/>
          <a:p>
            <a:pPr>
              <a:lnSpc>
                <a:spcPct val="150000"/>
              </a:lnSpc>
              <a:buFont typeface="Wingdings" pitchFamily="2" charset="2"/>
              <a:buNone/>
            </a:pPr>
            <a:r>
              <a:rPr lang="tr-TR" dirty="0"/>
              <a:t>1</a:t>
            </a:r>
            <a:r>
              <a:rPr lang="tr-TR" dirty="0" smtClean="0"/>
              <a:t>.  Ebeveyn </a:t>
            </a:r>
            <a:r>
              <a:rPr lang="tr-TR" dirty="0"/>
              <a:t>ilişkileri</a:t>
            </a:r>
          </a:p>
          <a:p>
            <a:pPr>
              <a:lnSpc>
                <a:spcPct val="150000"/>
              </a:lnSpc>
              <a:buFont typeface="Wingdings" pitchFamily="2" charset="2"/>
              <a:buNone/>
            </a:pPr>
            <a:r>
              <a:rPr lang="tr-TR" dirty="0"/>
              <a:t>2. Diğer önemli kişi ve gruplarla ilişkiler</a:t>
            </a:r>
          </a:p>
          <a:p>
            <a:pPr>
              <a:lnSpc>
                <a:spcPct val="150000"/>
              </a:lnSpc>
              <a:buFont typeface="Wingdings" pitchFamily="2" charset="2"/>
              <a:buNone/>
            </a:pPr>
            <a:r>
              <a:rPr lang="tr-TR" dirty="0"/>
              <a:t>3. Benlik saygısına ilişkin duygular</a:t>
            </a:r>
          </a:p>
          <a:p>
            <a:pPr>
              <a:lnSpc>
                <a:spcPct val="150000"/>
              </a:lnSpc>
              <a:buFont typeface="Wingdings" pitchFamily="2" charset="2"/>
              <a:buNone/>
            </a:pPr>
            <a:r>
              <a:rPr lang="tr-TR" dirty="0"/>
              <a:t>4. Tanrı hakkında öğretim ve Tanrı’nın insanoğluyla ilişkisi</a:t>
            </a:r>
          </a:p>
          <a:p>
            <a:pPr>
              <a:lnSpc>
                <a:spcPct val="150000"/>
              </a:lnSpc>
              <a:buFont typeface="Wingdings" pitchFamily="2" charset="2"/>
              <a:buNone/>
            </a:pPr>
            <a:r>
              <a:rPr lang="tr-TR" dirty="0"/>
              <a:t>5. Dinî uygulama, dua, ibadet, kutsal metin okuma, dinî tartışmalar, kişinin kendine ait hayal ve düşünceleri</a:t>
            </a:r>
          </a:p>
          <a:p>
            <a:pPr>
              <a:lnSpc>
                <a:spcPct val="150000"/>
              </a:lnSpc>
              <a:buFont typeface="Wingdings" pitchFamily="2" charset="2"/>
              <a:buNone/>
            </a:pPr>
            <a:r>
              <a:rPr lang="tr-TR" dirty="0"/>
              <a:t>6. Tanrı ile ilişki ve Tanrı tasavvuru</a:t>
            </a:r>
          </a:p>
        </p:txBody>
      </p:sp>
    </p:spTree>
  </p:cSld>
  <p:clrMapOvr>
    <a:masterClrMapping/>
  </p:clrMapOvr>
  <p:transition advClick="0">
    <p:spli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tr-TR" dirty="0"/>
              <a:t>Tanrı’nın sıfatları önemlidir!!!</a:t>
            </a:r>
          </a:p>
        </p:txBody>
      </p:sp>
      <p:sp>
        <p:nvSpPr>
          <p:cNvPr id="15363" name="Rectangle 3"/>
          <p:cNvSpPr>
            <a:spLocks noGrp="1" noChangeArrowheads="1"/>
          </p:cNvSpPr>
          <p:nvPr>
            <p:ph idx="1"/>
          </p:nvPr>
        </p:nvSpPr>
        <p:spPr>
          <a:xfrm>
            <a:off x="457200" y="2428868"/>
            <a:ext cx="8229600" cy="3895732"/>
          </a:xfrm>
        </p:spPr>
        <p:txBody>
          <a:bodyPr>
            <a:normAutofit/>
          </a:bodyPr>
          <a:lstStyle/>
          <a:p>
            <a:pPr>
              <a:buFont typeface="Wingdings" pitchFamily="2" charset="2"/>
              <a:buNone/>
            </a:pPr>
            <a:r>
              <a:rPr lang="tr-TR" sz="4000" dirty="0" smtClean="0"/>
              <a:t>	Tanrı tasavvurunun şekillenmesinde </a:t>
            </a:r>
            <a:r>
              <a:rPr lang="tr-TR" sz="4000" dirty="0"/>
              <a:t>inanılan Tanrı’nın sıfatlarının büyük etkisi </a:t>
            </a:r>
            <a:r>
              <a:rPr lang="tr-TR" sz="4000" dirty="0" smtClean="0"/>
              <a:t>bulunmaktadır.</a:t>
            </a:r>
            <a:endParaRPr lang="tr-TR" sz="4000" dirty="0"/>
          </a:p>
        </p:txBody>
      </p:sp>
    </p:spTree>
  </p:cSld>
  <p:clrMapOvr>
    <a:masterClrMapping/>
  </p:clrMapOvr>
  <p:transition advClick="0">
    <p:spli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285728"/>
            <a:ext cx="7543800" cy="857256"/>
          </a:xfrm>
        </p:spPr>
        <p:txBody>
          <a:bodyPr>
            <a:normAutofit/>
          </a:bodyPr>
          <a:lstStyle/>
          <a:p>
            <a:r>
              <a:rPr lang="tr-TR" dirty="0"/>
              <a:t>Çeşitli yaklaşımlar</a:t>
            </a:r>
          </a:p>
        </p:txBody>
      </p:sp>
      <p:sp>
        <p:nvSpPr>
          <p:cNvPr id="17411" name="Rectangle 3"/>
          <p:cNvSpPr>
            <a:spLocks noGrp="1" noChangeArrowheads="1"/>
          </p:cNvSpPr>
          <p:nvPr>
            <p:ph idx="1"/>
          </p:nvPr>
        </p:nvSpPr>
        <p:spPr>
          <a:xfrm>
            <a:off x="457200" y="1341438"/>
            <a:ext cx="8229600" cy="4789487"/>
          </a:xfrm>
        </p:spPr>
        <p:txBody>
          <a:bodyPr/>
          <a:lstStyle/>
          <a:p>
            <a:pPr algn="ctr">
              <a:buFont typeface="Wingdings" pitchFamily="2" charset="2"/>
              <a:buNone/>
            </a:pPr>
            <a:endParaRPr lang="tr-TR" dirty="0"/>
          </a:p>
          <a:p>
            <a:pPr>
              <a:buFont typeface="Wingdings" pitchFamily="2" charset="2"/>
              <a:buNone/>
            </a:pPr>
            <a:endParaRPr lang="tr-TR" dirty="0"/>
          </a:p>
        </p:txBody>
      </p:sp>
      <p:graphicFrame>
        <p:nvGraphicFramePr>
          <p:cNvPr id="11" name="3 İçerik Yer Tutucusu"/>
          <p:cNvGraphicFramePr>
            <a:graphicFrameLocks/>
          </p:cNvGraphicFramePr>
          <p:nvPr/>
        </p:nvGraphicFramePr>
        <p:xfrm>
          <a:off x="1214414" y="1357298"/>
          <a:ext cx="749935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advClick="0">
    <p:spli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tr-TR"/>
              <a:t>Freud’a göre Tanrı tasavvuru</a:t>
            </a:r>
          </a:p>
        </p:txBody>
      </p:sp>
      <p:sp>
        <p:nvSpPr>
          <p:cNvPr id="18435" name="Rectangle 3"/>
          <p:cNvSpPr>
            <a:spLocks noGrp="1" noChangeArrowheads="1"/>
          </p:cNvSpPr>
          <p:nvPr>
            <p:ph idx="1"/>
          </p:nvPr>
        </p:nvSpPr>
        <p:spPr/>
        <p:txBody>
          <a:bodyPr>
            <a:normAutofit fontScale="92500"/>
          </a:bodyPr>
          <a:lstStyle/>
          <a:p>
            <a:pPr>
              <a:lnSpc>
                <a:spcPct val="150000"/>
              </a:lnSpc>
            </a:pPr>
            <a:r>
              <a:rPr lang="tr-TR" dirty="0"/>
              <a:t>Biyolojik baba ile kutsal baba arasında bir ilişkinin bulunduğu </a:t>
            </a:r>
            <a:r>
              <a:rPr lang="tr-TR" dirty="0" smtClean="0"/>
              <a:t>önermesinden hareket eder.</a:t>
            </a:r>
            <a:endParaRPr lang="tr-TR" dirty="0"/>
          </a:p>
          <a:p>
            <a:pPr>
              <a:lnSpc>
                <a:spcPct val="150000"/>
              </a:lnSpc>
            </a:pPr>
            <a:r>
              <a:rPr lang="tr-TR" dirty="0" err="1"/>
              <a:t>Psikanalitik</a:t>
            </a:r>
            <a:r>
              <a:rPr lang="tr-TR" dirty="0"/>
              <a:t> gözlemler, Tanrı kavramının daima baba modeliyle özdeşleştiğini ve bizim Tanrı ile olan kişisel ilişkimizin biyolojik babamızla olan ilişkimize bağımlı kaldığını ortaya koymuştur.</a:t>
            </a:r>
          </a:p>
          <a:p>
            <a:pPr>
              <a:lnSpc>
                <a:spcPct val="150000"/>
              </a:lnSpc>
            </a:pPr>
            <a:r>
              <a:rPr lang="tr-TR" dirty="0"/>
              <a:t>Tanrı aslında yüceltilmiş babadan başka bir şey değildir.</a:t>
            </a:r>
          </a:p>
          <a:p>
            <a:pPr>
              <a:lnSpc>
                <a:spcPct val="150000"/>
              </a:lnSpc>
              <a:buFont typeface="Wingdings" pitchFamily="2" charset="2"/>
              <a:buNone/>
            </a:pPr>
            <a:endParaRPr lang="tr-TR" dirty="0"/>
          </a:p>
        </p:txBody>
      </p:sp>
    </p:spTree>
  </p:cSld>
  <p:clrMapOvr>
    <a:masterClrMapping/>
  </p:clrMapOvr>
  <p:transition advClick="0">
    <p:spli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704088"/>
            <a:ext cx="8229600" cy="1081838"/>
          </a:xfrm>
        </p:spPr>
        <p:txBody>
          <a:bodyPr/>
          <a:lstStyle/>
          <a:p>
            <a:r>
              <a:rPr lang="tr-TR" dirty="0"/>
              <a:t>Freud’a göre Tanrı tasavvuru</a:t>
            </a:r>
          </a:p>
        </p:txBody>
      </p:sp>
      <p:sp>
        <p:nvSpPr>
          <p:cNvPr id="19459" name="Rectangle 3"/>
          <p:cNvSpPr>
            <a:spLocks noGrp="1" noChangeArrowheads="1"/>
          </p:cNvSpPr>
          <p:nvPr>
            <p:ph idx="1"/>
          </p:nvPr>
        </p:nvSpPr>
        <p:spPr/>
        <p:txBody>
          <a:bodyPr>
            <a:normAutofit fontScale="85000" lnSpcReduction="10000"/>
          </a:bodyPr>
          <a:lstStyle/>
          <a:p>
            <a:pPr>
              <a:lnSpc>
                <a:spcPct val="150000"/>
              </a:lnSpc>
            </a:pPr>
            <a:r>
              <a:rPr lang="tr-TR" sz="2600" dirty="0"/>
              <a:t>Freud, insanın ilk ilişkide bulunduğu ebeveyn ve bakıcılar gibi kişilerin, o bireyin psikolojik ve duygusal gelişimini etkilediğine inanır</a:t>
            </a:r>
            <a:r>
              <a:rPr lang="tr-TR" sz="2600" dirty="0" smtClean="0"/>
              <a:t>.</a:t>
            </a:r>
          </a:p>
          <a:p>
            <a:pPr>
              <a:lnSpc>
                <a:spcPct val="150000"/>
              </a:lnSpc>
              <a:buNone/>
            </a:pPr>
            <a:endParaRPr lang="tr-TR" sz="2600" dirty="0"/>
          </a:p>
          <a:p>
            <a:pPr>
              <a:lnSpc>
                <a:spcPct val="150000"/>
              </a:lnSpc>
            </a:pPr>
            <a:r>
              <a:rPr lang="tr-TR" sz="2600" dirty="0" smtClean="0"/>
              <a:t>Freud dini, </a:t>
            </a:r>
            <a:r>
              <a:rPr lang="tr-TR" sz="2600" dirty="0"/>
              <a:t>bir yanılsama olarak kabul ettiği için, ona göre dinin önemli bir objesi olan Tanrı da bir yanılsamadır. İnsanın hastalık, hayal kırıklığı ve özellikle de ölümle baş etmede kendi zihnini bu yanılsamayla koruduğuna inanmaktadır</a:t>
            </a:r>
            <a:r>
              <a:rPr lang="tr-TR" sz="2600" dirty="0" smtClean="0"/>
              <a:t>.</a:t>
            </a:r>
            <a:endParaRPr lang="tr-TR" sz="2600" dirty="0"/>
          </a:p>
        </p:txBody>
      </p:sp>
    </p:spTree>
  </p:cSld>
  <p:clrMapOvr>
    <a:masterClrMapping/>
  </p:clrMapOvr>
  <p:transition advClick="0">
    <p:spli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Freud’a göre Tanrı tasavvuru</a:t>
            </a:r>
            <a:endParaRPr lang="tr-TR" dirty="0"/>
          </a:p>
        </p:txBody>
      </p:sp>
      <p:sp>
        <p:nvSpPr>
          <p:cNvPr id="3" name="2 İçerik Yer Tutucusu"/>
          <p:cNvSpPr>
            <a:spLocks noGrp="1"/>
          </p:cNvSpPr>
          <p:nvPr>
            <p:ph idx="1"/>
          </p:nvPr>
        </p:nvSpPr>
        <p:spPr>
          <a:xfrm>
            <a:off x="457200" y="2428868"/>
            <a:ext cx="8229600" cy="3895732"/>
          </a:xfrm>
        </p:spPr>
        <p:txBody>
          <a:bodyPr/>
          <a:lstStyle/>
          <a:p>
            <a:pPr>
              <a:lnSpc>
                <a:spcPct val="150000"/>
              </a:lnSpc>
            </a:pPr>
            <a:r>
              <a:rPr lang="tr-TR" dirty="0" smtClean="0"/>
              <a:t>Dinin aynı zamanda bireysel bir nevroz olduğu fikrindedir. Ona göre </a:t>
            </a:r>
            <a:r>
              <a:rPr lang="tr-TR" dirty="0" err="1" smtClean="0"/>
              <a:t>nevrotiklerin</a:t>
            </a:r>
            <a:r>
              <a:rPr lang="tr-TR" dirty="0" smtClean="0"/>
              <a:t> davranışları ile dini ritüellerin icrası çerçevesinde ortaya konulan davranışlar arasında benzerlik vardır, hatta din, cinsel bastırmanın </a:t>
            </a:r>
            <a:r>
              <a:rPr lang="tr-TR" dirty="0" err="1" smtClean="0"/>
              <a:t>nevrotik</a:t>
            </a:r>
            <a:r>
              <a:rPr lang="tr-TR" dirty="0" smtClean="0"/>
              <a:t> bir ifadesidir.</a:t>
            </a:r>
          </a:p>
          <a:p>
            <a:pPr>
              <a:lnSpc>
                <a:spcPct val="150000"/>
              </a:lnSpc>
              <a:buNone/>
            </a:pPr>
            <a:endParaRPr lang="tr-TR" dirty="0"/>
          </a:p>
        </p:txBody>
      </p:sp>
    </p:spTree>
  </p:cSld>
  <p:clrMapOvr>
    <a:masterClrMapping/>
  </p:clrMapOvr>
  <p:transition advClick="0">
    <p:split/>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160</TotalTime>
  <Words>780</Words>
  <Application>Microsoft Office PowerPoint</Application>
  <PresentationFormat>Ekran Gösterisi (4:3)</PresentationFormat>
  <Paragraphs>69</Paragraphs>
  <Slides>17</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17</vt:i4>
      </vt:variant>
    </vt:vector>
  </HeadingPairs>
  <TitlesOfParts>
    <vt:vector size="23" baseType="lpstr">
      <vt:lpstr>Arial</vt:lpstr>
      <vt:lpstr>Calibri</vt:lpstr>
      <vt:lpstr>Constantia</vt:lpstr>
      <vt:lpstr>Wingdings</vt:lpstr>
      <vt:lpstr>Wingdings 2</vt:lpstr>
      <vt:lpstr>Akış</vt:lpstr>
      <vt:lpstr>Dini Gelişim</vt:lpstr>
      <vt:lpstr>Soru: Tanrı tasavvuru ne demektir?</vt:lpstr>
      <vt:lpstr>Tanrı tasavvuru değişir!!!</vt:lpstr>
      <vt:lpstr>Tanrı tasavvurunu şekillendiren altı faktör: (Wulff,Grom)</vt:lpstr>
      <vt:lpstr>Tanrı’nın sıfatları önemlidir!!!</vt:lpstr>
      <vt:lpstr>Çeşitli yaklaşımlar</vt:lpstr>
      <vt:lpstr>Freud’a göre Tanrı tasavvuru</vt:lpstr>
      <vt:lpstr>Freud’a göre Tanrı tasavvuru</vt:lpstr>
      <vt:lpstr>Freud’a göre Tanrı tasavvuru</vt:lpstr>
      <vt:lpstr>Nesne İlişkilerine Göre Tanrı Tasavvuru</vt:lpstr>
      <vt:lpstr>Nesne İlişkilerine Göre Tanrı Tasavvuru</vt:lpstr>
      <vt:lpstr>Nesne İlişkilerine Göre Tanrı Tasavvuru</vt:lpstr>
      <vt:lpstr>Nesne İlişkilerine Göre Tanrı Tasavvuru</vt:lpstr>
      <vt:lpstr>Bağlanma Kuramına göre Tanrı Tasavvuru</vt:lpstr>
      <vt:lpstr>Bağlanma Kuramına göre Tanrı Tasavvuru</vt:lpstr>
      <vt:lpstr>Bağlanma Kuramına göre Tanrı Tasavvuru</vt:lpstr>
      <vt:lpstr>Yararlanılan Kaynaklar</vt:lpstr>
    </vt:vector>
  </TitlesOfParts>
  <Company>aubim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Tanrı Tasavvuru</dc:title>
  <dc:creator>HALISE KADER ZENGIN</dc:creator>
  <cp:lastModifiedBy>user</cp:lastModifiedBy>
  <cp:revision>18</cp:revision>
  <cp:lastPrinted>2018-05-03T06:52:13Z</cp:lastPrinted>
  <dcterms:created xsi:type="dcterms:W3CDTF">2009-11-11T07:45:35Z</dcterms:created>
  <dcterms:modified xsi:type="dcterms:W3CDTF">2020-05-08T07:16:20Z</dcterms:modified>
</cp:coreProperties>
</file>