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57" r:id="rId2"/>
    <p:sldId id="258" r:id="rId3"/>
    <p:sldId id="272" r:id="rId4"/>
    <p:sldId id="259" r:id="rId5"/>
    <p:sldId id="264" r:id="rId6"/>
    <p:sldId id="273" r:id="rId7"/>
    <p:sldId id="268" r:id="rId8"/>
    <p:sldId id="274" r:id="rId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7" autoAdjust="0"/>
    <p:restoredTop sz="94660"/>
  </p:normalViewPr>
  <p:slideViewPr>
    <p:cSldViewPr>
      <p:cViewPr varScale="1">
        <p:scale>
          <a:sx n="83" d="100"/>
          <a:sy n="83" d="100"/>
        </p:scale>
        <p:origin x="16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DCFAB4-1F29-4D46-BB8B-CA0C84609667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134A6-318D-4C03-9A88-58FD7F12DE78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6074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960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9792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43673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5529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8177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84850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DA263-FAC3-44CC-B5E6-C859497C91D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F02F-C5D7-4060-A164-EB9AEE5F73CB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601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80C373-BFB3-4CEB-9CDD-4CEDA0DDAA91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DE5D-CA7B-4326-B26D-89B6EBD5593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523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2A1EE8-347A-4EBE-8E59-555A658673D5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9B01-07B9-4D44-9A63-7BE11E126F2A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1443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5FB020-41A7-43BB-B4D7-BF04A3A9FCF4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ED5E-C8E4-4317-A7DA-1C739386EA29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461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6E81E3-15B6-4680-B55C-28F336C175E0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69E7E-A4E4-4F0C-9108-419E5ECFCCE3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3212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22A156-3126-44CF-B4D7-78831869F370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D977-F3C8-4DBB-B9F0-D5A47ADF08C0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6426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30CEE9-6137-407A-8FFE-727DD32BF133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9F5DB-3A82-48FD-B9A2-DC2DD9431143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888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1A060C-49DB-4C45-AC23-1B85F6181048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0FB-334A-406A-B3C5-6CAFF09AD648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221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6F19C-0AFA-494E-8022-9D57538CB3A6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BAF3-4967-452C-809C-187FC5187E74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101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3CB3CC-9D3D-4AAB-8986-C435CE5ED0BA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8B28A2-570A-41B2-9A93-B7834E43E86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604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dirty="0"/>
              <a:t>KAMUSAL ALAN VE KENT</a:t>
            </a:r>
          </a:p>
        </p:txBody>
      </p:sp>
      <p:sp>
        <p:nvSpPr>
          <p:cNvPr id="5123" name="2 Alt Başlık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marR="0" eaLnBrk="1" hangingPunct="1">
              <a:buFont typeface="Arial" panose="020B0604020202020204" pitchFamily="34" charset="0"/>
              <a:buNone/>
            </a:pPr>
            <a:r>
              <a:rPr lang="tr-TR" altLang="tr-TR" dirty="0" smtClean="0"/>
              <a:t>9. Hafta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Ortaçağın Mirası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16835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10. </a:t>
            </a:r>
            <a:r>
              <a:rPr lang="tr-TR" sz="20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yy’dan</a:t>
            </a: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itibaren ticari faaliyetlerin yeniden gelişmesi sonucu kentler de giderek gelişmeye başlamıştır</a:t>
            </a: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Avrupa’nın çeşitli yerlerinde bugünkü kentlerin temeli olan kentler kurulmaya başlamıştır.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920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Ortaçağın Mirası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276872"/>
            <a:ext cx="8229600" cy="28083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 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kentlerin bazıları küçük kentler olarak kalmış bazıları da giderek gelişmiştir. </a:t>
            </a:r>
            <a:endParaRPr lang="tr-TR" sz="24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14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tr-T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yy’daki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bunalımla birlikte kentlerin gelişimi de duraklamıştır.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04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51216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14-17.yy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Avrupası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Rönesans: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Italya’dan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başlayan bir kültürel hareket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Ortaçağ ile Modern dönem arasındaki köprü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4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Entellektüel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temelini Antik Yunan’a ait metinlerin tekrar bulunmasına ve yorumlanmasına borçlu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22455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Erken Modern Dönem Kent Planı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276871"/>
            <a:ext cx="8229600" cy="403185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Ortaçağ’daki düzensiz, karmaşık ve kapalı kent yapısının dönüşümü.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Rönesans kentleri bir “ideal kent” tasarımından etkilenmiştir </a:t>
            </a:r>
            <a:endParaRPr lang="tr-TR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  </a:t>
            </a:r>
            <a:r>
              <a:rPr lang="tr-T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 model bir çok kente uygulanmaya çalışılmıştır</a:t>
            </a:r>
            <a:r>
              <a:rPr 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22455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Erken Modern Dönem Kent Planı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276871"/>
            <a:ext cx="8229600" cy="403185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Özellikleri: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Düzenli </a:t>
            </a: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 kent merkezi: 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Aydınlanma felsefesi, mantık, akıl, akılcılık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Hesaplamalar, geometri, düzenlilik</a:t>
            </a:r>
          </a:p>
        </p:txBody>
      </p:sp>
    </p:spTree>
    <p:extLst>
      <p:ext uri="{BB962C8B-B14F-4D97-AF65-F5344CB8AC3E}">
        <p14:creationId xmlns:p14="http://schemas.microsoft.com/office/powerpoint/2010/main" val="93208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333374"/>
            <a:ext cx="8229600" cy="143944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Erken Modern Dönem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5984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Erken Modern Dönem kentlerin </a:t>
            </a:r>
            <a:r>
              <a:rPr lang="tr-T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özellikleri</a:t>
            </a:r>
            <a:endParaRPr lang="tr-TR" sz="2400" b="1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Kentlerin büyümesi, nüfusun artması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ticaretin gelişmesi, yasalar ve vergiler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Krallık </a:t>
            </a: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 kent yönetimleri</a:t>
            </a:r>
          </a:p>
          <a:p>
            <a:pPr marL="641033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“Baş  Kent” hem siyasal hem toplumsal anlamda..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080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Modern Kentin Yeni Unsurları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55136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Saat kuleleri (13.yy ve 14.yy)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Müzeler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Sanat Galerileri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Kraliyet  parkları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Saray Bahçeleri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Hayvanat Bahçeleri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Devlet daireleri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Ev ve iş yerinin ayrışması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Evlerin odalara ayrılması ve koridor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8321858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211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 2</vt:lpstr>
      <vt:lpstr>Wingdings 3</vt:lpstr>
      <vt:lpstr>Yüzeyler</vt:lpstr>
      <vt:lpstr>KAMUSAL ALAN VE KENT</vt:lpstr>
      <vt:lpstr>Ortaçağın Mirası</vt:lpstr>
      <vt:lpstr>Ortaçağın Mirası</vt:lpstr>
      <vt:lpstr>14-17.yy Avrupası</vt:lpstr>
      <vt:lpstr>Erken Modern Dönem Kent Planı</vt:lpstr>
      <vt:lpstr>Erken Modern Dönem Kent Planı</vt:lpstr>
      <vt:lpstr>Erken Modern Dönem</vt:lpstr>
      <vt:lpstr>Modern Kentin Yeni Unsurları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Word</dc:creator>
  <cp:lastModifiedBy>user</cp:lastModifiedBy>
  <cp:revision>21</cp:revision>
  <dcterms:created xsi:type="dcterms:W3CDTF">2017-05-05T10:46:00Z</dcterms:created>
  <dcterms:modified xsi:type="dcterms:W3CDTF">2020-02-02T15:40:59Z</dcterms:modified>
</cp:coreProperties>
</file>