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diagrams/quickStyle4.xml" ContentType="application/vnd.openxmlformats-officedocument.drawingml.diagramStyl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diagrams/layout7.xml" ContentType="application/vnd.openxmlformats-officedocument.drawingml.diagramLayout+xml"/>
  <Override PartName="/ppt/diagrams/data8.xml" ContentType="application/vnd.openxmlformats-officedocument.drawingml.diagramData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5.xml" ContentType="application/vnd.openxmlformats-officedocument.drawingml.diagramLayout+xml"/>
  <Override PartName="/ppt/diagrams/data6.xml" ContentType="application/vnd.openxmlformats-officedocument.drawingml.diagramData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colors8.xml" ContentType="application/vnd.openxmlformats-officedocument.drawingml.diagramColors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colors6.xml" ContentType="application/vnd.openxmlformats-officedocument.drawingml.diagramColors+xml"/>
  <Override PartName="/ppt/diagrams/drawing7.xml" ContentType="application/vnd.ms-office.drawingml.diagramDrawing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rawing5.xml" ContentType="application/vnd.ms-office.drawingml.diagramDrawing+xml"/>
  <Override PartName="/ppt/diagrams/quickStyle6.xml" ContentType="application/vnd.openxmlformats-officedocument.drawingml.diagramStyle+xml"/>
  <Override PartName="/ppt/diagrams/quickStyle7.xml" ContentType="application/vnd.openxmlformats-officedocument.drawingml.diagramStyl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diagrams/colors2.xml" ContentType="application/vnd.openxmlformats-officedocument.drawingml.diagramColors+xml"/>
  <Override PartName="/ppt/diagrams/drawing3.xml" ContentType="application/vnd.ms-office.drawingml.diagramDrawing+xml"/>
  <Override PartName="/ppt/diagrams/quickStyle5.xml" ContentType="application/vnd.openxmlformats-officedocument.drawingml.diagramStyl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  <Override PartName="/ppt/diagrams/layout8.xml" ContentType="application/vnd.openxmlformats-officedocument.drawingml.diagram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diagrams/layout6.xml" ContentType="application/vnd.openxmlformats-officedocument.drawingml.diagram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diagrams/layout4.xml" ContentType="application/vnd.openxmlformats-officedocument.drawingml.diagramLayout+xml"/>
  <Override PartName="/ppt/diagrams/data7.xml" ContentType="application/vnd.openxmlformats-officedocument.drawingml.diagramData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data5.xml" ContentType="application/vnd.openxmlformats-officedocument.drawingml.diagramData+xml"/>
  <Override PartName="/ppt/diagrams/colors7.xml" ContentType="application/vnd.openxmlformats-officedocument.drawingml.diagramColors+xml"/>
  <Override PartName="/ppt/diagrams/drawing8.xml" ContentType="application/vnd.ms-office.drawingml.diagramDrawing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diagrams/drawing6.xml" ContentType="application/vnd.ms-office.drawingml.diagramDrawing+xml"/>
  <Override PartName="/ppt/diagrams/quickStyle8.xml" ContentType="application/vnd.openxmlformats-officedocument.drawingml.diagram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76" r:id="rId1"/>
  </p:sldMasterIdLst>
  <p:handoutMasterIdLst>
    <p:handoutMasterId r:id="rId27"/>
  </p:handoutMasterIdLst>
  <p:sldIdLst>
    <p:sldId id="925" r:id="rId2"/>
    <p:sldId id="924" r:id="rId3"/>
    <p:sldId id="927" r:id="rId4"/>
    <p:sldId id="926" r:id="rId5"/>
    <p:sldId id="931" r:id="rId6"/>
    <p:sldId id="922" r:id="rId7"/>
    <p:sldId id="923" r:id="rId8"/>
    <p:sldId id="928" r:id="rId9"/>
    <p:sldId id="929" r:id="rId10"/>
    <p:sldId id="934" r:id="rId11"/>
    <p:sldId id="933" r:id="rId12"/>
    <p:sldId id="937" r:id="rId13"/>
    <p:sldId id="936" r:id="rId14"/>
    <p:sldId id="938" r:id="rId15"/>
    <p:sldId id="940" r:id="rId16"/>
    <p:sldId id="942" r:id="rId17"/>
    <p:sldId id="948" r:id="rId18"/>
    <p:sldId id="946" r:id="rId19"/>
    <p:sldId id="949" r:id="rId20"/>
    <p:sldId id="951" r:id="rId21"/>
    <p:sldId id="957" r:id="rId22"/>
    <p:sldId id="954" r:id="rId23"/>
    <p:sldId id="956" r:id="rId24"/>
    <p:sldId id="964" r:id="rId25"/>
    <p:sldId id="961" r:id="rId26"/>
  </p:sldIdLst>
  <p:sldSz cx="9144000" cy="6858000" type="screen4x3"/>
  <p:notesSz cx="6858000" cy="9144000"/>
  <p:defaultTextStyle>
    <a:defPPr>
      <a:defRPr lang="en-US"/>
    </a:defPPr>
    <a:lvl1pPr algn="ctr" rtl="0" eaLnBrk="0" fontAlgn="base" hangingPunct="0">
      <a:spcBef>
        <a:spcPct val="0"/>
      </a:spcBef>
      <a:spcAft>
        <a:spcPct val="0"/>
      </a:spcAft>
      <a:defRPr kern="1200">
        <a:solidFill>
          <a:srgbClr val="CC66FF"/>
        </a:solidFill>
        <a:latin typeface="Arial" charset="0"/>
        <a:ea typeface="+mn-ea"/>
        <a:cs typeface="+mn-cs"/>
      </a:defRPr>
    </a:lvl1pPr>
    <a:lvl2pPr marL="457200" algn="ctr" rtl="0" eaLnBrk="0" fontAlgn="base" hangingPunct="0">
      <a:spcBef>
        <a:spcPct val="0"/>
      </a:spcBef>
      <a:spcAft>
        <a:spcPct val="0"/>
      </a:spcAft>
      <a:defRPr kern="1200">
        <a:solidFill>
          <a:srgbClr val="CC66FF"/>
        </a:solidFill>
        <a:latin typeface="Arial" charset="0"/>
        <a:ea typeface="+mn-ea"/>
        <a:cs typeface="+mn-cs"/>
      </a:defRPr>
    </a:lvl2pPr>
    <a:lvl3pPr marL="914400" algn="ctr" rtl="0" eaLnBrk="0" fontAlgn="base" hangingPunct="0">
      <a:spcBef>
        <a:spcPct val="0"/>
      </a:spcBef>
      <a:spcAft>
        <a:spcPct val="0"/>
      </a:spcAft>
      <a:defRPr kern="1200">
        <a:solidFill>
          <a:srgbClr val="CC66FF"/>
        </a:solidFill>
        <a:latin typeface="Arial" charset="0"/>
        <a:ea typeface="+mn-ea"/>
        <a:cs typeface="+mn-cs"/>
      </a:defRPr>
    </a:lvl3pPr>
    <a:lvl4pPr marL="1371600" algn="ctr" rtl="0" eaLnBrk="0" fontAlgn="base" hangingPunct="0">
      <a:spcBef>
        <a:spcPct val="0"/>
      </a:spcBef>
      <a:spcAft>
        <a:spcPct val="0"/>
      </a:spcAft>
      <a:defRPr kern="1200">
        <a:solidFill>
          <a:srgbClr val="CC66FF"/>
        </a:solidFill>
        <a:latin typeface="Arial" charset="0"/>
        <a:ea typeface="+mn-ea"/>
        <a:cs typeface="+mn-cs"/>
      </a:defRPr>
    </a:lvl4pPr>
    <a:lvl5pPr marL="1828800" algn="ctr" rtl="0" eaLnBrk="0" fontAlgn="base" hangingPunct="0">
      <a:spcBef>
        <a:spcPct val="0"/>
      </a:spcBef>
      <a:spcAft>
        <a:spcPct val="0"/>
      </a:spcAft>
      <a:defRPr kern="1200">
        <a:solidFill>
          <a:srgbClr val="CC66FF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rgbClr val="CC66FF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rgbClr val="CC66FF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rgbClr val="CC66FF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rgbClr val="CC66FF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CC66"/>
    <a:srgbClr val="FF3300"/>
    <a:srgbClr val="FDF5F1"/>
    <a:srgbClr val="F274DA"/>
    <a:srgbClr val="CC66FF"/>
    <a:srgbClr val="FDEEE7"/>
    <a:srgbClr val="FF9933"/>
    <a:srgbClr val="FCF6F2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354" autoAdjust="0"/>
    <p:restoredTop sz="94660"/>
  </p:normalViewPr>
  <p:slideViewPr>
    <p:cSldViewPr>
      <p:cViewPr varScale="1">
        <p:scale>
          <a:sx n="68" d="100"/>
          <a:sy n="68" d="100"/>
        </p:scale>
        <p:origin x="-1452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0" d="100"/>
          <a:sy n="40" d="100"/>
        </p:scale>
        <p:origin x="-1488" y="-84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handoutMaster" Target="handoutMasters/handoutMaster1.xml"/><Relationship Id="rId30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F074D67-8DB3-46E7-A0B8-628C394E1DA7}" type="doc">
      <dgm:prSet loTypeId="urn:microsoft.com/office/officeart/2005/8/layout/process4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198C1F83-E034-46CA-A59E-8DD553272923}">
      <dgm:prSet custT="1"/>
      <dgm:spPr/>
      <dgm:t>
        <a:bodyPr/>
        <a:lstStyle/>
        <a:p>
          <a:pPr rtl="0"/>
          <a:r>
            <a:rPr lang="tr-TR" sz="3600" dirty="0" smtClean="0"/>
            <a:t>Bıçağın yapısındaki karbon, </a:t>
          </a:r>
          <a:endParaRPr lang="tr-TR" sz="3600" dirty="0"/>
        </a:p>
      </dgm:t>
    </dgm:pt>
    <dgm:pt modelId="{0A1BD946-4670-4E40-A32E-E99DD25BA0A1}" type="parTrans" cxnId="{FB505D35-A34C-4E7D-927E-D099665F27A7}">
      <dgm:prSet/>
      <dgm:spPr/>
      <dgm:t>
        <a:bodyPr/>
        <a:lstStyle/>
        <a:p>
          <a:endParaRPr lang="tr-TR"/>
        </a:p>
      </dgm:t>
    </dgm:pt>
    <dgm:pt modelId="{241C6B22-1C57-46A7-9A88-DB8FADB3954A}" type="sibTrans" cxnId="{FB505D35-A34C-4E7D-927E-D099665F27A7}">
      <dgm:prSet/>
      <dgm:spPr/>
      <dgm:t>
        <a:bodyPr/>
        <a:lstStyle/>
        <a:p>
          <a:endParaRPr lang="tr-TR"/>
        </a:p>
      </dgm:t>
    </dgm:pt>
    <dgm:pt modelId="{76CA3DDE-161B-421E-BFF9-77FF3A8261A7}">
      <dgm:prSet custT="1"/>
      <dgm:spPr/>
      <dgm:t>
        <a:bodyPr/>
        <a:lstStyle/>
        <a:p>
          <a:pPr rtl="0"/>
          <a:r>
            <a:rPr lang="tr-TR" sz="3600" dirty="0" smtClean="0"/>
            <a:t>bıçak ağzının sertliğini belirler</a:t>
          </a:r>
          <a:endParaRPr lang="tr-TR" sz="3600" dirty="0"/>
        </a:p>
      </dgm:t>
    </dgm:pt>
    <dgm:pt modelId="{693233FF-A636-47F0-9323-108DC3E28148}" type="sibTrans" cxnId="{D0471F4B-B276-42BC-9ED8-FC03501E59F9}">
      <dgm:prSet/>
      <dgm:spPr/>
      <dgm:t>
        <a:bodyPr/>
        <a:lstStyle/>
        <a:p>
          <a:endParaRPr lang="tr-TR"/>
        </a:p>
      </dgm:t>
    </dgm:pt>
    <dgm:pt modelId="{074E0683-EDF7-4716-94E8-166FA98EE8E4}" type="parTrans" cxnId="{D0471F4B-B276-42BC-9ED8-FC03501E59F9}">
      <dgm:prSet/>
      <dgm:spPr/>
      <dgm:t>
        <a:bodyPr/>
        <a:lstStyle/>
        <a:p>
          <a:endParaRPr lang="tr-TR"/>
        </a:p>
      </dgm:t>
    </dgm:pt>
    <dgm:pt modelId="{D0AE7F62-3FE1-4AFF-B04C-68EECC9451A4}">
      <dgm:prSet custT="1"/>
      <dgm:spPr/>
      <dgm:t>
        <a:bodyPr/>
        <a:lstStyle/>
        <a:p>
          <a:pPr marL="0" marR="0" indent="0" defTabSz="914400" rtl="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tr-TR" sz="3600" dirty="0" smtClean="0"/>
            <a:t>özellikle keskinlik için</a:t>
          </a:r>
        </a:p>
        <a:p>
          <a:pPr defTabSz="1689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600" dirty="0" smtClean="0"/>
            <a:t>elzemdir. </a:t>
          </a:r>
          <a:endParaRPr lang="tr-TR" sz="3600" dirty="0"/>
        </a:p>
      </dgm:t>
    </dgm:pt>
    <dgm:pt modelId="{9D2A0B49-7795-47DC-B64B-E227D556D7BA}" type="sibTrans" cxnId="{AFBB09B2-A335-4EBC-B4CA-11B82AE0D645}">
      <dgm:prSet/>
      <dgm:spPr/>
      <dgm:t>
        <a:bodyPr/>
        <a:lstStyle/>
        <a:p>
          <a:endParaRPr lang="tr-TR"/>
        </a:p>
      </dgm:t>
    </dgm:pt>
    <dgm:pt modelId="{26C1457C-DD7F-4B57-B14F-BD878CB48453}" type="parTrans" cxnId="{AFBB09B2-A335-4EBC-B4CA-11B82AE0D645}">
      <dgm:prSet/>
      <dgm:spPr/>
      <dgm:t>
        <a:bodyPr/>
        <a:lstStyle/>
        <a:p>
          <a:endParaRPr lang="tr-TR"/>
        </a:p>
      </dgm:t>
    </dgm:pt>
    <dgm:pt modelId="{163EC4D4-4071-4BB8-825D-B6FBF2551C35}" type="pres">
      <dgm:prSet presAssocID="{4F074D67-8DB3-46E7-A0B8-628C394E1DA7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04E44E04-1E7B-4686-94F6-804DA66EEE9E}" type="pres">
      <dgm:prSet presAssocID="{D0AE7F62-3FE1-4AFF-B04C-68EECC9451A4}" presName="boxAndChildren" presStyleCnt="0"/>
      <dgm:spPr/>
    </dgm:pt>
    <dgm:pt modelId="{EB480ACC-CB50-401E-92B0-9BCF896E306B}" type="pres">
      <dgm:prSet presAssocID="{D0AE7F62-3FE1-4AFF-B04C-68EECC9451A4}" presName="parentTextBox" presStyleLbl="node1" presStyleIdx="0" presStyleCnt="3" custLinFactNeighborX="-877" custLinFactNeighborY="3396"/>
      <dgm:spPr/>
      <dgm:t>
        <a:bodyPr/>
        <a:lstStyle/>
        <a:p>
          <a:endParaRPr lang="tr-TR"/>
        </a:p>
      </dgm:t>
    </dgm:pt>
    <dgm:pt modelId="{CC68E20C-E47E-452C-9078-ECA09D00E5B6}" type="pres">
      <dgm:prSet presAssocID="{693233FF-A636-47F0-9323-108DC3E28148}" presName="sp" presStyleCnt="0"/>
      <dgm:spPr/>
    </dgm:pt>
    <dgm:pt modelId="{76055791-023B-489A-B78E-30B6C98704E5}" type="pres">
      <dgm:prSet presAssocID="{76CA3DDE-161B-421E-BFF9-77FF3A8261A7}" presName="arrowAndChildren" presStyleCnt="0"/>
      <dgm:spPr/>
    </dgm:pt>
    <dgm:pt modelId="{EB09946A-3745-4A6E-96C1-72899E331C2C}" type="pres">
      <dgm:prSet presAssocID="{76CA3DDE-161B-421E-BFF9-77FF3A8261A7}" presName="parentTextArrow" presStyleLbl="node1" presStyleIdx="1" presStyleCnt="3"/>
      <dgm:spPr/>
      <dgm:t>
        <a:bodyPr/>
        <a:lstStyle/>
        <a:p>
          <a:endParaRPr lang="tr-TR"/>
        </a:p>
      </dgm:t>
    </dgm:pt>
    <dgm:pt modelId="{BCCA135F-C2FC-4C59-A6D8-F91F71D98584}" type="pres">
      <dgm:prSet presAssocID="{241C6B22-1C57-46A7-9A88-DB8FADB3954A}" presName="sp" presStyleCnt="0"/>
      <dgm:spPr/>
    </dgm:pt>
    <dgm:pt modelId="{D3E2F8DA-00A9-4864-A75B-66647A09D5EA}" type="pres">
      <dgm:prSet presAssocID="{198C1F83-E034-46CA-A59E-8DD553272923}" presName="arrowAndChildren" presStyleCnt="0"/>
      <dgm:spPr/>
    </dgm:pt>
    <dgm:pt modelId="{7D4E40B9-92C6-436C-B5FD-56E119069EC4}" type="pres">
      <dgm:prSet presAssocID="{198C1F83-E034-46CA-A59E-8DD553272923}" presName="parentTextArrow" presStyleLbl="node1" presStyleIdx="2" presStyleCnt="3"/>
      <dgm:spPr/>
      <dgm:t>
        <a:bodyPr/>
        <a:lstStyle/>
        <a:p>
          <a:endParaRPr lang="tr-TR"/>
        </a:p>
      </dgm:t>
    </dgm:pt>
  </dgm:ptLst>
  <dgm:cxnLst>
    <dgm:cxn modelId="{D0471F4B-B276-42BC-9ED8-FC03501E59F9}" srcId="{4F074D67-8DB3-46E7-A0B8-628C394E1DA7}" destId="{76CA3DDE-161B-421E-BFF9-77FF3A8261A7}" srcOrd="1" destOrd="0" parTransId="{074E0683-EDF7-4716-94E8-166FA98EE8E4}" sibTransId="{693233FF-A636-47F0-9323-108DC3E28148}"/>
    <dgm:cxn modelId="{A17F54DD-D2BB-4A42-846F-9F2FA3B5080A}" type="presOf" srcId="{4F074D67-8DB3-46E7-A0B8-628C394E1DA7}" destId="{163EC4D4-4071-4BB8-825D-B6FBF2551C35}" srcOrd="0" destOrd="0" presId="urn:microsoft.com/office/officeart/2005/8/layout/process4"/>
    <dgm:cxn modelId="{FB505D35-A34C-4E7D-927E-D099665F27A7}" srcId="{4F074D67-8DB3-46E7-A0B8-628C394E1DA7}" destId="{198C1F83-E034-46CA-A59E-8DD553272923}" srcOrd="0" destOrd="0" parTransId="{0A1BD946-4670-4E40-A32E-E99DD25BA0A1}" sibTransId="{241C6B22-1C57-46A7-9A88-DB8FADB3954A}"/>
    <dgm:cxn modelId="{AFBB09B2-A335-4EBC-B4CA-11B82AE0D645}" srcId="{4F074D67-8DB3-46E7-A0B8-628C394E1DA7}" destId="{D0AE7F62-3FE1-4AFF-B04C-68EECC9451A4}" srcOrd="2" destOrd="0" parTransId="{26C1457C-DD7F-4B57-B14F-BD878CB48453}" sibTransId="{9D2A0B49-7795-47DC-B64B-E227D556D7BA}"/>
    <dgm:cxn modelId="{2192975C-0C7F-436B-85CF-F7B2BCD3D1AC}" type="presOf" srcId="{198C1F83-E034-46CA-A59E-8DD553272923}" destId="{7D4E40B9-92C6-436C-B5FD-56E119069EC4}" srcOrd="0" destOrd="0" presId="urn:microsoft.com/office/officeart/2005/8/layout/process4"/>
    <dgm:cxn modelId="{7DDF0712-72B2-4F5B-84BC-CF9341C9A5E6}" type="presOf" srcId="{76CA3DDE-161B-421E-BFF9-77FF3A8261A7}" destId="{EB09946A-3745-4A6E-96C1-72899E331C2C}" srcOrd="0" destOrd="0" presId="urn:microsoft.com/office/officeart/2005/8/layout/process4"/>
    <dgm:cxn modelId="{1D1DF914-AB9D-4E19-8583-662215BB8C39}" type="presOf" srcId="{D0AE7F62-3FE1-4AFF-B04C-68EECC9451A4}" destId="{EB480ACC-CB50-401E-92B0-9BCF896E306B}" srcOrd="0" destOrd="0" presId="urn:microsoft.com/office/officeart/2005/8/layout/process4"/>
    <dgm:cxn modelId="{6187CD89-F83D-4AA2-B3E3-1589AB840752}" type="presParOf" srcId="{163EC4D4-4071-4BB8-825D-B6FBF2551C35}" destId="{04E44E04-1E7B-4686-94F6-804DA66EEE9E}" srcOrd="0" destOrd="0" presId="urn:microsoft.com/office/officeart/2005/8/layout/process4"/>
    <dgm:cxn modelId="{A3147E23-BE18-492B-9001-600CB168D5F6}" type="presParOf" srcId="{04E44E04-1E7B-4686-94F6-804DA66EEE9E}" destId="{EB480ACC-CB50-401E-92B0-9BCF896E306B}" srcOrd="0" destOrd="0" presId="urn:microsoft.com/office/officeart/2005/8/layout/process4"/>
    <dgm:cxn modelId="{EAC9ED52-B907-4FCC-99DE-FF1A851F3EA8}" type="presParOf" srcId="{163EC4D4-4071-4BB8-825D-B6FBF2551C35}" destId="{CC68E20C-E47E-452C-9078-ECA09D00E5B6}" srcOrd="1" destOrd="0" presId="urn:microsoft.com/office/officeart/2005/8/layout/process4"/>
    <dgm:cxn modelId="{1E69E7D2-FEF2-4F28-B899-CD9128F04E74}" type="presParOf" srcId="{163EC4D4-4071-4BB8-825D-B6FBF2551C35}" destId="{76055791-023B-489A-B78E-30B6C98704E5}" srcOrd="2" destOrd="0" presId="urn:microsoft.com/office/officeart/2005/8/layout/process4"/>
    <dgm:cxn modelId="{3EB053A1-4EBE-4E0B-A414-61AA8C525793}" type="presParOf" srcId="{76055791-023B-489A-B78E-30B6C98704E5}" destId="{EB09946A-3745-4A6E-96C1-72899E331C2C}" srcOrd="0" destOrd="0" presId="urn:microsoft.com/office/officeart/2005/8/layout/process4"/>
    <dgm:cxn modelId="{CB579E18-15E7-4C93-8357-03CE0283925A}" type="presParOf" srcId="{163EC4D4-4071-4BB8-825D-B6FBF2551C35}" destId="{BCCA135F-C2FC-4C59-A6D8-F91F71D98584}" srcOrd="3" destOrd="0" presId="urn:microsoft.com/office/officeart/2005/8/layout/process4"/>
    <dgm:cxn modelId="{5DAB2BF2-4608-4EE0-AA91-C0A97F799585}" type="presParOf" srcId="{163EC4D4-4071-4BB8-825D-B6FBF2551C35}" destId="{D3E2F8DA-00A9-4864-A75B-66647A09D5EA}" srcOrd="4" destOrd="0" presId="urn:microsoft.com/office/officeart/2005/8/layout/process4"/>
    <dgm:cxn modelId="{B3C39E3A-C5F9-4A22-8A88-F05C2E30923C}" type="presParOf" srcId="{D3E2F8DA-00A9-4864-A75B-66647A09D5EA}" destId="{7D4E40B9-92C6-436C-B5FD-56E119069EC4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F074D67-8DB3-46E7-A0B8-628C394E1DA7}" type="doc">
      <dgm:prSet loTypeId="urn:microsoft.com/office/officeart/2005/8/layout/process4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B3298B40-60A4-45F4-9845-7DC98E73B21C}">
      <dgm:prSet custT="1"/>
      <dgm:spPr/>
      <dgm:t>
        <a:bodyPr/>
        <a:lstStyle/>
        <a:p>
          <a:pPr rtl="0"/>
          <a:r>
            <a:rPr lang="tr-TR" sz="3600" dirty="0" smtClean="0"/>
            <a:t>Karbon, çelik bıçağın keskinliğinin</a:t>
          </a:r>
          <a:endParaRPr lang="tr-TR" sz="3600" dirty="0"/>
        </a:p>
      </dgm:t>
    </dgm:pt>
    <dgm:pt modelId="{6B29E2A8-82BD-4041-9024-4C8481047D76}" type="parTrans" cxnId="{A6CA2982-122A-4CF0-9741-73CCA766557F}">
      <dgm:prSet/>
      <dgm:spPr/>
      <dgm:t>
        <a:bodyPr/>
        <a:lstStyle/>
        <a:p>
          <a:endParaRPr lang="tr-TR"/>
        </a:p>
      </dgm:t>
    </dgm:pt>
    <dgm:pt modelId="{4740D2E2-D11A-4B07-959B-74DDD71CB264}" type="sibTrans" cxnId="{A6CA2982-122A-4CF0-9741-73CCA766557F}">
      <dgm:prSet/>
      <dgm:spPr/>
      <dgm:t>
        <a:bodyPr/>
        <a:lstStyle/>
        <a:p>
          <a:endParaRPr lang="tr-TR"/>
        </a:p>
      </dgm:t>
    </dgm:pt>
    <dgm:pt modelId="{F3D7FB07-12E2-47DA-A6DA-ABBFF9C74643}">
      <dgm:prSet custT="1"/>
      <dgm:spPr/>
      <dgm:t>
        <a:bodyPr/>
        <a:lstStyle/>
        <a:p>
          <a:pPr rtl="0"/>
          <a:r>
            <a:rPr lang="tr-TR" sz="3600" dirty="0" smtClean="0"/>
            <a:t>kaybolmasını geciktirir, </a:t>
          </a:r>
          <a:endParaRPr lang="tr-TR" sz="3600" dirty="0"/>
        </a:p>
      </dgm:t>
    </dgm:pt>
    <dgm:pt modelId="{5A7AE9DA-656B-4C96-85EF-A56457C33CC0}" type="parTrans" cxnId="{096F5671-04C1-4F1A-AE40-9CCBAC6E98AD}">
      <dgm:prSet/>
      <dgm:spPr/>
      <dgm:t>
        <a:bodyPr/>
        <a:lstStyle/>
        <a:p>
          <a:endParaRPr lang="tr-TR"/>
        </a:p>
      </dgm:t>
    </dgm:pt>
    <dgm:pt modelId="{353C9C38-910C-4467-8EDB-59E4647DD15D}" type="sibTrans" cxnId="{096F5671-04C1-4F1A-AE40-9CCBAC6E98AD}">
      <dgm:prSet/>
      <dgm:spPr/>
      <dgm:t>
        <a:bodyPr/>
        <a:lstStyle/>
        <a:p>
          <a:endParaRPr lang="tr-TR"/>
        </a:p>
      </dgm:t>
    </dgm:pt>
    <dgm:pt modelId="{2A1259B8-BC64-40A5-96FB-8849EA4A2C08}">
      <dgm:prSet custT="1"/>
      <dgm:spPr/>
      <dgm:t>
        <a:bodyPr/>
        <a:lstStyle/>
        <a:p>
          <a:pPr rtl="0"/>
          <a:r>
            <a:rPr lang="tr-TR" sz="3600" dirty="0" smtClean="0"/>
            <a:t>Fakat metalin kararmasına neden olabilir. </a:t>
          </a:r>
          <a:endParaRPr lang="tr-TR" sz="3600" dirty="0"/>
        </a:p>
      </dgm:t>
    </dgm:pt>
    <dgm:pt modelId="{995B4239-D039-4997-BA44-8EAD6D1076F4}" type="parTrans" cxnId="{5AD1E2A0-DD08-4C10-BC13-8E7CF35EB1EB}">
      <dgm:prSet/>
      <dgm:spPr/>
      <dgm:t>
        <a:bodyPr/>
        <a:lstStyle/>
        <a:p>
          <a:endParaRPr lang="tr-TR"/>
        </a:p>
      </dgm:t>
    </dgm:pt>
    <dgm:pt modelId="{43352AF4-FD72-4979-9BA1-502C18E9F68D}" type="sibTrans" cxnId="{5AD1E2A0-DD08-4C10-BC13-8E7CF35EB1EB}">
      <dgm:prSet/>
      <dgm:spPr/>
      <dgm:t>
        <a:bodyPr/>
        <a:lstStyle/>
        <a:p>
          <a:endParaRPr lang="tr-TR"/>
        </a:p>
      </dgm:t>
    </dgm:pt>
    <dgm:pt modelId="{819B210E-41EA-48E4-9640-D9BD4F3D2B0D}">
      <dgm:prSet custT="1"/>
      <dgm:spPr/>
      <dgm:t>
        <a:bodyPr/>
        <a:lstStyle/>
        <a:p>
          <a:pPr rtl="0"/>
          <a:r>
            <a:rPr lang="tr-TR" sz="3600" dirty="0" smtClean="0"/>
            <a:t>Eğer yıkandıktan sonra kurutulmaz ise,</a:t>
          </a:r>
          <a:endParaRPr lang="tr-TR" sz="3600" dirty="0"/>
        </a:p>
      </dgm:t>
    </dgm:pt>
    <dgm:pt modelId="{DD0E959A-3F8D-4763-8DD3-B9FDE180EB22}" type="parTrans" cxnId="{7B906371-85E8-4F7D-9E39-FF6FF4FFF434}">
      <dgm:prSet/>
      <dgm:spPr/>
      <dgm:t>
        <a:bodyPr/>
        <a:lstStyle/>
        <a:p>
          <a:endParaRPr lang="tr-TR"/>
        </a:p>
      </dgm:t>
    </dgm:pt>
    <dgm:pt modelId="{BAB77E4E-816C-486F-A7C7-3D25E0710C37}" type="sibTrans" cxnId="{7B906371-85E8-4F7D-9E39-FF6FF4FFF434}">
      <dgm:prSet/>
      <dgm:spPr/>
      <dgm:t>
        <a:bodyPr/>
        <a:lstStyle/>
        <a:p>
          <a:endParaRPr lang="tr-TR"/>
        </a:p>
      </dgm:t>
    </dgm:pt>
    <dgm:pt modelId="{19449A3D-82B8-4BF5-8539-5C6B55516244}">
      <dgm:prSet custT="1"/>
      <dgm:spPr/>
      <dgm:t>
        <a:bodyPr/>
        <a:lstStyle/>
        <a:p>
          <a:pPr rtl="0"/>
          <a:r>
            <a:rPr lang="tr-TR" sz="3600" dirty="0" smtClean="0"/>
            <a:t>metal paslanacaktır. </a:t>
          </a:r>
          <a:endParaRPr lang="tr-TR" sz="3600" dirty="0"/>
        </a:p>
      </dgm:t>
    </dgm:pt>
    <dgm:pt modelId="{82E5481E-56C6-4571-A793-777C5D5ABB1D}" type="parTrans" cxnId="{7DED74C2-3684-4453-BA3D-81E3D6C4B40E}">
      <dgm:prSet/>
      <dgm:spPr/>
      <dgm:t>
        <a:bodyPr/>
        <a:lstStyle/>
        <a:p>
          <a:endParaRPr lang="tr-TR"/>
        </a:p>
      </dgm:t>
    </dgm:pt>
    <dgm:pt modelId="{0C4C1915-A060-4C9F-B9A1-F2DC66AFD7D0}" type="sibTrans" cxnId="{7DED74C2-3684-4453-BA3D-81E3D6C4B40E}">
      <dgm:prSet/>
      <dgm:spPr/>
      <dgm:t>
        <a:bodyPr/>
        <a:lstStyle/>
        <a:p>
          <a:endParaRPr lang="tr-TR"/>
        </a:p>
      </dgm:t>
    </dgm:pt>
    <dgm:pt modelId="{163EC4D4-4071-4BB8-825D-B6FBF2551C35}" type="pres">
      <dgm:prSet presAssocID="{4F074D67-8DB3-46E7-A0B8-628C394E1DA7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BDA749E9-55D7-4069-B525-C8C1C9F295B1}" type="pres">
      <dgm:prSet presAssocID="{19449A3D-82B8-4BF5-8539-5C6B55516244}" presName="boxAndChildren" presStyleCnt="0"/>
      <dgm:spPr/>
    </dgm:pt>
    <dgm:pt modelId="{6C5F66DE-CD06-4823-9ADB-EB568C7D01B2}" type="pres">
      <dgm:prSet presAssocID="{19449A3D-82B8-4BF5-8539-5C6B55516244}" presName="parentTextBox" presStyleLbl="node1" presStyleIdx="0" presStyleCnt="5"/>
      <dgm:spPr/>
      <dgm:t>
        <a:bodyPr/>
        <a:lstStyle/>
        <a:p>
          <a:endParaRPr lang="tr-TR"/>
        </a:p>
      </dgm:t>
    </dgm:pt>
    <dgm:pt modelId="{7395CEC6-B8DF-4E7D-A9A4-E9C02B0FF218}" type="pres">
      <dgm:prSet presAssocID="{BAB77E4E-816C-486F-A7C7-3D25E0710C37}" presName="sp" presStyleCnt="0"/>
      <dgm:spPr/>
    </dgm:pt>
    <dgm:pt modelId="{A84FB0B2-83C3-4084-B865-E6E014847184}" type="pres">
      <dgm:prSet presAssocID="{819B210E-41EA-48E4-9640-D9BD4F3D2B0D}" presName="arrowAndChildren" presStyleCnt="0"/>
      <dgm:spPr/>
    </dgm:pt>
    <dgm:pt modelId="{8BC7FCE6-4460-494C-AD6C-0C41D8711697}" type="pres">
      <dgm:prSet presAssocID="{819B210E-41EA-48E4-9640-D9BD4F3D2B0D}" presName="parentTextArrow" presStyleLbl="node1" presStyleIdx="1" presStyleCnt="5" custLinFactNeighborX="-877" custLinFactNeighborY="1719"/>
      <dgm:spPr/>
      <dgm:t>
        <a:bodyPr/>
        <a:lstStyle/>
        <a:p>
          <a:endParaRPr lang="tr-TR"/>
        </a:p>
      </dgm:t>
    </dgm:pt>
    <dgm:pt modelId="{A30E6F3D-3688-4555-BC91-B3C73CE197C6}" type="pres">
      <dgm:prSet presAssocID="{43352AF4-FD72-4979-9BA1-502C18E9F68D}" presName="sp" presStyleCnt="0"/>
      <dgm:spPr/>
    </dgm:pt>
    <dgm:pt modelId="{1F864E58-516F-4591-894A-9C14526479D8}" type="pres">
      <dgm:prSet presAssocID="{2A1259B8-BC64-40A5-96FB-8849EA4A2C08}" presName="arrowAndChildren" presStyleCnt="0"/>
      <dgm:spPr/>
    </dgm:pt>
    <dgm:pt modelId="{F3EDAA5E-6749-4478-9665-24225D093A24}" type="pres">
      <dgm:prSet presAssocID="{2A1259B8-BC64-40A5-96FB-8849EA4A2C08}" presName="parentTextArrow" presStyleLbl="node1" presStyleIdx="2" presStyleCnt="5"/>
      <dgm:spPr/>
      <dgm:t>
        <a:bodyPr/>
        <a:lstStyle/>
        <a:p>
          <a:endParaRPr lang="tr-TR"/>
        </a:p>
      </dgm:t>
    </dgm:pt>
    <dgm:pt modelId="{8D8ABA15-11E4-4EF4-814F-7646B1525BA6}" type="pres">
      <dgm:prSet presAssocID="{353C9C38-910C-4467-8EDB-59E4647DD15D}" presName="sp" presStyleCnt="0"/>
      <dgm:spPr/>
    </dgm:pt>
    <dgm:pt modelId="{714F379D-7AA3-4BDF-98E4-985FAC1A5F1C}" type="pres">
      <dgm:prSet presAssocID="{F3D7FB07-12E2-47DA-A6DA-ABBFF9C74643}" presName="arrowAndChildren" presStyleCnt="0"/>
      <dgm:spPr/>
    </dgm:pt>
    <dgm:pt modelId="{526855B2-92E6-48AA-9D83-74E034D9C56B}" type="pres">
      <dgm:prSet presAssocID="{F3D7FB07-12E2-47DA-A6DA-ABBFF9C74643}" presName="parentTextArrow" presStyleLbl="node1" presStyleIdx="3" presStyleCnt="5"/>
      <dgm:spPr/>
      <dgm:t>
        <a:bodyPr/>
        <a:lstStyle/>
        <a:p>
          <a:endParaRPr lang="tr-TR"/>
        </a:p>
      </dgm:t>
    </dgm:pt>
    <dgm:pt modelId="{B7E8F73A-7276-4074-982C-2CC137F2D878}" type="pres">
      <dgm:prSet presAssocID="{4740D2E2-D11A-4B07-959B-74DDD71CB264}" presName="sp" presStyleCnt="0"/>
      <dgm:spPr/>
    </dgm:pt>
    <dgm:pt modelId="{6215AE33-B050-4A1B-9471-3DC7EDB96F98}" type="pres">
      <dgm:prSet presAssocID="{B3298B40-60A4-45F4-9845-7DC98E73B21C}" presName="arrowAndChildren" presStyleCnt="0"/>
      <dgm:spPr/>
    </dgm:pt>
    <dgm:pt modelId="{D14A7DF4-3F29-4765-BA58-104864123B9B}" type="pres">
      <dgm:prSet presAssocID="{B3298B40-60A4-45F4-9845-7DC98E73B21C}" presName="parentTextArrow" presStyleLbl="node1" presStyleIdx="4" presStyleCnt="5"/>
      <dgm:spPr/>
      <dgm:t>
        <a:bodyPr/>
        <a:lstStyle/>
        <a:p>
          <a:endParaRPr lang="tr-TR"/>
        </a:p>
      </dgm:t>
    </dgm:pt>
  </dgm:ptLst>
  <dgm:cxnLst>
    <dgm:cxn modelId="{C6CECC3F-F48B-4386-82E2-C0B5BEBB5717}" type="presOf" srcId="{F3D7FB07-12E2-47DA-A6DA-ABBFF9C74643}" destId="{526855B2-92E6-48AA-9D83-74E034D9C56B}" srcOrd="0" destOrd="0" presId="urn:microsoft.com/office/officeart/2005/8/layout/process4"/>
    <dgm:cxn modelId="{76611FF0-1EF2-4D57-AAE0-E7804B00EA50}" type="presOf" srcId="{819B210E-41EA-48E4-9640-D9BD4F3D2B0D}" destId="{8BC7FCE6-4460-494C-AD6C-0C41D8711697}" srcOrd="0" destOrd="0" presId="urn:microsoft.com/office/officeart/2005/8/layout/process4"/>
    <dgm:cxn modelId="{7B906371-85E8-4F7D-9E39-FF6FF4FFF434}" srcId="{4F074D67-8DB3-46E7-A0B8-628C394E1DA7}" destId="{819B210E-41EA-48E4-9640-D9BD4F3D2B0D}" srcOrd="3" destOrd="0" parTransId="{DD0E959A-3F8D-4763-8DD3-B9FDE180EB22}" sibTransId="{BAB77E4E-816C-486F-A7C7-3D25E0710C37}"/>
    <dgm:cxn modelId="{7FDAF6F6-BE84-412F-A3AE-5A45B773FC0E}" type="presOf" srcId="{2A1259B8-BC64-40A5-96FB-8849EA4A2C08}" destId="{F3EDAA5E-6749-4478-9665-24225D093A24}" srcOrd="0" destOrd="0" presId="urn:microsoft.com/office/officeart/2005/8/layout/process4"/>
    <dgm:cxn modelId="{A6CA2982-122A-4CF0-9741-73CCA766557F}" srcId="{4F074D67-8DB3-46E7-A0B8-628C394E1DA7}" destId="{B3298B40-60A4-45F4-9845-7DC98E73B21C}" srcOrd="0" destOrd="0" parTransId="{6B29E2A8-82BD-4041-9024-4C8481047D76}" sibTransId="{4740D2E2-D11A-4B07-959B-74DDD71CB264}"/>
    <dgm:cxn modelId="{FFC0CA6A-B65E-42F8-9B08-AA2EECEBE7D1}" type="presOf" srcId="{B3298B40-60A4-45F4-9845-7DC98E73B21C}" destId="{D14A7DF4-3F29-4765-BA58-104864123B9B}" srcOrd="0" destOrd="0" presId="urn:microsoft.com/office/officeart/2005/8/layout/process4"/>
    <dgm:cxn modelId="{5CECBAA1-B1FE-4301-B79B-B7A571CAFD90}" type="presOf" srcId="{4F074D67-8DB3-46E7-A0B8-628C394E1DA7}" destId="{163EC4D4-4071-4BB8-825D-B6FBF2551C35}" srcOrd="0" destOrd="0" presId="urn:microsoft.com/office/officeart/2005/8/layout/process4"/>
    <dgm:cxn modelId="{7DED74C2-3684-4453-BA3D-81E3D6C4B40E}" srcId="{4F074D67-8DB3-46E7-A0B8-628C394E1DA7}" destId="{19449A3D-82B8-4BF5-8539-5C6B55516244}" srcOrd="4" destOrd="0" parTransId="{82E5481E-56C6-4571-A793-777C5D5ABB1D}" sibTransId="{0C4C1915-A060-4C9F-B9A1-F2DC66AFD7D0}"/>
    <dgm:cxn modelId="{5AD1E2A0-DD08-4C10-BC13-8E7CF35EB1EB}" srcId="{4F074D67-8DB3-46E7-A0B8-628C394E1DA7}" destId="{2A1259B8-BC64-40A5-96FB-8849EA4A2C08}" srcOrd="2" destOrd="0" parTransId="{995B4239-D039-4997-BA44-8EAD6D1076F4}" sibTransId="{43352AF4-FD72-4979-9BA1-502C18E9F68D}"/>
    <dgm:cxn modelId="{DB4FE295-0098-49AB-B194-ABAB4D2A8BC6}" type="presOf" srcId="{19449A3D-82B8-4BF5-8539-5C6B55516244}" destId="{6C5F66DE-CD06-4823-9ADB-EB568C7D01B2}" srcOrd="0" destOrd="0" presId="urn:microsoft.com/office/officeart/2005/8/layout/process4"/>
    <dgm:cxn modelId="{096F5671-04C1-4F1A-AE40-9CCBAC6E98AD}" srcId="{4F074D67-8DB3-46E7-A0B8-628C394E1DA7}" destId="{F3D7FB07-12E2-47DA-A6DA-ABBFF9C74643}" srcOrd="1" destOrd="0" parTransId="{5A7AE9DA-656B-4C96-85EF-A56457C33CC0}" sibTransId="{353C9C38-910C-4467-8EDB-59E4647DD15D}"/>
    <dgm:cxn modelId="{6C305A36-4B33-404A-9B70-059671D4FAED}" type="presParOf" srcId="{163EC4D4-4071-4BB8-825D-B6FBF2551C35}" destId="{BDA749E9-55D7-4069-B525-C8C1C9F295B1}" srcOrd="0" destOrd="0" presId="urn:microsoft.com/office/officeart/2005/8/layout/process4"/>
    <dgm:cxn modelId="{853D3221-4B74-473F-B159-F6DEC56E092D}" type="presParOf" srcId="{BDA749E9-55D7-4069-B525-C8C1C9F295B1}" destId="{6C5F66DE-CD06-4823-9ADB-EB568C7D01B2}" srcOrd="0" destOrd="0" presId="urn:microsoft.com/office/officeart/2005/8/layout/process4"/>
    <dgm:cxn modelId="{CC3224CA-490C-414F-9847-900ED20674D6}" type="presParOf" srcId="{163EC4D4-4071-4BB8-825D-B6FBF2551C35}" destId="{7395CEC6-B8DF-4E7D-A9A4-E9C02B0FF218}" srcOrd="1" destOrd="0" presId="urn:microsoft.com/office/officeart/2005/8/layout/process4"/>
    <dgm:cxn modelId="{E203D371-7282-42EC-A5C5-A6FCF5099A5F}" type="presParOf" srcId="{163EC4D4-4071-4BB8-825D-B6FBF2551C35}" destId="{A84FB0B2-83C3-4084-B865-E6E014847184}" srcOrd="2" destOrd="0" presId="urn:microsoft.com/office/officeart/2005/8/layout/process4"/>
    <dgm:cxn modelId="{73B8C7B6-9F0E-450F-9350-B68EF2239623}" type="presParOf" srcId="{A84FB0B2-83C3-4084-B865-E6E014847184}" destId="{8BC7FCE6-4460-494C-AD6C-0C41D8711697}" srcOrd="0" destOrd="0" presId="urn:microsoft.com/office/officeart/2005/8/layout/process4"/>
    <dgm:cxn modelId="{FF5F5AB3-132D-40BB-BF46-31A2B652DA82}" type="presParOf" srcId="{163EC4D4-4071-4BB8-825D-B6FBF2551C35}" destId="{A30E6F3D-3688-4555-BC91-B3C73CE197C6}" srcOrd="3" destOrd="0" presId="urn:microsoft.com/office/officeart/2005/8/layout/process4"/>
    <dgm:cxn modelId="{29B38521-903D-41F6-AF3F-E7B70E9927E1}" type="presParOf" srcId="{163EC4D4-4071-4BB8-825D-B6FBF2551C35}" destId="{1F864E58-516F-4591-894A-9C14526479D8}" srcOrd="4" destOrd="0" presId="urn:microsoft.com/office/officeart/2005/8/layout/process4"/>
    <dgm:cxn modelId="{5387E283-4736-4660-8B7E-4C10E4B9D003}" type="presParOf" srcId="{1F864E58-516F-4591-894A-9C14526479D8}" destId="{F3EDAA5E-6749-4478-9665-24225D093A24}" srcOrd="0" destOrd="0" presId="urn:microsoft.com/office/officeart/2005/8/layout/process4"/>
    <dgm:cxn modelId="{A463A99B-5DE6-4969-9975-360E225AA072}" type="presParOf" srcId="{163EC4D4-4071-4BB8-825D-B6FBF2551C35}" destId="{8D8ABA15-11E4-4EF4-814F-7646B1525BA6}" srcOrd="5" destOrd="0" presId="urn:microsoft.com/office/officeart/2005/8/layout/process4"/>
    <dgm:cxn modelId="{60C3F6BB-50EC-4E68-9510-F6D503264EA7}" type="presParOf" srcId="{163EC4D4-4071-4BB8-825D-B6FBF2551C35}" destId="{714F379D-7AA3-4BDF-98E4-985FAC1A5F1C}" srcOrd="6" destOrd="0" presId="urn:microsoft.com/office/officeart/2005/8/layout/process4"/>
    <dgm:cxn modelId="{EF11B87B-CC1C-4D98-ABB6-1132D850D59A}" type="presParOf" srcId="{714F379D-7AA3-4BDF-98E4-985FAC1A5F1C}" destId="{526855B2-92E6-48AA-9D83-74E034D9C56B}" srcOrd="0" destOrd="0" presId="urn:microsoft.com/office/officeart/2005/8/layout/process4"/>
    <dgm:cxn modelId="{AC4417B8-6380-4076-BF34-BAD3167238AE}" type="presParOf" srcId="{163EC4D4-4071-4BB8-825D-B6FBF2551C35}" destId="{B7E8F73A-7276-4074-982C-2CC137F2D878}" srcOrd="7" destOrd="0" presId="urn:microsoft.com/office/officeart/2005/8/layout/process4"/>
    <dgm:cxn modelId="{4C19475B-5215-4F26-BBBC-F2C78AE781C0}" type="presParOf" srcId="{163EC4D4-4071-4BB8-825D-B6FBF2551C35}" destId="{6215AE33-B050-4A1B-9471-3DC7EDB96F98}" srcOrd="8" destOrd="0" presId="urn:microsoft.com/office/officeart/2005/8/layout/process4"/>
    <dgm:cxn modelId="{A263ADFE-5618-430E-A11C-CDD3D3A6EE4D}" type="presParOf" srcId="{6215AE33-B050-4A1B-9471-3DC7EDB96F98}" destId="{D14A7DF4-3F29-4765-BA58-104864123B9B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7DB4A4ED-F606-4982-8B7D-8003E3FD08FC}" type="doc">
      <dgm:prSet loTypeId="urn:microsoft.com/office/officeart/2005/8/layout/matrix2" loCatId="matrix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559FF8C6-64BD-4939-97A7-964974465167}">
      <dgm:prSet custT="1"/>
      <dgm:spPr>
        <a:solidFill>
          <a:srgbClr val="00B050"/>
        </a:solidFill>
      </dgm:spPr>
      <dgm:t>
        <a:bodyPr/>
        <a:lstStyle/>
        <a:p>
          <a:pPr algn="l" rtl="0"/>
          <a:r>
            <a:rPr lang="tr-TR" sz="3200" dirty="0" smtClean="0"/>
            <a:t>İyi bir bıçak tepeden baş tarafa gidildikçe incelir ve sap kısmı sağlamdır.</a:t>
          </a:r>
          <a:endParaRPr lang="tr-TR" sz="3200" dirty="0"/>
        </a:p>
      </dgm:t>
    </dgm:pt>
    <dgm:pt modelId="{E9B238ED-3A7F-424C-B56B-985483CE39E9}" type="parTrans" cxnId="{26E46B91-D98E-464F-BA8A-B6832E5D8B33}">
      <dgm:prSet/>
      <dgm:spPr/>
      <dgm:t>
        <a:bodyPr/>
        <a:lstStyle/>
        <a:p>
          <a:endParaRPr lang="tr-TR"/>
        </a:p>
      </dgm:t>
    </dgm:pt>
    <dgm:pt modelId="{3CBC7D0F-CDFF-457A-8488-727821636BC8}" type="sibTrans" cxnId="{26E46B91-D98E-464F-BA8A-B6832E5D8B33}">
      <dgm:prSet/>
      <dgm:spPr/>
      <dgm:t>
        <a:bodyPr/>
        <a:lstStyle/>
        <a:p>
          <a:endParaRPr lang="tr-TR"/>
        </a:p>
      </dgm:t>
    </dgm:pt>
    <dgm:pt modelId="{9F562F57-B07E-4109-B158-4F290A213600}">
      <dgm:prSet custT="1"/>
      <dgm:spPr>
        <a:solidFill>
          <a:srgbClr val="00B050"/>
        </a:solidFill>
      </dgm:spPr>
      <dgm:t>
        <a:bodyPr/>
        <a:lstStyle/>
        <a:p>
          <a:pPr algn="l" rtl="0"/>
          <a:r>
            <a:rPr lang="tr-TR" sz="3200" dirty="0" smtClean="0"/>
            <a:t>Bıçak ağzı, sapın tam uzunluğuna doğru genişler ve sapın üç yerinden perçinlenir.</a:t>
          </a:r>
          <a:endParaRPr lang="tr-TR" sz="3200" dirty="0"/>
        </a:p>
      </dgm:t>
    </dgm:pt>
    <dgm:pt modelId="{0D7B7D61-BCCE-4C0A-967A-2907BCCA508F}" type="parTrans" cxnId="{CBBFAA90-7588-44B4-85EC-D859BEC501AA}">
      <dgm:prSet/>
      <dgm:spPr/>
      <dgm:t>
        <a:bodyPr/>
        <a:lstStyle/>
        <a:p>
          <a:endParaRPr lang="tr-TR"/>
        </a:p>
      </dgm:t>
    </dgm:pt>
    <dgm:pt modelId="{41C8C1F6-CDAD-4446-AB68-7106E89F49F7}" type="sibTrans" cxnId="{CBBFAA90-7588-44B4-85EC-D859BEC501AA}">
      <dgm:prSet/>
      <dgm:spPr/>
      <dgm:t>
        <a:bodyPr/>
        <a:lstStyle/>
        <a:p>
          <a:endParaRPr lang="tr-TR"/>
        </a:p>
      </dgm:t>
    </dgm:pt>
    <dgm:pt modelId="{4D0DF28C-3BBB-4024-B547-BF083ED4EDEE}">
      <dgm:prSet custT="1"/>
      <dgm:spPr>
        <a:solidFill>
          <a:srgbClr val="00B050"/>
        </a:solidFill>
      </dgm:spPr>
      <dgm:t>
        <a:bodyPr/>
        <a:lstStyle/>
        <a:p>
          <a:pPr algn="l" rtl="0"/>
          <a:r>
            <a:rPr lang="tr-TR" sz="3200" dirty="0" smtClean="0"/>
            <a:t>Zayıf kalite bıçaklar kısa büyük çivilerle perçinlenmiştir ve sap kısmının içinden bağlantılıdır.</a:t>
          </a:r>
          <a:endParaRPr lang="tr-TR" sz="3200" dirty="0"/>
        </a:p>
      </dgm:t>
    </dgm:pt>
    <dgm:pt modelId="{406F8B18-C256-4BAE-B26A-369164A42B10}" type="parTrans" cxnId="{22A5249B-F5C1-4EEB-8117-33093FF6CA75}">
      <dgm:prSet/>
      <dgm:spPr/>
      <dgm:t>
        <a:bodyPr/>
        <a:lstStyle/>
        <a:p>
          <a:endParaRPr lang="tr-TR"/>
        </a:p>
      </dgm:t>
    </dgm:pt>
    <dgm:pt modelId="{EF2CD6BA-822D-4B48-8378-B5D08E9C0EAD}" type="sibTrans" cxnId="{22A5249B-F5C1-4EEB-8117-33093FF6CA75}">
      <dgm:prSet/>
      <dgm:spPr/>
      <dgm:t>
        <a:bodyPr/>
        <a:lstStyle/>
        <a:p>
          <a:endParaRPr lang="tr-TR"/>
        </a:p>
      </dgm:t>
    </dgm:pt>
    <dgm:pt modelId="{6BE28B23-7E6F-4A65-802E-C6528341BF40}">
      <dgm:prSet custT="1"/>
      <dgm:spPr>
        <a:solidFill>
          <a:srgbClr val="00B050"/>
        </a:solidFill>
      </dgm:spPr>
      <dgm:t>
        <a:bodyPr/>
        <a:lstStyle/>
        <a:p>
          <a:pPr algn="l" rtl="0"/>
          <a:r>
            <a:rPr lang="tr-TR" sz="3200" dirty="0" smtClean="0"/>
            <a:t>Bıçaklar kullanılacağı işe göre değişik yapıdadır ve spesifik olarak dizayn edilmişlerdir. </a:t>
          </a:r>
          <a:endParaRPr lang="tr-TR" sz="3200" dirty="0"/>
        </a:p>
      </dgm:t>
    </dgm:pt>
    <dgm:pt modelId="{F228E85F-1857-46EB-933D-DCB06018F777}" type="parTrans" cxnId="{44ADE389-79A5-4E67-BE79-418117DB1552}">
      <dgm:prSet/>
      <dgm:spPr/>
      <dgm:t>
        <a:bodyPr/>
        <a:lstStyle/>
        <a:p>
          <a:endParaRPr lang="tr-TR"/>
        </a:p>
      </dgm:t>
    </dgm:pt>
    <dgm:pt modelId="{D8EDBF4A-4282-4673-8A26-83DE8A2E959C}" type="sibTrans" cxnId="{44ADE389-79A5-4E67-BE79-418117DB1552}">
      <dgm:prSet/>
      <dgm:spPr/>
      <dgm:t>
        <a:bodyPr/>
        <a:lstStyle/>
        <a:p>
          <a:endParaRPr lang="tr-TR"/>
        </a:p>
      </dgm:t>
    </dgm:pt>
    <dgm:pt modelId="{F8C34887-CCA7-4353-9F60-9D79CB1ADCC3}" type="pres">
      <dgm:prSet presAssocID="{7DB4A4ED-F606-4982-8B7D-8003E3FD08FC}" presName="matrix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5A6958A2-75E7-4214-AEC9-72A91D758FB5}" type="pres">
      <dgm:prSet presAssocID="{7DB4A4ED-F606-4982-8B7D-8003E3FD08FC}" presName="axisShape" presStyleLbl="bgShp" presStyleIdx="0" presStyleCnt="1"/>
      <dgm:spPr/>
    </dgm:pt>
    <dgm:pt modelId="{B0C17794-7396-4AD3-8A9E-35619CE18290}" type="pres">
      <dgm:prSet presAssocID="{7DB4A4ED-F606-4982-8B7D-8003E3FD08FC}" presName="rect1" presStyleLbl="node1" presStyleIdx="0" presStyleCnt="4" custScaleX="12449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ED5B02CE-51C2-45B8-8D01-C1260ACBFC2C}" type="pres">
      <dgm:prSet presAssocID="{7DB4A4ED-F606-4982-8B7D-8003E3FD08FC}" presName="rect2" presStyleLbl="node1" presStyleIdx="1" presStyleCnt="4" custScaleX="133498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0B781083-55EC-4BD1-860B-FA20F4DBB6EF}" type="pres">
      <dgm:prSet presAssocID="{7DB4A4ED-F606-4982-8B7D-8003E3FD08FC}" presName="rect3" presStyleLbl="node1" presStyleIdx="2" presStyleCnt="4" custScaleX="134497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DA048C07-F9D8-4A19-9BA8-DCB315C542BA}" type="pres">
      <dgm:prSet presAssocID="{7DB4A4ED-F606-4982-8B7D-8003E3FD08FC}" presName="rect4" presStyleLbl="node1" presStyleIdx="3" presStyleCnt="4" custScaleX="123997" custScaleY="10283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26E46B91-D98E-464F-BA8A-B6832E5D8B33}" srcId="{7DB4A4ED-F606-4982-8B7D-8003E3FD08FC}" destId="{559FF8C6-64BD-4939-97A7-964974465167}" srcOrd="0" destOrd="0" parTransId="{E9B238ED-3A7F-424C-B56B-985483CE39E9}" sibTransId="{3CBC7D0F-CDFF-457A-8488-727821636BC8}"/>
    <dgm:cxn modelId="{44ADE389-79A5-4E67-BE79-418117DB1552}" srcId="{7DB4A4ED-F606-4982-8B7D-8003E3FD08FC}" destId="{6BE28B23-7E6F-4A65-802E-C6528341BF40}" srcOrd="3" destOrd="0" parTransId="{F228E85F-1857-46EB-933D-DCB06018F777}" sibTransId="{D8EDBF4A-4282-4673-8A26-83DE8A2E959C}"/>
    <dgm:cxn modelId="{75FF9CFB-0F04-4FBB-8720-16E993BE38F9}" type="presOf" srcId="{7DB4A4ED-F606-4982-8B7D-8003E3FD08FC}" destId="{F8C34887-CCA7-4353-9F60-9D79CB1ADCC3}" srcOrd="0" destOrd="0" presId="urn:microsoft.com/office/officeart/2005/8/layout/matrix2"/>
    <dgm:cxn modelId="{CBBFAA90-7588-44B4-85EC-D859BEC501AA}" srcId="{7DB4A4ED-F606-4982-8B7D-8003E3FD08FC}" destId="{9F562F57-B07E-4109-B158-4F290A213600}" srcOrd="1" destOrd="0" parTransId="{0D7B7D61-BCCE-4C0A-967A-2907BCCA508F}" sibTransId="{41C8C1F6-CDAD-4446-AB68-7106E89F49F7}"/>
    <dgm:cxn modelId="{B1DDE9CC-47AB-4F2E-B8AB-71BC28C2F8F7}" type="presOf" srcId="{559FF8C6-64BD-4939-97A7-964974465167}" destId="{B0C17794-7396-4AD3-8A9E-35619CE18290}" srcOrd="0" destOrd="0" presId="urn:microsoft.com/office/officeart/2005/8/layout/matrix2"/>
    <dgm:cxn modelId="{0849AFE3-4A0F-43F2-BE19-5A436D5B9641}" type="presOf" srcId="{6BE28B23-7E6F-4A65-802E-C6528341BF40}" destId="{DA048C07-F9D8-4A19-9BA8-DCB315C542BA}" srcOrd="0" destOrd="0" presId="urn:microsoft.com/office/officeart/2005/8/layout/matrix2"/>
    <dgm:cxn modelId="{5EC8F885-134E-4051-A692-A6B13B4E2011}" type="presOf" srcId="{9F562F57-B07E-4109-B158-4F290A213600}" destId="{ED5B02CE-51C2-45B8-8D01-C1260ACBFC2C}" srcOrd="0" destOrd="0" presId="urn:microsoft.com/office/officeart/2005/8/layout/matrix2"/>
    <dgm:cxn modelId="{2F8CBD1B-EDCB-4FDE-A788-3E18A86FC20C}" type="presOf" srcId="{4D0DF28C-3BBB-4024-B547-BF083ED4EDEE}" destId="{0B781083-55EC-4BD1-860B-FA20F4DBB6EF}" srcOrd="0" destOrd="0" presId="urn:microsoft.com/office/officeart/2005/8/layout/matrix2"/>
    <dgm:cxn modelId="{22A5249B-F5C1-4EEB-8117-33093FF6CA75}" srcId="{7DB4A4ED-F606-4982-8B7D-8003E3FD08FC}" destId="{4D0DF28C-3BBB-4024-B547-BF083ED4EDEE}" srcOrd="2" destOrd="0" parTransId="{406F8B18-C256-4BAE-B26A-369164A42B10}" sibTransId="{EF2CD6BA-822D-4B48-8378-B5D08E9C0EAD}"/>
    <dgm:cxn modelId="{B3310ABD-1BF6-4086-87A2-D0BE724B2345}" type="presParOf" srcId="{F8C34887-CCA7-4353-9F60-9D79CB1ADCC3}" destId="{5A6958A2-75E7-4214-AEC9-72A91D758FB5}" srcOrd="0" destOrd="0" presId="urn:microsoft.com/office/officeart/2005/8/layout/matrix2"/>
    <dgm:cxn modelId="{DE91D449-AFD6-4114-994B-F41C574856AF}" type="presParOf" srcId="{F8C34887-CCA7-4353-9F60-9D79CB1ADCC3}" destId="{B0C17794-7396-4AD3-8A9E-35619CE18290}" srcOrd="1" destOrd="0" presId="urn:microsoft.com/office/officeart/2005/8/layout/matrix2"/>
    <dgm:cxn modelId="{440C428E-C6EF-4F7C-A6D0-8C9C10CA2343}" type="presParOf" srcId="{F8C34887-CCA7-4353-9F60-9D79CB1ADCC3}" destId="{ED5B02CE-51C2-45B8-8D01-C1260ACBFC2C}" srcOrd="2" destOrd="0" presId="urn:microsoft.com/office/officeart/2005/8/layout/matrix2"/>
    <dgm:cxn modelId="{F1B7FB10-B681-4F1E-BF7C-E2DD1B12DFAA}" type="presParOf" srcId="{F8C34887-CCA7-4353-9F60-9D79CB1ADCC3}" destId="{0B781083-55EC-4BD1-860B-FA20F4DBB6EF}" srcOrd="3" destOrd="0" presId="urn:microsoft.com/office/officeart/2005/8/layout/matrix2"/>
    <dgm:cxn modelId="{29C4A0FC-8603-403B-A19A-155D747CB0CE}" type="presParOf" srcId="{F8C34887-CCA7-4353-9F60-9D79CB1ADCC3}" destId="{DA048C07-F9D8-4A19-9BA8-DCB315C542BA}" srcOrd="4" destOrd="0" presId="urn:microsoft.com/office/officeart/2005/8/layout/matrix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10A78344-6207-4FFC-B9C6-606E45E6E0B4}" type="doc">
      <dgm:prSet loTypeId="urn:microsoft.com/office/officeart/2005/8/layout/vList6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B74B128E-81DD-4B2F-8FEC-53003FA4BAF2}">
      <dgm:prSet custT="1"/>
      <dgm:spPr>
        <a:solidFill>
          <a:srgbClr val="92D050"/>
        </a:solidFill>
      </dgm:spPr>
      <dgm:t>
        <a:bodyPr/>
        <a:lstStyle/>
        <a:p>
          <a:pPr rtl="0"/>
          <a:r>
            <a:rPr lang="tr-TR" sz="4000" dirty="0" smtClean="0"/>
            <a:t>Temizlik ve bakım </a:t>
          </a:r>
          <a:endParaRPr lang="tr-TR" sz="4000" dirty="0"/>
        </a:p>
      </dgm:t>
    </dgm:pt>
    <dgm:pt modelId="{32F83E93-9B4B-4B6D-86D9-6FEEB40CDF36}" type="parTrans" cxnId="{A82686D2-7D89-4480-8E9C-75CE32DA80CC}">
      <dgm:prSet/>
      <dgm:spPr/>
      <dgm:t>
        <a:bodyPr/>
        <a:lstStyle/>
        <a:p>
          <a:endParaRPr lang="tr-TR"/>
        </a:p>
      </dgm:t>
    </dgm:pt>
    <dgm:pt modelId="{F62721E3-C797-487F-A0D0-88A54D7CB51B}" type="sibTrans" cxnId="{A82686D2-7D89-4480-8E9C-75CE32DA80CC}">
      <dgm:prSet/>
      <dgm:spPr/>
      <dgm:t>
        <a:bodyPr/>
        <a:lstStyle/>
        <a:p>
          <a:endParaRPr lang="tr-TR"/>
        </a:p>
      </dgm:t>
    </dgm:pt>
    <dgm:pt modelId="{A73B745D-5AAC-4C93-95BB-F8877A4914C2}">
      <dgm:prSet custT="1"/>
      <dgm:spPr>
        <a:solidFill>
          <a:srgbClr val="92D050"/>
        </a:solidFill>
      </dgm:spPr>
      <dgm:t>
        <a:bodyPr/>
        <a:lstStyle/>
        <a:p>
          <a:r>
            <a:rPr lang="tr-TR" sz="2800" b="0" dirty="0" smtClean="0">
              <a:solidFill>
                <a:schemeClr val="bg2"/>
              </a:solidFill>
              <a:effectLst/>
            </a:rPr>
            <a:t>Her kullanımdan sonra sıcak deterjanlı su ile yıkanmalı, </a:t>
          </a:r>
          <a:r>
            <a:rPr lang="tr-TR" sz="2800" b="0" dirty="0" err="1" smtClean="0">
              <a:solidFill>
                <a:schemeClr val="bg2"/>
              </a:solidFill>
              <a:effectLst/>
            </a:rPr>
            <a:t>sanitize</a:t>
          </a:r>
          <a:r>
            <a:rPr lang="tr-TR" sz="2800" b="0" dirty="0" smtClean="0">
              <a:solidFill>
                <a:schemeClr val="bg2"/>
              </a:solidFill>
              <a:effectLst/>
            </a:rPr>
            <a:t> edilmeli ve kesinlikle nemli bırakılmaz Kuru bir bezle nemi alındıktan sonra güvenli bir yere</a:t>
          </a:r>
          <a:endParaRPr lang="tr-TR" sz="2800" b="0" dirty="0">
            <a:solidFill>
              <a:schemeClr val="bg2"/>
            </a:solidFill>
            <a:effectLst/>
          </a:endParaRPr>
        </a:p>
      </dgm:t>
    </dgm:pt>
    <dgm:pt modelId="{1EC17A99-1A8D-41A2-8C8D-17E36DCAE9EA}" type="parTrans" cxnId="{6F91D0C6-C602-41EA-8CB7-E48388F43C73}">
      <dgm:prSet/>
      <dgm:spPr/>
      <dgm:t>
        <a:bodyPr/>
        <a:lstStyle/>
        <a:p>
          <a:endParaRPr lang="tr-TR"/>
        </a:p>
      </dgm:t>
    </dgm:pt>
    <dgm:pt modelId="{6F4B5490-1AA6-4422-AC27-7669610AA6C8}" type="sibTrans" cxnId="{6F91D0C6-C602-41EA-8CB7-E48388F43C73}">
      <dgm:prSet/>
      <dgm:spPr/>
      <dgm:t>
        <a:bodyPr/>
        <a:lstStyle/>
        <a:p>
          <a:endParaRPr lang="tr-TR"/>
        </a:p>
      </dgm:t>
    </dgm:pt>
    <dgm:pt modelId="{C581E902-52DE-4C7E-91C2-AD8956863E88}">
      <dgm:prSet custT="1"/>
      <dgm:spPr>
        <a:solidFill>
          <a:srgbClr val="92D050"/>
        </a:solidFill>
      </dgm:spPr>
      <dgm:t>
        <a:bodyPr/>
        <a:lstStyle/>
        <a:p>
          <a:r>
            <a:rPr lang="tr-TR" sz="2800" b="0" dirty="0" smtClean="0">
              <a:solidFill>
                <a:schemeClr val="bg2"/>
              </a:solidFill>
              <a:effectLst/>
            </a:rPr>
            <a:t>kaldırılmalıdır</a:t>
          </a:r>
          <a:endParaRPr lang="tr-TR" sz="2800" b="0" dirty="0">
            <a:solidFill>
              <a:schemeClr val="bg2"/>
            </a:solidFill>
            <a:effectLst/>
          </a:endParaRPr>
        </a:p>
      </dgm:t>
    </dgm:pt>
    <dgm:pt modelId="{D9F3BC36-221B-4BAE-9C83-FF3B711FE41B}" type="parTrans" cxnId="{4ECC1991-BE4B-4B23-A34B-BB2956BA5171}">
      <dgm:prSet/>
      <dgm:spPr/>
      <dgm:t>
        <a:bodyPr/>
        <a:lstStyle/>
        <a:p>
          <a:endParaRPr lang="tr-TR"/>
        </a:p>
      </dgm:t>
    </dgm:pt>
    <dgm:pt modelId="{A6BB9295-88DD-4B0D-9984-2D053DD6AEC7}" type="sibTrans" cxnId="{4ECC1991-BE4B-4B23-A34B-BB2956BA5171}">
      <dgm:prSet/>
      <dgm:spPr/>
      <dgm:t>
        <a:bodyPr/>
        <a:lstStyle/>
        <a:p>
          <a:endParaRPr lang="tr-TR"/>
        </a:p>
      </dgm:t>
    </dgm:pt>
    <dgm:pt modelId="{311218B7-AC0F-47BE-B41E-A39C155A07F9}" type="pres">
      <dgm:prSet presAssocID="{10A78344-6207-4FFC-B9C6-606E45E6E0B4}" presName="Name0" presStyleCnt="0">
        <dgm:presLayoutVars>
          <dgm:dir/>
          <dgm:animLvl val="lvl"/>
          <dgm:resizeHandles/>
        </dgm:presLayoutVars>
      </dgm:prSet>
      <dgm:spPr/>
      <dgm:t>
        <a:bodyPr/>
        <a:lstStyle/>
        <a:p>
          <a:endParaRPr lang="tr-TR"/>
        </a:p>
      </dgm:t>
    </dgm:pt>
    <dgm:pt modelId="{32638E4C-6239-4B20-9564-F1E3F85D7DF7}" type="pres">
      <dgm:prSet presAssocID="{B74B128E-81DD-4B2F-8FEC-53003FA4BAF2}" presName="linNode" presStyleCnt="0"/>
      <dgm:spPr/>
    </dgm:pt>
    <dgm:pt modelId="{7BA0CE1F-93CC-47A8-A7FA-10CFE611EEEC}" type="pres">
      <dgm:prSet presAssocID="{B74B128E-81DD-4B2F-8FEC-53003FA4BAF2}" presName="parentShp" presStyleLbl="node1" presStyleIdx="0" presStyleCnt="1" custScaleY="65442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DEDF5855-A556-4CCA-9A5F-E635E5FE46C1}" type="pres">
      <dgm:prSet presAssocID="{B74B128E-81DD-4B2F-8FEC-53003FA4BAF2}" presName="childShp" presStyleLbl="bgAccFollowNode1" presStyleIdx="0" presStyleCnt="1" custScaleX="116590" custScaleY="220000" custLinFactNeighborX="44" custLinFactNeighborY="108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50C87975-11A3-499C-8E39-9BE2B1B3D966}" type="presOf" srcId="{C581E902-52DE-4C7E-91C2-AD8956863E88}" destId="{DEDF5855-A556-4CCA-9A5F-E635E5FE46C1}" srcOrd="0" destOrd="1" presId="urn:microsoft.com/office/officeart/2005/8/layout/vList6"/>
    <dgm:cxn modelId="{959626C6-395B-4869-8D88-96D12AC38827}" type="presOf" srcId="{10A78344-6207-4FFC-B9C6-606E45E6E0B4}" destId="{311218B7-AC0F-47BE-B41E-A39C155A07F9}" srcOrd="0" destOrd="0" presId="urn:microsoft.com/office/officeart/2005/8/layout/vList6"/>
    <dgm:cxn modelId="{4850CAD1-87D1-4090-8F2E-638627214B3D}" type="presOf" srcId="{A73B745D-5AAC-4C93-95BB-F8877A4914C2}" destId="{DEDF5855-A556-4CCA-9A5F-E635E5FE46C1}" srcOrd="0" destOrd="0" presId="urn:microsoft.com/office/officeart/2005/8/layout/vList6"/>
    <dgm:cxn modelId="{84B205E9-A28D-453D-975A-0FFDB132D6DA}" type="presOf" srcId="{B74B128E-81DD-4B2F-8FEC-53003FA4BAF2}" destId="{7BA0CE1F-93CC-47A8-A7FA-10CFE611EEEC}" srcOrd="0" destOrd="0" presId="urn:microsoft.com/office/officeart/2005/8/layout/vList6"/>
    <dgm:cxn modelId="{A82686D2-7D89-4480-8E9C-75CE32DA80CC}" srcId="{10A78344-6207-4FFC-B9C6-606E45E6E0B4}" destId="{B74B128E-81DD-4B2F-8FEC-53003FA4BAF2}" srcOrd="0" destOrd="0" parTransId="{32F83E93-9B4B-4B6D-86D9-6FEEB40CDF36}" sibTransId="{F62721E3-C797-487F-A0D0-88A54D7CB51B}"/>
    <dgm:cxn modelId="{6F91D0C6-C602-41EA-8CB7-E48388F43C73}" srcId="{B74B128E-81DD-4B2F-8FEC-53003FA4BAF2}" destId="{A73B745D-5AAC-4C93-95BB-F8877A4914C2}" srcOrd="0" destOrd="0" parTransId="{1EC17A99-1A8D-41A2-8C8D-17E36DCAE9EA}" sibTransId="{6F4B5490-1AA6-4422-AC27-7669610AA6C8}"/>
    <dgm:cxn modelId="{4ECC1991-BE4B-4B23-A34B-BB2956BA5171}" srcId="{B74B128E-81DD-4B2F-8FEC-53003FA4BAF2}" destId="{C581E902-52DE-4C7E-91C2-AD8956863E88}" srcOrd="1" destOrd="0" parTransId="{D9F3BC36-221B-4BAE-9C83-FF3B711FE41B}" sibTransId="{A6BB9295-88DD-4B0D-9984-2D053DD6AEC7}"/>
    <dgm:cxn modelId="{601BBBD1-7B18-444E-ADFD-56245BA9B036}" type="presParOf" srcId="{311218B7-AC0F-47BE-B41E-A39C155A07F9}" destId="{32638E4C-6239-4B20-9564-F1E3F85D7DF7}" srcOrd="0" destOrd="0" presId="urn:microsoft.com/office/officeart/2005/8/layout/vList6"/>
    <dgm:cxn modelId="{0FEABE89-F163-4B51-8D74-2DE43C1D2D5D}" type="presParOf" srcId="{32638E4C-6239-4B20-9564-F1E3F85D7DF7}" destId="{7BA0CE1F-93CC-47A8-A7FA-10CFE611EEEC}" srcOrd="0" destOrd="0" presId="urn:microsoft.com/office/officeart/2005/8/layout/vList6"/>
    <dgm:cxn modelId="{0350F8ED-9B3E-44D8-937C-AA87EA6935E2}" type="presParOf" srcId="{32638E4C-6239-4B20-9564-F1E3F85D7DF7}" destId="{DEDF5855-A556-4CCA-9A5F-E635E5FE46C1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DD92E158-FA52-428B-A113-E316F4E66A56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1B15138B-E199-45BD-A881-56D974E2D9A7}">
      <dgm:prSet custT="1"/>
      <dgm:spPr>
        <a:ln>
          <a:solidFill>
            <a:srgbClr val="FFFF00"/>
          </a:solidFill>
        </a:ln>
      </dgm:spPr>
      <dgm:t>
        <a:bodyPr/>
        <a:lstStyle/>
        <a:p>
          <a:pPr algn="just" rtl="0"/>
          <a:r>
            <a:rPr lang="tr-TR" sz="4000" dirty="0" smtClean="0"/>
            <a:t>Yiyecek-içecek servislerinin tüm tipleri için gerekli ekipmanlardandır. </a:t>
          </a:r>
          <a:endParaRPr lang="tr-TR" sz="4000" dirty="0"/>
        </a:p>
      </dgm:t>
    </dgm:pt>
    <dgm:pt modelId="{C638B4DB-9B69-474B-B406-039950CB56E1}" type="parTrans" cxnId="{9059D461-1E4C-4252-8103-9CD91ADB983D}">
      <dgm:prSet/>
      <dgm:spPr/>
      <dgm:t>
        <a:bodyPr/>
        <a:lstStyle/>
        <a:p>
          <a:endParaRPr lang="tr-TR"/>
        </a:p>
      </dgm:t>
    </dgm:pt>
    <dgm:pt modelId="{011FA322-413C-4C00-A908-4682D5931402}" type="sibTrans" cxnId="{9059D461-1E4C-4252-8103-9CD91ADB983D}">
      <dgm:prSet/>
      <dgm:spPr/>
      <dgm:t>
        <a:bodyPr/>
        <a:lstStyle/>
        <a:p>
          <a:endParaRPr lang="tr-TR"/>
        </a:p>
      </dgm:t>
    </dgm:pt>
    <dgm:pt modelId="{10657FC8-83D2-4C1F-9D57-9240B6F87F9A}">
      <dgm:prSet custT="1"/>
      <dgm:spPr>
        <a:ln>
          <a:solidFill>
            <a:srgbClr val="FFFF00"/>
          </a:solidFill>
        </a:ln>
      </dgm:spPr>
      <dgm:t>
        <a:bodyPr/>
        <a:lstStyle/>
        <a:p>
          <a:pPr algn="just" rtl="0"/>
          <a:r>
            <a:rPr lang="tr-TR" sz="4000" dirty="0" smtClean="0"/>
            <a:t>Ticari Mutfaklardaki yük nedeniyle motor gücü son derece önem taşımaktadır. </a:t>
          </a:r>
          <a:endParaRPr lang="tr-TR" sz="4000" dirty="0"/>
        </a:p>
      </dgm:t>
    </dgm:pt>
    <dgm:pt modelId="{1447DDB8-3F37-46AC-8C20-2BC94B42C20B}" type="parTrans" cxnId="{D435B697-2F9D-45E6-B172-7872ACB99715}">
      <dgm:prSet/>
      <dgm:spPr/>
      <dgm:t>
        <a:bodyPr/>
        <a:lstStyle/>
        <a:p>
          <a:endParaRPr lang="tr-TR"/>
        </a:p>
      </dgm:t>
    </dgm:pt>
    <dgm:pt modelId="{FC4AB992-2CCF-46E1-9DF7-1F0D63D96DE2}" type="sibTrans" cxnId="{D435B697-2F9D-45E6-B172-7872ACB99715}">
      <dgm:prSet/>
      <dgm:spPr/>
      <dgm:t>
        <a:bodyPr/>
        <a:lstStyle/>
        <a:p>
          <a:endParaRPr lang="tr-TR"/>
        </a:p>
      </dgm:t>
    </dgm:pt>
    <dgm:pt modelId="{58CA91A9-264C-4CFE-8334-768FF66549AF}" type="pres">
      <dgm:prSet presAssocID="{DD92E158-FA52-428B-A113-E316F4E66A56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CFE15969-DF3C-48C0-889E-9BE836B56AAB}" type="pres">
      <dgm:prSet presAssocID="{1B15138B-E199-45BD-A881-56D974E2D9A7}" presName="linNode" presStyleCnt="0"/>
      <dgm:spPr/>
    </dgm:pt>
    <dgm:pt modelId="{D73BAFCB-8E44-413D-9F64-B68B9B0770FC}" type="pres">
      <dgm:prSet presAssocID="{1B15138B-E199-45BD-A881-56D974E2D9A7}" presName="parentText" presStyleLbl="node1" presStyleIdx="0" presStyleCnt="2" custScaleX="198941" custScaleY="2000000">
        <dgm:presLayoutVars>
          <dgm:chMax val="1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2154997D-659C-41D2-ABC2-DFC054934431}" type="pres">
      <dgm:prSet presAssocID="{011FA322-413C-4C00-A908-4682D5931402}" presName="sp" presStyleCnt="0"/>
      <dgm:spPr/>
    </dgm:pt>
    <dgm:pt modelId="{1A115221-87FC-4FA9-BE72-FA0F86144352}" type="pres">
      <dgm:prSet presAssocID="{10657FC8-83D2-4C1F-9D57-9240B6F87F9A}" presName="linNode" presStyleCnt="0"/>
      <dgm:spPr/>
    </dgm:pt>
    <dgm:pt modelId="{4CC7D782-43AE-44C6-8373-92E46DE82848}" type="pres">
      <dgm:prSet presAssocID="{10657FC8-83D2-4C1F-9D57-9240B6F87F9A}" presName="parentText" presStyleLbl="node1" presStyleIdx="1" presStyleCnt="2" custScaleX="194442" custScaleY="2000000">
        <dgm:presLayoutVars>
          <dgm:chMax val="1"/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15DC0511-1F64-4F13-8866-EF9F2235FD83}" type="presOf" srcId="{10657FC8-83D2-4C1F-9D57-9240B6F87F9A}" destId="{4CC7D782-43AE-44C6-8373-92E46DE82848}" srcOrd="0" destOrd="0" presId="urn:microsoft.com/office/officeart/2005/8/layout/vList5"/>
    <dgm:cxn modelId="{AA954DED-7948-476E-BC7C-FD511875BF48}" type="presOf" srcId="{DD92E158-FA52-428B-A113-E316F4E66A56}" destId="{58CA91A9-264C-4CFE-8334-768FF66549AF}" srcOrd="0" destOrd="0" presId="urn:microsoft.com/office/officeart/2005/8/layout/vList5"/>
    <dgm:cxn modelId="{9059D461-1E4C-4252-8103-9CD91ADB983D}" srcId="{DD92E158-FA52-428B-A113-E316F4E66A56}" destId="{1B15138B-E199-45BD-A881-56D974E2D9A7}" srcOrd="0" destOrd="0" parTransId="{C638B4DB-9B69-474B-B406-039950CB56E1}" sibTransId="{011FA322-413C-4C00-A908-4682D5931402}"/>
    <dgm:cxn modelId="{45152D99-BBD4-4D4B-A841-08CE807F8E3A}" type="presOf" srcId="{1B15138B-E199-45BD-A881-56D974E2D9A7}" destId="{D73BAFCB-8E44-413D-9F64-B68B9B0770FC}" srcOrd="0" destOrd="0" presId="urn:microsoft.com/office/officeart/2005/8/layout/vList5"/>
    <dgm:cxn modelId="{D435B697-2F9D-45E6-B172-7872ACB99715}" srcId="{DD92E158-FA52-428B-A113-E316F4E66A56}" destId="{10657FC8-83D2-4C1F-9D57-9240B6F87F9A}" srcOrd="1" destOrd="0" parTransId="{1447DDB8-3F37-46AC-8C20-2BC94B42C20B}" sibTransId="{FC4AB992-2CCF-46E1-9DF7-1F0D63D96DE2}"/>
    <dgm:cxn modelId="{09BE2EA3-B257-49A5-8C7D-FE52DDCC5CA9}" type="presParOf" srcId="{58CA91A9-264C-4CFE-8334-768FF66549AF}" destId="{CFE15969-DF3C-48C0-889E-9BE836B56AAB}" srcOrd="0" destOrd="0" presId="urn:microsoft.com/office/officeart/2005/8/layout/vList5"/>
    <dgm:cxn modelId="{80530EBD-6236-47A1-A4AC-948BAB3488CC}" type="presParOf" srcId="{CFE15969-DF3C-48C0-889E-9BE836B56AAB}" destId="{D73BAFCB-8E44-413D-9F64-B68B9B0770FC}" srcOrd="0" destOrd="0" presId="urn:microsoft.com/office/officeart/2005/8/layout/vList5"/>
    <dgm:cxn modelId="{1DFCBC1F-2BD5-4BBD-A586-4CDDB14463FB}" type="presParOf" srcId="{58CA91A9-264C-4CFE-8334-768FF66549AF}" destId="{2154997D-659C-41D2-ABC2-DFC054934431}" srcOrd="1" destOrd="0" presId="urn:microsoft.com/office/officeart/2005/8/layout/vList5"/>
    <dgm:cxn modelId="{5763D8DE-C287-4282-8335-73283F264EA4}" type="presParOf" srcId="{58CA91A9-264C-4CFE-8334-768FF66549AF}" destId="{1A115221-87FC-4FA9-BE72-FA0F86144352}" srcOrd="2" destOrd="0" presId="urn:microsoft.com/office/officeart/2005/8/layout/vList5"/>
    <dgm:cxn modelId="{F713F0BE-CF9C-4A64-A8CC-23347D01690C}" type="presParOf" srcId="{1A115221-87FC-4FA9-BE72-FA0F86144352}" destId="{4CC7D782-43AE-44C6-8373-92E46DE82848}" srcOrd="0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402ABE82-8723-48BB-B92B-1F8A03ED6EC3}" type="doc">
      <dgm:prSet loTypeId="urn:microsoft.com/office/officeart/2005/8/layout/equation1" loCatId="relationship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188F5C5B-29AC-4ED3-B357-8ECC832029A9}">
      <dgm:prSet custT="1"/>
      <dgm:spPr/>
      <dgm:t>
        <a:bodyPr/>
        <a:lstStyle/>
        <a:p>
          <a:pPr rtl="0"/>
          <a:r>
            <a:rPr lang="tr-TR" sz="3600" i="1" dirty="0" smtClean="0"/>
            <a:t>TEMİZLİK VE BAKIM </a:t>
          </a:r>
          <a:endParaRPr lang="tr-TR" sz="3600" dirty="0"/>
        </a:p>
      </dgm:t>
    </dgm:pt>
    <dgm:pt modelId="{3BC30C8F-718F-47D8-B5B5-3177077CAD46}" type="parTrans" cxnId="{9F874C8F-748E-4CC2-B6BF-A56FD94BE717}">
      <dgm:prSet/>
      <dgm:spPr/>
      <dgm:t>
        <a:bodyPr/>
        <a:lstStyle/>
        <a:p>
          <a:endParaRPr lang="tr-TR"/>
        </a:p>
      </dgm:t>
    </dgm:pt>
    <dgm:pt modelId="{F244648E-3795-4A6E-996B-E98622394AA8}" type="sibTrans" cxnId="{9F874C8F-748E-4CC2-B6BF-A56FD94BE717}">
      <dgm:prSet/>
      <dgm:spPr/>
      <dgm:t>
        <a:bodyPr/>
        <a:lstStyle/>
        <a:p>
          <a:endParaRPr lang="tr-TR"/>
        </a:p>
      </dgm:t>
    </dgm:pt>
    <dgm:pt modelId="{558E6695-A020-4289-9FDD-D093E7CF910D}" type="pres">
      <dgm:prSet presAssocID="{402ABE82-8723-48BB-B92B-1F8A03ED6EC3}" presName="linearFlow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9D7730DA-C215-432A-A00A-0BB782F3798E}" type="pres">
      <dgm:prSet presAssocID="{188F5C5B-29AC-4ED3-B357-8ECC832029A9}" presName="node" presStyleLbl="node1" presStyleIdx="0" presStyleCnt="1" custScaleX="140924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9F874C8F-748E-4CC2-B6BF-A56FD94BE717}" srcId="{402ABE82-8723-48BB-B92B-1F8A03ED6EC3}" destId="{188F5C5B-29AC-4ED3-B357-8ECC832029A9}" srcOrd="0" destOrd="0" parTransId="{3BC30C8F-718F-47D8-B5B5-3177077CAD46}" sibTransId="{F244648E-3795-4A6E-996B-E98622394AA8}"/>
    <dgm:cxn modelId="{D2F92DFE-16D8-41F3-9F89-14EF5DBAB845}" type="presOf" srcId="{188F5C5B-29AC-4ED3-B357-8ECC832029A9}" destId="{9D7730DA-C215-432A-A00A-0BB782F3798E}" srcOrd="0" destOrd="0" presId="urn:microsoft.com/office/officeart/2005/8/layout/equation1"/>
    <dgm:cxn modelId="{AD1216A0-8C45-493C-AAE6-CD859F326845}" type="presOf" srcId="{402ABE82-8723-48BB-B92B-1F8A03ED6EC3}" destId="{558E6695-A020-4289-9FDD-D093E7CF910D}" srcOrd="0" destOrd="0" presId="urn:microsoft.com/office/officeart/2005/8/layout/equation1"/>
    <dgm:cxn modelId="{F24F2400-32AE-48C1-B0B1-97D77D71B2DC}" type="presParOf" srcId="{558E6695-A020-4289-9FDD-D093E7CF910D}" destId="{9D7730DA-C215-432A-A00A-0BB782F3798E}" srcOrd="0" destOrd="0" presId="urn:microsoft.com/office/officeart/2005/8/layout/equation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D16CCDBC-A0E9-4004-B762-66E9437CE015}" type="doc">
      <dgm:prSet loTypeId="urn:microsoft.com/office/officeart/2005/8/layout/arrow4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C5EE4C42-573C-4116-844D-EC5DC4F53963}">
      <dgm:prSet phldrT="[Metin]" custT="1"/>
      <dgm:spPr/>
      <dgm:t>
        <a:bodyPr/>
        <a:lstStyle/>
        <a:p>
          <a:r>
            <a:rPr lang="tr-TR" sz="3200" dirty="0" smtClean="0">
              <a:solidFill>
                <a:srgbClr val="FFFF00"/>
              </a:solidFill>
            </a:rPr>
            <a:t>Haftalık; </a:t>
          </a:r>
          <a:r>
            <a:rPr lang="tr-TR" sz="3200" dirty="0" smtClean="0"/>
            <a:t>motor ve mekanik parçaları yağ düzeyleri kontrol edilmelidir. </a:t>
          </a:r>
          <a:endParaRPr lang="tr-TR" sz="3200" dirty="0"/>
        </a:p>
      </dgm:t>
    </dgm:pt>
    <dgm:pt modelId="{5F46357D-D03E-4744-933B-9120F362904C}" type="parTrans" cxnId="{84FBA552-7BDB-4962-91EF-666B7DD43AE8}">
      <dgm:prSet/>
      <dgm:spPr/>
      <dgm:t>
        <a:bodyPr/>
        <a:lstStyle/>
        <a:p>
          <a:endParaRPr lang="tr-TR"/>
        </a:p>
      </dgm:t>
    </dgm:pt>
    <dgm:pt modelId="{DE48C60D-9DA4-42EA-9309-57C4DC2EB08F}" type="sibTrans" cxnId="{84FBA552-7BDB-4962-91EF-666B7DD43AE8}">
      <dgm:prSet/>
      <dgm:spPr/>
      <dgm:t>
        <a:bodyPr/>
        <a:lstStyle/>
        <a:p>
          <a:endParaRPr lang="tr-TR"/>
        </a:p>
      </dgm:t>
    </dgm:pt>
    <dgm:pt modelId="{4D242ED7-400E-40C7-A6A8-EACCA147DE2C}">
      <dgm:prSet phldrT="[Metin]" custT="1"/>
      <dgm:spPr/>
      <dgm:t>
        <a:bodyPr/>
        <a:lstStyle/>
        <a:p>
          <a:r>
            <a:rPr lang="tr-TR" sz="3200" dirty="0" smtClean="0">
              <a:solidFill>
                <a:srgbClr val="FFFF00"/>
              </a:solidFill>
            </a:rPr>
            <a:t>Aylık; </a:t>
          </a:r>
          <a:r>
            <a:rPr lang="tr-TR" sz="3200" dirty="0" smtClean="0"/>
            <a:t>motor ve tüm mekanik parçalar uygun yağ ile yağlanmalı, hafif nemli bir bezle aracın her yeri temizlenmelidir. Elektrik aksamındaki kablolarda bozulma olup olmadığı kontrol edilmelidir.</a:t>
          </a:r>
          <a:endParaRPr lang="tr-TR" sz="3200" dirty="0"/>
        </a:p>
      </dgm:t>
    </dgm:pt>
    <dgm:pt modelId="{8F9904CB-FCA1-47DE-BD2F-F1FFA65356AC}" type="parTrans" cxnId="{7D095AC4-BF17-4D76-93ED-6F678C5F9ECB}">
      <dgm:prSet/>
      <dgm:spPr/>
      <dgm:t>
        <a:bodyPr/>
        <a:lstStyle/>
        <a:p>
          <a:endParaRPr lang="tr-TR"/>
        </a:p>
      </dgm:t>
    </dgm:pt>
    <dgm:pt modelId="{4567CD88-1318-4238-BD23-E6F2E8763AF0}" type="sibTrans" cxnId="{7D095AC4-BF17-4D76-93ED-6F678C5F9ECB}">
      <dgm:prSet/>
      <dgm:spPr/>
      <dgm:t>
        <a:bodyPr/>
        <a:lstStyle/>
        <a:p>
          <a:endParaRPr lang="tr-TR"/>
        </a:p>
      </dgm:t>
    </dgm:pt>
    <dgm:pt modelId="{B640A4DD-08D3-4957-B582-CB093E83C06E}" type="pres">
      <dgm:prSet presAssocID="{D16CCDBC-A0E9-4004-B762-66E9437CE015}" presName="compositeShape" presStyleCnt="0">
        <dgm:presLayoutVars>
          <dgm:chMax val="2"/>
          <dgm:dir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B93A931B-CFA2-4689-AF09-457598B5E545}" type="pres">
      <dgm:prSet presAssocID="{C5EE4C42-573C-4116-844D-EC5DC4F53963}" presName="upArrow" presStyleLbl="node1" presStyleIdx="0" presStyleCnt="2" custScaleX="47772" custLinFactNeighborX="30096" custLinFactNeighborY="872"/>
      <dgm:spPr/>
    </dgm:pt>
    <dgm:pt modelId="{FAFD99D6-6FCE-4E51-8AAA-7AF439291AAA}" type="pres">
      <dgm:prSet presAssocID="{C5EE4C42-573C-4116-844D-EC5DC4F53963}" presName="upArrowText" presStyleLbl="revTx" presStyleIdx="0" presStyleCnt="2" custScaleX="113779" custScaleY="61240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E4F3942D-14C3-4995-8D19-3DFCC06F7E27}" type="pres">
      <dgm:prSet presAssocID="{4D242ED7-400E-40C7-A6A8-EACCA147DE2C}" presName="downArrow" presStyleLbl="node1" presStyleIdx="1" presStyleCnt="2" custScaleX="40048"/>
      <dgm:spPr/>
    </dgm:pt>
    <dgm:pt modelId="{DDF1ECC7-110A-431E-A75A-873BF8ED2CB9}" type="pres">
      <dgm:prSet presAssocID="{4D242ED7-400E-40C7-A6A8-EACCA147DE2C}" presName="downArrowText" presStyleLbl="revTx" presStyleIdx="1" presStyleCnt="2" custAng="0" custScaleX="147644" custScaleY="135659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1B0534B0-44AD-44A8-A8D3-CEECA0BF11B8}" type="presOf" srcId="{D16CCDBC-A0E9-4004-B762-66E9437CE015}" destId="{B640A4DD-08D3-4957-B582-CB093E83C06E}" srcOrd="0" destOrd="0" presId="urn:microsoft.com/office/officeart/2005/8/layout/arrow4"/>
    <dgm:cxn modelId="{84FBA552-7BDB-4962-91EF-666B7DD43AE8}" srcId="{D16CCDBC-A0E9-4004-B762-66E9437CE015}" destId="{C5EE4C42-573C-4116-844D-EC5DC4F53963}" srcOrd="0" destOrd="0" parTransId="{5F46357D-D03E-4744-933B-9120F362904C}" sibTransId="{DE48C60D-9DA4-42EA-9309-57C4DC2EB08F}"/>
    <dgm:cxn modelId="{F40D9663-CB41-4D5F-9645-DE53A2D3D214}" type="presOf" srcId="{4D242ED7-400E-40C7-A6A8-EACCA147DE2C}" destId="{DDF1ECC7-110A-431E-A75A-873BF8ED2CB9}" srcOrd="0" destOrd="0" presId="urn:microsoft.com/office/officeart/2005/8/layout/arrow4"/>
    <dgm:cxn modelId="{7D095AC4-BF17-4D76-93ED-6F678C5F9ECB}" srcId="{D16CCDBC-A0E9-4004-B762-66E9437CE015}" destId="{4D242ED7-400E-40C7-A6A8-EACCA147DE2C}" srcOrd="1" destOrd="0" parTransId="{8F9904CB-FCA1-47DE-BD2F-F1FFA65356AC}" sibTransId="{4567CD88-1318-4238-BD23-E6F2E8763AF0}"/>
    <dgm:cxn modelId="{7EE60422-AE04-472C-B826-7FC43FAB1786}" type="presOf" srcId="{C5EE4C42-573C-4116-844D-EC5DC4F53963}" destId="{FAFD99D6-6FCE-4E51-8AAA-7AF439291AAA}" srcOrd="0" destOrd="0" presId="urn:microsoft.com/office/officeart/2005/8/layout/arrow4"/>
    <dgm:cxn modelId="{9C623D3D-6C7B-48C8-8291-1FB4505A63B6}" type="presParOf" srcId="{B640A4DD-08D3-4957-B582-CB093E83C06E}" destId="{B93A931B-CFA2-4689-AF09-457598B5E545}" srcOrd="0" destOrd="0" presId="urn:microsoft.com/office/officeart/2005/8/layout/arrow4"/>
    <dgm:cxn modelId="{32DC89FE-1BB8-4CB5-8778-E0B894706C62}" type="presParOf" srcId="{B640A4DD-08D3-4957-B582-CB093E83C06E}" destId="{FAFD99D6-6FCE-4E51-8AAA-7AF439291AAA}" srcOrd="1" destOrd="0" presId="urn:microsoft.com/office/officeart/2005/8/layout/arrow4"/>
    <dgm:cxn modelId="{27CD24E9-2851-4928-A8B5-B3BFF4A1196E}" type="presParOf" srcId="{B640A4DD-08D3-4957-B582-CB093E83C06E}" destId="{E4F3942D-14C3-4995-8D19-3DFCC06F7E27}" srcOrd="2" destOrd="0" presId="urn:microsoft.com/office/officeart/2005/8/layout/arrow4"/>
    <dgm:cxn modelId="{9D1B3230-366E-43F2-9E6B-58D7ADBA6759}" type="presParOf" srcId="{B640A4DD-08D3-4957-B582-CB093E83C06E}" destId="{DDF1ECC7-110A-431E-A75A-873BF8ED2CB9}" srcOrd="3" destOrd="0" presId="urn:microsoft.com/office/officeart/2005/8/layout/arrow4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D324E3F4-BACA-4179-BFC7-B16664D28C7F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</dgm:pt>
    <dgm:pt modelId="{E2276497-4B23-4124-8883-A34E76197E27}">
      <dgm:prSet phldrT="[Metin]" custT="1"/>
      <dgm:spPr/>
      <dgm:t>
        <a:bodyPr/>
        <a:lstStyle/>
        <a:p>
          <a:pPr algn="just"/>
          <a:r>
            <a:rPr lang="tr-TR" sz="3200" dirty="0" smtClean="0">
              <a:solidFill>
                <a:srgbClr val="FFFF00"/>
              </a:solidFill>
            </a:rPr>
            <a:t>Dilimleyiciler</a:t>
          </a:r>
          <a:endParaRPr lang="tr-TR" sz="3200" dirty="0">
            <a:solidFill>
              <a:srgbClr val="FFFF00"/>
            </a:solidFill>
          </a:endParaRPr>
        </a:p>
      </dgm:t>
    </dgm:pt>
    <dgm:pt modelId="{546227E6-E390-40EF-BC9E-25B1D6069958}" type="parTrans" cxnId="{B2A59CF6-940D-42A8-84CA-1C7157A5A02C}">
      <dgm:prSet/>
      <dgm:spPr/>
      <dgm:t>
        <a:bodyPr/>
        <a:lstStyle/>
        <a:p>
          <a:endParaRPr lang="tr-TR"/>
        </a:p>
      </dgm:t>
    </dgm:pt>
    <dgm:pt modelId="{A57E8AA1-161F-410D-9E7B-6050F3F86B22}" type="sibTrans" cxnId="{B2A59CF6-940D-42A8-84CA-1C7157A5A02C}">
      <dgm:prSet/>
      <dgm:spPr/>
      <dgm:t>
        <a:bodyPr/>
        <a:lstStyle/>
        <a:p>
          <a:endParaRPr lang="tr-TR"/>
        </a:p>
      </dgm:t>
    </dgm:pt>
    <dgm:pt modelId="{3A7B4D03-4774-4455-904C-DBE190B82D90}">
      <dgm:prSet custT="1"/>
      <dgm:spPr/>
      <dgm:t>
        <a:bodyPr/>
        <a:lstStyle/>
        <a:p>
          <a:pPr algn="just"/>
          <a:r>
            <a:rPr lang="tr-TR" sz="3200" dirty="0" smtClean="0"/>
            <a:t>Besinlerin eşit porsiyonlarda dilimlenmesi</a:t>
          </a:r>
        </a:p>
        <a:p>
          <a:pPr algn="just"/>
          <a:r>
            <a:rPr lang="tr-TR" sz="3200" dirty="0" smtClean="0"/>
            <a:t>sağlanır. </a:t>
          </a:r>
          <a:endParaRPr lang="tr-TR" sz="3200" dirty="0"/>
        </a:p>
      </dgm:t>
    </dgm:pt>
    <dgm:pt modelId="{27889236-3BB9-445C-8265-C5F892C373FE}" type="parTrans" cxnId="{0AAF98A5-68BE-489A-8791-00ABE3F546C5}">
      <dgm:prSet/>
      <dgm:spPr/>
      <dgm:t>
        <a:bodyPr/>
        <a:lstStyle/>
        <a:p>
          <a:endParaRPr lang="tr-TR"/>
        </a:p>
      </dgm:t>
    </dgm:pt>
    <dgm:pt modelId="{CE6EC126-7C79-4B37-9941-C59FEED70425}" type="sibTrans" cxnId="{0AAF98A5-68BE-489A-8791-00ABE3F546C5}">
      <dgm:prSet/>
      <dgm:spPr/>
      <dgm:t>
        <a:bodyPr/>
        <a:lstStyle/>
        <a:p>
          <a:endParaRPr lang="tr-TR"/>
        </a:p>
      </dgm:t>
    </dgm:pt>
    <dgm:pt modelId="{53AB9101-90CF-48B4-8293-D6BAB08C3797}">
      <dgm:prSet custT="1"/>
      <dgm:spPr/>
      <dgm:t>
        <a:bodyPr/>
        <a:lstStyle/>
        <a:p>
          <a:pPr algn="just"/>
          <a:r>
            <a:rPr lang="tr-TR" sz="3200" dirty="0" smtClean="0"/>
            <a:t>Et ve et ürünlerinin dilimlenme-</a:t>
          </a:r>
        </a:p>
        <a:p>
          <a:pPr algn="just"/>
          <a:r>
            <a:rPr lang="tr-TR" sz="3200" dirty="0" smtClean="0"/>
            <a:t>sinde sıklıkla kullanılır. </a:t>
          </a:r>
          <a:endParaRPr lang="tr-TR" sz="3200" dirty="0"/>
        </a:p>
      </dgm:t>
    </dgm:pt>
    <dgm:pt modelId="{950ABCB1-D1D2-4FD5-B971-26D89FFB9EE9}" type="parTrans" cxnId="{F8E96148-CDB5-4517-A37A-D39C1644BF05}">
      <dgm:prSet/>
      <dgm:spPr/>
      <dgm:t>
        <a:bodyPr/>
        <a:lstStyle/>
        <a:p>
          <a:endParaRPr lang="tr-TR"/>
        </a:p>
      </dgm:t>
    </dgm:pt>
    <dgm:pt modelId="{EA3C33CA-DFA3-472E-94B6-688D900BA9B2}" type="sibTrans" cxnId="{F8E96148-CDB5-4517-A37A-D39C1644BF05}">
      <dgm:prSet/>
      <dgm:spPr/>
      <dgm:t>
        <a:bodyPr/>
        <a:lstStyle/>
        <a:p>
          <a:endParaRPr lang="tr-TR"/>
        </a:p>
      </dgm:t>
    </dgm:pt>
    <dgm:pt modelId="{57DE11BE-513A-46C2-AE88-4B8E3B2FA6DF}" type="pres">
      <dgm:prSet presAssocID="{D324E3F4-BACA-4179-BFC7-B16664D28C7F}" presName="CompostProcess" presStyleCnt="0">
        <dgm:presLayoutVars>
          <dgm:dir/>
          <dgm:resizeHandles val="exact"/>
        </dgm:presLayoutVars>
      </dgm:prSet>
      <dgm:spPr/>
    </dgm:pt>
    <dgm:pt modelId="{9E5E2248-FFCB-4335-84AF-A7E05D17EB18}" type="pres">
      <dgm:prSet presAssocID="{D324E3F4-BACA-4179-BFC7-B16664D28C7F}" presName="arrow" presStyleLbl="bgShp" presStyleIdx="0" presStyleCnt="1"/>
      <dgm:spPr/>
    </dgm:pt>
    <dgm:pt modelId="{2D407476-1B61-48AE-9C2F-FBDAC03FF893}" type="pres">
      <dgm:prSet presAssocID="{D324E3F4-BACA-4179-BFC7-B16664D28C7F}" presName="linearProcess" presStyleCnt="0"/>
      <dgm:spPr/>
    </dgm:pt>
    <dgm:pt modelId="{964893D4-CCFD-45A0-9784-91C85E9E4B43}" type="pres">
      <dgm:prSet presAssocID="{E2276497-4B23-4124-8883-A34E76197E27}" presName="textNode" presStyleLbl="node1" presStyleIdx="0" presStyleCnt="3" custScaleX="133601" custScaleY="145349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3B372E9A-4730-4D05-AA61-08ED851DDECE}" type="pres">
      <dgm:prSet presAssocID="{A57E8AA1-161F-410D-9E7B-6050F3F86B22}" presName="sibTrans" presStyleCnt="0"/>
      <dgm:spPr/>
    </dgm:pt>
    <dgm:pt modelId="{504F18DC-3918-4E88-997B-42C3997E4795}" type="pres">
      <dgm:prSet presAssocID="{3A7B4D03-4774-4455-904C-DBE190B82D90}" presName="textNode" presStyleLbl="node1" presStyleIdx="1" presStyleCnt="3" custScaleX="125496" custScaleY="122093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428C071D-8525-4790-AD61-33D2696352C1}" type="pres">
      <dgm:prSet presAssocID="{CE6EC126-7C79-4B37-9941-C59FEED70425}" presName="sibTrans" presStyleCnt="0"/>
      <dgm:spPr/>
    </dgm:pt>
    <dgm:pt modelId="{615F4418-468A-4064-BC8F-6330055D8289}" type="pres">
      <dgm:prSet presAssocID="{53AB9101-90CF-48B4-8293-D6BAB08C3797}" presName="textNode" presStyleLbl="node1" presStyleIdx="2" presStyleCnt="3" custScaleX="122128" custScaleY="127907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F8E96148-CDB5-4517-A37A-D39C1644BF05}" srcId="{D324E3F4-BACA-4179-BFC7-B16664D28C7F}" destId="{53AB9101-90CF-48B4-8293-D6BAB08C3797}" srcOrd="2" destOrd="0" parTransId="{950ABCB1-D1D2-4FD5-B971-26D89FFB9EE9}" sibTransId="{EA3C33CA-DFA3-472E-94B6-688D900BA9B2}"/>
    <dgm:cxn modelId="{C7F40A84-CB3D-4EEA-90EB-5BA0A8DF21BA}" type="presOf" srcId="{3A7B4D03-4774-4455-904C-DBE190B82D90}" destId="{504F18DC-3918-4E88-997B-42C3997E4795}" srcOrd="0" destOrd="0" presId="urn:microsoft.com/office/officeart/2005/8/layout/hProcess9"/>
    <dgm:cxn modelId="{0AAF98A5-68BE-489A-8791-00ABE3F546C5}" srcId="{D324E3F4-BACA-4179-BFC7-B16664D28C7F}" destId="{3A7B4D03-4774-4455-904C-DBE190B82D90}" srcOrd="1" destOrd="0" parTransId="{27889236-3BB9-445C-8265-C5F892C373FE}" sibTransId="{CE6EC126-7C79-4B37-9941-C59FEED70425}"/>
    <dgm:cxn modelId="{1C0A2B02-07C5-4285-9DFE-3AF32BDD1DF5}" type="presOf" srcId="{E2276497-4B23-4124-8883-A34E76197E27}" destId="{964893D4-CCFD-45A0-9784-91C85E9E4B43}" srcOrd="0" destOrd="0" presId="urn:microsoft.com/office/officeart/2005/8/layout/hProcess9"/>
    <dgm:cxn modelId="{B2A59CF6-940D-42A8-84CA-1C7157A5A02C}" srcId="{D324E3F4-BACA-4179-BFC7-B16664D28C7F}" destId="{E2276497-4B23-4124-8883-A34E76197E27}" srcOrd="0" destOrd="0" parTransId="{546227E6-E390-40EF-BC9E-25B1D6069958}" sibTransId="{A57E8AA1-161F-410D-9E7B-6050F3F86B22}"/>
    <dgm:cxn modelId="{3E416FE5-86AE-412B-AEF4-1CDCDEC9B526}" type="presOf" srcId="{53AB9101-90CF-48B4-8293-D6BAB08C3797}" destId="{615F4418-468A-4064-BC8F-6330055D8289}" srcOrd="0" destOrd="0" presId="urn:microsoft.com/office/officeart/2005/8/layout/hProcess9"/>
    <dgm:cxn modelId="{0F0A6025-6A9A-46B0-9E91-89570521A5CA}" type="presOf" srcId="{D324E3F4-BACA-4179-BFC7-B16664D28C7F}" destId="{57DE11BE-513A-46C2-AE88-4B8E3B2FA6DF}" srcOrd="0" destOrd="0" presId="urn:microsoft.com/office/officeart/2005/8/layout/hProcess9"/>
    <dgm:cxn modelId="{AD75BBD4-8C96-40BF-855F-D86D317A2CB3}" type="presParOf" srcId="{57DE11BE-513A-46C2-AE88-4B8E3B2FA6DF}" destId="{9E5E2248-FFCB-4335-84AF-A7E05D17EB18}" srcOrd="0" destOrd="0" presId="urn:microsoft.com/office/officeart/2005/8/layout/hProcess9"/>
    <dgm:cxn modelId="{26347C61-3173-4C93-B78C-65F402FA4A47}" type="presParOf" srcId="{57DE11BE-513A-46C2-AE88-4B8E3B2FA6DF}" destId="{2D407476-1B61-48AE-9C2F-FBDAC03FF893}" srcOrd="1" destOrd="0" presId="urn:microsoft.com/office/officeart/2005/8/layout/hProcess9"/>
    <dgm:cxn modelId="{5CC7EB9E-C115-4528-823D-F322FE5C91E4}" type="presParOf" srcId="{2D407476-1B61-48AE-9C2F-FBDAC03FF893}" destId="{964893D4-CCFD-45A0-9784-91C85E9E4B43}" srcOrd="0" destOrd="0" presId="urn:microsoft.com/office/officeart/2005/8/layout/hProcess9"/>
    <dgm:cxn modelId="{5D4DAE79-4649-49E8-B717-2681287C496A}" type="presParOf" srcId="{2D407476-1B61-48AE-9C2F-FBDAC03FF893}" destId="{3B372E9A-4730-4D05-AA61-08ED851DDECE}" srcOrd="1" destOrd="0" presId="urn:microsoft.com/office/officeart/2005/8/layout/hProcess9"/>
    <dgm:cxn modelId="{7737EA42-D1E6-466F-A917-80D4EBC55748}" type="presParOf" srcId="{2D407476-1B61-48AE-9C2F-FBDAC03FF893}" destId="{504F18DC-3918-4E88-997B-42C3997E4795}" srcOrd="2" destOrd="0" presId="urn:microsoft.com/office/officeart/2005/8/layout/hProcess9"/>
    <dgm:cxn modelId="{36B0C56A-D794-4011-81F0-FC0495F1CCDA}" type="presParOf" srcId="{2D407476-1B61-48AE-9C2F-FBDAC03FF893}" destId="{428C071D-8525-4790-AD61-33D2696352C1}" srcOrd="3" destOrd="0" presId="urn:microsoft.com/office/officeart/2005/8/layout/hProcess9"/>
    <dgm:cxn modelId="{1AABCF18-32E1-4DE8-9004-ECA16D40D366}" type="presParOf" srcId="{2D407476-1B61-48AE-9C2F-FBDAC03FF893}" destId="{615F4418-468A-4064-BC8F-6330055D8289}" srcOrd="4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EB480ACC-CB50-401E-92B0-9BCF896E306B}">
      <dsp:nvSpPr>
        <dsp:cNvPr id="0" name=""/>
        <dsp:cNvSpPr/>
      </dsp:nvSpPr>
      <dsp:spPr>
        <a:xfrm>
          <a:off x="0" y="4716875"/>
          <a:ext cx="8640960" cy="154782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6032" tIns="256032" rIns="256032" bIns="256032" numCol="1" spcCol="1270" anchor="ctr" anchorCtr="0">
          <a:noAutofit/>
        </a:bodyPr>
        <a:lstStyle/>
        <a:p>
          <a:pPr marL="0" marR="0" lvl="0" indent="0" algn="ctr" defTabSz="914400" rtl="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tr-TR" sz="3600" kern="1200" dirty="0" smtClean="0"/>
            <a:t>özellikle keskinlik için</a:t>
          </a:r>
        </a:p>
        <a:p>
          <a:pPr lvl="0" algn="ctr" defTabSz="1689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600" kern="1200" dirty="0" smtClean="0"/>
            <a:t>elzemdir. </a:t>
          </a:r>
          <a:endParaRPr lang="tr-TR" sz="3600" kern="1200" dirty="0"/>
        </a:p>
      </dsp:txBody>
      <dsp:txXfrm>
        <a:off x="0" y="4716875"/>
        <a:ext cx="8640960" cy="1547820"/>
      </dsp:txXfrm>
    </dsp:sp>
    <dsp:sp modelId="{EB09946A-3745-4A6E-96C1-72899E331C2C}">
      <dsp:nvSpPr>
        <dsp:cNvPr id="0" name=""/>
        <dsp:cNvSpPr/>
      </dsp:nvSpPr>
      <dsp:spPr>
        <a:xfrm rot="10800000">
          <a:off x="0" y="2358437"/>
          <a:ext cx="8640960" cy="2380547"/>
        </a:xfrm>
        <a:prstGeom prst="upArrowCallou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6032" tIns="256032" rIns="256032" bIns="256032" numCol="1" spcCol="1270" anchor="ctr" anchorCtr="0">
          <a:noAutofit/>
        </a:bodyPr>
        <a:lstStyle/>
        <a:p>
          <a:pPr lvl="0" algn="ctr" defTabSz="1600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600" kern="1200" dirty="0" smtClean="0"/>
            <a:t>bıçak ağzının sertliğini belirler</a:t>
          </a:r>
          <a:endParaRPr lang="tr-TR" sz="3600" kern="1200" dirty="0"/>
        </a:p>
      </dsp:txBody>
      <dsp:txXfrm rot="10800000">
        <a:off x="0" y="2358437"/>
        <a:ext cx="8640960" cy="2380547"/>
      </dsp:txXfrm>
    </dsp:sp>
    <dsp:sp modelId="{7D4E40B9-92C6-436C-B5FD-56E119069EC4}">
      <dsp:nvSpPr>
        <dsp:cNvPr id="0" name=""/>
        <dsp:cNvSpPr/>
      </dsp:nvSpPr>
      <dsp:spPr>
        <a:xfrm rot="10800000">
          <a:off x="0" y="1107"/>
          <a:ext cx="8640960" cy="2380547"/>
        </a:xfrm>
        <a:prstGeom prst="upArrowCallou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6032" tIns="256032" rIns="256032" bIns="256032" numCol="1" spcCol="1270" anchor="ctr" anchorCtr="0">
          <a:noAutofit/>
        </a:bodyPr>
        <a:lstStyle/>
        <a:p>
          <a:pPr lvl="0" algn="ctr" defTabSz="1600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600" kern="1200" dirty="0" smtClean="0"/>
            <a:t>Bıçağın yapısındaki karbon, </a:t>
          </a:r>
          <a:endParaRPr lang="tr-TR" sz="3600" kern="1200" dirty="0"/>
        </a:p>
      </dsp:txBody>
      <dsp:txXfrm rot="10800000">
        <a:off x="0" y="1107"/>
        <a:ext cx="8640960" cy="2380547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6C5F66DE-CD06-4823-9ADB-EB568C7D01B2}">
      <dsp:nvSpPr>
        <dsp:cNvPr id="0" name=""/>
        <dsp:cNvSpPr/>
      </dsp:nvSpPr>
      <dsp:spPr>
        <a:xfrm>
          <a:off x="0" y="5888641"/>
          <a:ext cx="8640960" cy="96608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6032" tIns="256032" rIns="256032" bIns="256032" numCol="1" spcCol="1270" anchor="ctr" anchorCtr="0">
          <a:noAutofit/>
        </a:bodyPr>
        <a:lstStyle/>
        <a:p>
          <a:pPr lvl="0" algn="ctr" defTabSz="1600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600" kern="1200" dirty="0" smtClean="0"/>
            <a:t>metal paslanacaktır. </a:t>
          </a:r>
          <a:endParaRPr lang="tr-TR" sz="3600" kern="1200" dirty="0"/>
        </a:p>
      </dsp:txBody>
      <dsp:txXfrm>
        <a:off x="0" y="5888641"/>
        <a:ext cx="8640960" cy="966080"/>
      </dsp:txXfrm>
    </dsp:sp>
    <dsp:sp modelId="{8BC7FCE6-4460-494C-AD6C-0C41D8711697}">
      <dsp:nvSpPr>
        <dsp:cNvPr id="0" name=""/>
        <dsp:cNvSpPr/>
      </dsp:nvSpPr>
      <dsp:spPr>
        <a:xfrm rot="10800000">
          <a:off x="0" y="4442841"/>
          <a:ext cx="8640960" cy="1485831"/>
        </a:xfrm>
        <a:prstGeom prst="upArrowCallou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6032" tIns="256032" rIns="256032" bIns="256032" numCol="1" spcCol="1270" anchor="ctr" anchorCtr="0">
          <a:noAutofit/>
        </a:bodyPr>
        <a:lstStyle/>
        <a:p>
          <a:pPr lvl="0" algn="ctr" defTabSz="1600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600" kern="1200" dirty="0" smtClean="0"/>
            <a:t>Eğer yıkandıktan sonra kurutulmaz ise,</a:t>
          </a:r>
          <a:endParaRPr lang="tr-TR" sz="3600" kern="1200" dirty="0"/>
        </a:p>
      </dsp:txBody>
      <dsp:txXfrm rot="10800000">
        <a:off x="0" y="4442841"/>
        <a:ext cx="8640960" cy="1485831"/>
      </dsp:txXfrm>
    </dsp:sp>
    <dsp:sp modelId="{F3EDAA5E-6749-4478-9665-24225D093A24}">
      <dsp:nvSpPr>
        <dsp:cNvPr id="0" name=""/>
        <dsp:cNvSpPr/>
      </dsp:nvSpPr>
      <dsp:spPr>
        <a:xfrm rot="10800000">
          <a:off x="0" y="2945959"/>
          <a:ext cx="8640960" cy="1485831"/>
        </a:xfrm>
        <a:prstGeom prst="upArrowCallou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6032" tIns="256032" rIns="256032" bIns="256032" numCol="1" spcCol="1270" anchor="ctr" anchorCtr="0">
          <a:noAutofit/>
        </a:bodyPr>
        <a:lstStyle/>
        <a:p>
          <a:pPr lvl="0" algn="ctr" defTabSz="1600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600" kern="1200" dirty="0" smtClean="0"/>
            <a:t>Fakat metalin kararmasına neden olabilir. </a:t>
          </a:r>
          <a:endParaRPr lang="tr-TR" sz="3600" kern="1200" dirty="0"/>
        </a:p>
      </dsp:txBody>
      <dsp:txXfrm rot="10800000">
        <a:off x="0" y="2945959"/>
        <a:ext cx="8640960" cy="1485831"/>
      </dsp:txXfrm>
    </dsp:sp>
    <dsp:sp modelId="{526855B2-92E6-48AA-9D83-74E034D9C56B}">
      <dsp:nvSpPr>
        <dsp:cNvPr id="0" name=""/>
        <dsp:cNvSpPr/>
      </dsp:nvSpPr>
      <dsp:spPr>
        <a:xfrm rot="10800000">
          <a:off x="0" y="1474619"/>
          <a:ext cx="8640960" cy="1485831"/>
        </a:xfrm>
        <a:prstGeom prst="upArrowCallou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6032" tIns="256032" rIns="256032" bIns="256032" numCol="1" spcCol="1270" anchor="ctr" anchorCtr="0">
          <a:noAutofit/>
        </a:bodyPr>
        <a:lstStyle/>
        <a:p>
          <a:pPr lvl="0" algn="ctr" defTabSz="1600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600" kern="1200" dirty="0" smtClean="0"/>
            <a:t>kaybolmasını geciktirir, </a:t>
          </a:r>
          <a:endParaRPr lang="tr-TR" sz="3600" kern="1200" dirty="0"/>
        </a:p>
      </dsp:txBody>
      <dsp:txXfrm rot="10800000">
        <a:off x="0" y="1474619"/>
        <a:ext cx="8640960" cy="1485831"/>
      </dsp:txXfrm>
    </dsp:sp>
    <dsp:sp modelId="{D14A7DF4-3F29-4765-BA58-104864123B9B}">
      <dsp:nvSpPr>
        <dsp:cNvPr id="0" name=""/>
        <dsp:cNvSpPr/>
      </dsp:nvSpPr>
      <dsp:spPr>
        <a:xfrm rot="10800000">
          <a:off x="0" y="3278"/>
          <a:ext cx="8640960" cy="1485831"/>
        </a:xfrm>
        <a:prstGeom prst="upArrowCallou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6032" tIns="256032" rIns="256032" bIns="256032" numCol="1" spcCol="1270" anchor="ctr" anchorCtr="0">
          <a:noAutofit/>
        </a:bodyPr>
        <a:lstStyle/>
        <a:p>
          <a:pPr lvl="0" algn="ctr" defTabSz="1600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600" kern="1200" dirty="0" smtClean="0"/>
            <a:t>Karbon, çelik bıçağın keskinliğinin</a:t>
          </a:r>
          <a:endParaRPr lang="tr-TR" sz="3600" kern="1200" dirty="0"/>
        </a:p>
      </dsp:txBody>
      <dsp:txXfrm rot="10800000">
        <a:off x="0" y="3278"/>
        <a:ext cx="8640960" cy="1485831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5A6958A2-75E7-4214-AEC9-72A91D758FB5}">
      <dsp:nvSpPr>
        <dsp:cNvPr id="0" name=""/>
        <dsp:cNvSpPr/>
      </dsp:nvSpPr>
      <dsp:spPr>
        <a:xfrm>
          <a:off x="1149851" y="0"/>
          <a:ext cx="6858000" cy="6858000"/>
        </a:xfrm>
        <a:prstGeom prst="quadArrow">
          <a:avLst>
            <a:gd name="adj1" fmla="val 2000"/>
            <a:gd name="adj2" fmla="val 4000"/>
            <a:gd name="adj3" fmla="val 5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B0C17794-7396-4AD3-8A9E-35619CE18290}">
      <dsp:nvSpPr>
        <dsp:cNvPr id="0" name=""/>
        <dsp:cNvSpPr/>
      </dsp:nvSpPr>
      <dsp:spPr>
        <a:xfrm>
          <a:off x="1259634" y="445770"/>
          <a:ext cx="3415174" cy="2743200"/>
        </a:xfrm>
        <a:prstGeom prst="roundRect">
          <a:avLst/>
        </a:prstGeom>
        <a:solidFill>
          <a:srgbClr val="00B050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l" defTabSz="1422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200" kern="1200" dirty="0" smtClean="0"/>
            <a:t>İyi bir bıçak tepeden baş tarafa gidildikçe incelir ve sap kısmı sağlamdır.</a:t>
          </a:r>
          <a:endParaRPr lang="tr-TR" sz="3200" kern="1200" dirty="0"/>
        </a:p>
      </dsp:txBody>
      <dsp:txXfrm>
        <a:off x="1259634" y="445770"/>
        <a:ext cx="3415174" cy="2743200"/>
      </dsp:txXfrm>
    </dsp:sp>
    <dsp:sp modelId="{ED5B02CE-51C2-45B8-8D01-C1260ACBFC2C}">
      <dsp:nvSpPr>
        <dsp:cNvPr id="0" name=""/>
        <dsp:cNvSpPr/>
      </dsp:nvSpPr>
      <dsp:spPr>
        <a:xfrm>
          <a:off x="4359422" y="445770"/>
          <a:ext cx="3662117" cy="2743200"/>
        </a:xfrm>
        <a:prstGeom prst="roundRect">
          <a:avLst/>
        </a:prstGeom>
        <a:solidFill>
          <a:srgbClr val="00B050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l" defTabSz="1422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200" kern="1200" dirty="0" smtClean="0"/>
            <a:t>Bıçak ağzı, sapın tam uzunluğuna doğru genişler ve sapın üç yerinden perçinlenir.</a:t>
          </a:r>
          <a:endParaRPr lang="tr-TR" sz="3200" kern="1200" dirty="0"/>
        </a:p>
      </dsp:txBody>
      <dsp:txXfrm>
        <a:off x="4359422" y="445770"/>
        <a:ext cx="3662117" cy="2743200"/>
      </dsp:txXfrm>
    </dsp:sp>
    <dsp:sp modelId="{0B781083-55EC-4BD1-860B-FA20F4DBB6EF}">
      <dsp:nvSpPr>
        <dsp:cNvPr id="0" name=""/>
        <dsp:cNvSpPr/>
      </dsp:nvSpPr>
      <dsp:spPr>
        <a:xfrm>
          <a:off x="1122460" y="3669030"/>
          <a:ext cx="3689521" cy="2743200"/>
        </a:xfrm>
        <a:prstGeom prst="roundRect">
          <a:avLst/>
        </a:prstGeom>
        <a:solidFill>
          <a:srgbClr val="00B050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l" defTabSz="1422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200" kern="1200" dirty="0" smtClean="0"/>
            <a:t>Zayıf kalite bıçaklar kısa büyük çivilerle perçinlenmiştir ve sap kısmının içinden bağlantılıdır.</a:t>
          </a:r>
          <a:endParaRPr lang="tr-TR" sz="3200" kern="1200" dirty="0"/>
        </a:p>
      </dsp:txBody>
      <dsp:txXfrm>
        <a:off x="1122460" y="3669030"/>
        <a:ext cx="3689521" cy="2743200"/>
      </dsp:txXfrm>
    </dsp:sp>
    <dsp:sp modelId="{DA048C07-F9D8-4A19-9BA8-DCB315C542BA}">
      <dsp:nvSpPr>
        <dsp:cNvPr id="0" name=""/>
        <dsp:cNvSpPr/>
      </dsp:nvSpPr>
      <dsp:spPr>
        <a:xfrm>
          <a:off x="4489738" y="3630145"/>
          <a:ext cx="3401485" cy="2820969"/>
        </a:xfrm>
        <a:prstGeom prst="roundRect">
          <a:avLst/>
        </a:prstGeom>
        <a:solidFill>
          <a:srgbClr val="00B050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l" defTabSz="1422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200" kern="1200" dirty="0" smtClean="0"/>
            <a:t>Bıçaklar kullanılacağı işe göre değişik yapıdadır ve spesifik olarak dizayn edilmişlerdir. </a:t>
          </a:r>
          <a:endParaRPr lang="tr-TR" sz="3200" kern="1200" dirty="0"/>
        </a:p>
      </dsp:txBody>
      <dsp:txXfrm>
        <a:off x="4489738" y="3630145"/>
        <a:ext cx="3401485" cy="2820969"/>
      </dsp:txXfrm>
    </dsp:sp>
  </dsp:spTree>
</dsp:drawing>
</file>

<file path=ppt/diagrams/drawing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DEDF5855-A556-4CCA-9A5F-E635E5FE46C1}">
      <dsp:nvSpPr>
        <dsp:cNvPr id="0" name=""/>
        <dsp:cNvSpPr/>
      </dsp:nvSpPr>
      <dsp:spPr>
        <a:xfrm>
          <a:off x="3105741" y="6091"/>
          <a:ext cx="5426696" cy="6231220"/>
        </a:xfrm>
        <a:prstGeom prst="rightArrow">
          <a:avLst>
            <a:gd name="adj1" fmla="val 75000"/>
            <a:gd name="adj2" fmla="val 50000"/>
          </a:avLst>
        </a:prstGeom>
        <a:solidFill>
          <a:srgbClr val="92D050"/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" tIns="17780" rIns="17780" bIns="17780" numCol="1" spcCol="1270" anchor="t" anchorCtr="0">
          <a:noAutofit/>
        </a:bodyPr>
        <a:lstStyle/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2800" b="0" kern="1200" dirty="0" smtClean="0">
              <a:solidFill>
                <a:schemeClr val="bg2"/>
              </a:solidFill>
              <a:effectLst/>
            </a:rPr>
            <a:t>Her kullanımdan sonra sıcak deterjanlı su ile yıkanmalı, </a:t>
          </a:r>
          <a:r>
            <a:rPr lang="tr-TR" sz="2800" b="0" kern="1200" dirty="0" err="1" smtClean="0">
              <a:solidFill>
                <a:schemeClr val="bg2"/>
              </a:solidFill>
              <a:effectLst/>
            </a:rPr>
            <a:t>sanitize</a:t>
          </a:r>
          <a:r>
            <a:rPr lang="tr-TR" sz="2800" b="0" kern="1200" dirty="0" smtClean="0">
              <a:solidFill>
                <a:schemeClr val="bg2"/>
              </a:solidFill>
              <a:effectLst/>
            </a:rPr>
            <a:t> edilmeli ve kesinlikle nemli bırakılmaz Kuru bir bezle nemi alındıktan sonra güvenli bir yere</a:t>
          </a:r>
          <a:endParaRPr lang="tr-TR" sz="2800" b="0" kern="1200" dirty="0">
            <a:solidFill>
              <a:schemeClr val="bg2"/>
            </a:solidFill>
            <a:effectLst/>
          </a:endParaRPr>
        </a:p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2800" b="0" kern="1200" dirty="0" smtClean="0">
              <a:solidFill>
                <a:schemeClr val="bg2"/>
              </a:solidFill>
              <a:effectLst/>
            </a:rPr>
            <a:t>kaldırılmalıdır</a:t>
          </a:r>
          <a:endParaRPr lang="tr-TR" sz="2800" b="0" kern="1200" dirty="0">
            <a:solidFill>
              <a:schemeClr val="bg2"/>
            </a:solidFill>
            <a:effectLst/>
          </a:endParaRPr>
        </a:p>
      </dsp:txBody>
      <dsp:txXfrm>
        <a:off x="3105741" y="6091"/>
        <a:ext cx="5426696" cy="6231220"/>
      </dsp:txXfrm>
    </dsp:sp>
    <dsp:sp modelId="{7BA0CE1F-93CC-47A8-A7FA-10CFE611EEEC}">
      <dsp:nvSpPr>
        <dsp:cNvPr id="0" name=""/>
        <dsp:cNvSpPr/>
      </dsp:nvSpPr>
      <dsp:spPr>
        <a:xfrm>
          <a:off x="1367" y="2191875"/>
          <a:ext cx="3103008" cy="1853561"/>
        </a:xfrm>
        <a:prstGeom prst="roundRect">
          <a:avLst/>
        </a:prstGeom>
        <a:solidFill>
          <a:srgbClr val="92D05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76200" rIns="152400" bIns="76200" numCol="1" spcCol="1270" anchor="ctr" anchorCtr="0">
          <a:noAutofit/>
        </a:bodyPr>
        <a:lstStyle/>
        <a:p>
          <a:pPr lvl="0" algn="ctr" defTabSz="1778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4000" kern="1200" dirty="0" smtClean="0"/>
            <a:t>Temizlik ve bakım </a:t>
          </a:r>
          <a:endParaRPr lang="tr-TR" sz="4000" kern="1200" dirty="0"/>
        </a:p>
      </dsp:txBody>
      <dsp:txXfrm>
        <a:off x="1367" y="2191875"/>
        <a:ext cx="3103008" cy="1853561"/>
      </dsp:txXfrm>
    </dsp:sp>
  </dsp:spTree>
</dsp:drawing>
</file>

<file path=ppt/diagrams/drawing5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D73BAFCB-8E44-413D-9F64-B68B9B0770FC}">
      <dsp:nvSpPr>
        <dsp:cNvPr id="0" name=""/>
        <dsp:cNvSpPr/>
      </dsp:nvSpPr>
      <dsp:spPr>
        <a:xfrm>
          <a:off x="1170709" y="553"/>
          <a:ext cx="5888181" cy="255253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rgbClr val="FFFF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76200" rIns="152400" bIns="76200" numCol="1" spcCol="1270" anchor="ctr" anchorCtr="0">
          <a:noAutofit/>
        </a:bodyPr>
        <a:lstStyle/>
        <a:p>
          <a:pPr lvl="0" algn="just" defTabSz="1778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4000" kern="1200" dirty="0" smtClean="0"/>
            <a:t>Yiyecek-içecek servislerinin tüm tipleri için gerekli ekipmanlardandır. </a:t>
          </a:r>
          <a:endParaRPr lang="tr-TR" sz="4000" kern="1200" dirty="0"/>
        </a:p>
      </dsp:txBody>
      <dsp:txXfrm>
        <a:off x="1170709" y="553"/>
        <a:ext cx="5888181" cy="2552539"/>
      </dsp:txXfrm>
    </dsp:sp>
    <dsp:sp modelId="{4CC7D782-43AE-44C6-8373-92E46DE82848}">
      <dsp:nvSpPr>
        <dsp:cNvPr id="0" name=""/>
        <dsp:cNvSpPr/>
      </dsp:nvSpPr>
      <dsp:spPr>
        <a:xfrm>
          <a:off x="1170709" y="2559474"/>
          <a:ext cx="5755021" cy="255253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rgbClr val="FFFF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76200" rIns="152400" bIns="76200" numCol="1" spcCol="1270" anchor="ctr" anchorCtr="0">
          <a:noAutofit/>
        </a:bodyPr>
        <a:lstStyle/>
        <a:p>
          <a:pPr lvl="0" algn="just" defTabSz="1778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4000" kern="1200" dirty="0" smtClean="0"/>
            <a:t>Ticari Mutfaklardaki yük nedeniyle motor gücü son derece önem taşımaktadır. </a:t>
          </a:r>
          <a:endParaRPr lang="tr-TR" sz="4000" kern="1200" dirty="0"/>
        </a:p>
      </dsp:txBody>
      <dsp:txXfrm>
        <a:off x="1170709" y="2559474"/>
        <a:ext cx="5755021" cy="2552539"/>
      </dsp:txXfrm>
    </dsp:sp>
  </dsp:spTree>
</dsp:drawing>
</file>

<file path=ppt/diagrams/drawing6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9D7730DA-C215-432A-A00A-0BB782F3798E}">
      <dsp:nvSpPr>
        <dsp:cNvPr id="0" name=""/>
        <dsp:cNvSpPr/>
      </dsp:nvSpPr>
      <dsp:spPr>
        <a:xfrm>
          <a:off x="286725" y="322"/>
          <a:ext cx="7656149" cy="5432821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1600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600" i="1" kern="1200" dirty="0" smtClean="0"/>
            <a:t>TEMİZLİK VE BAKIM </a:t>
          </a:r>
          <a:endParaRPr lang="tr-TR" sz="3600" kern="1200" dirty="0"/>
        </a:p>
      </dsp:txBody>
      <dsp:txXfrm>
        <a:off x="286725" y="322"/>
        <a:ext cx="7656149" cy="5432821"/>
      </dsp:txXfrm>
    </dsp:sp>
  </dsp:spTree>
</dsp:drawing>
</file>

<file path=ppt/diagrams/drawing7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B93A931B-CFA2-4689-AF09-457598B5E545}">
      <dsp:nvSpPr>
        <dsp:cNvPr id="0" name=""/>
        <dsp:cNvSpPr/>
      </dsp:nvSpPr>
      <dsp:spPr>
        <a:xfrm>
          <a:off x="683571" y="-239069"/>
          <a:ext cx="1413230" cy="2972490"/>
        </a:xfrm>
        <a:prstGeom prst="upArrow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AFD99D6-6FCE-4E51-8AAA-7AF439291AAA}">
      <dsp:nvSpPr>
        <dsp:cNvPr id="0" name=""/>
        <dsp:cNvSpPr/>
      </dsp:nvSpPr>
      <dsp:spPr>
        <a:xfrm>
          <a:off x="1721890" y="311078"/>
          <a:ext cx="5711834" cy="182035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7584" tIns="0" rIns="227584" bIns="227584" numCol="1" spcCol="1270" anchor="ctr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200" kern="1200" dirty="0" smtClean="0">
              <a:solidFill>
                <a:srgbClr val="FFFF00"/>
              </a:solidFill>
            </a:rPr>
            <a:t>Haftalık; </a:t>
          </a:r>
          <a:r>
            <a:rPr lang="tr-TR" sz="3200" kern="1200" dirty="0" smtClean="0"/>
            <a:t>motor ve mekanik parçaları yağ düzeyleri kontrol edilmelidir. </a:t>
          </a:r>
          <a:endParaRPr lang="tr-TR" sz="3200" kern="1200" dirty="0"/>
        </a:p>
      </dsp:txBody>
      <dsp:txXfrm>
        <a:off x="1721890" y="311078"/>
        <a:ext cx="5711834" cy="1820353"/>
      </dsp:txXfrm>
    </dsp:sp>
    <dsp:sp modelId="{E4F3942D-14C3-4995-8D19-3DFCC06F7E27}">
      <dsp:nvSpPr>
        <dsp:cNvPr id="0" name=""/>
        <dsp:cNvSpPr/>
      </dsp:nvSpPr>
      <dsp:spPr>
        <a:xfrm>
          <a:off x="794980" y="2955207"/>
          <a:ext cx="1184732" cy="2972490"/>
        </a:xfrm>
        <a:prstGeom prst="downArrow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DF1ECC7-110A-431E-A75A-873BF8ED2CB9}">
      <dsp:nvSpPr>
        <dsp:cNvPr id="0" name=""/>
        <dsp:cNvSpPr/>
      </dsp:nvSpPr>
      <dsp:spPr>
        <a:xfrm>
          <a:off x="1759344" y="2425227"/>
          <a:ext cx="7411896" cy="403245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7584" tIns="0" rIns="227584" bIns="227584" numCol="1" spcCol="1270" anchor="ctr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200" kern="1200" dirty="0" smtClean="0">
              <a:solidFill>
                <a:srgbClr val="FFFF00"/>
              </a:solidFill>
            </a:rPr>
            <a:t>Aylık; </a:t>
          </a:r>
          <a:r>
            <a:rPr lang="tr-TR" sz="3200" kern="1200" dirty="0" smtClean="0"/>
            <a:t>motor ve tüm mekanik parçalar uygun yağ ile yağlanmalı, hafif nemli bir bezle aracın her yeri temizlenmelidir. Elektrik aksamındaki kablolarda bozulma olup olmadığı kontrol edilmelidir.</a:t>
          </a:r>
          <a:endParaRPr lang="tr-TR" sz="3200" kern="1200" dirty="0"/>
        </a:p>
      </dsp:txBody>
      <dsp:txXfrm>
        <a:off x="1759344" y="2425227"/>
        <a:ext cx="7411896" cy="4032450"/>
      </dsp:txXfrm>
    </dsp:sp>
  </dsp:spTree>
</dsp:drawing>
</file>

<file path=ppt/diagrams/drawing8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9E5E2248-FFCB-4335-84AF-A7E05D17EB18}">
      <dsp:nvSpPr>
        <dsp:cNvPr id="0" name=""/>
        <dsp:cNvSpPr/>
      </dsp:nvSpPr>
      <dsp:spPr>
        <a:xfrm>
          <a:off x="666935" y="0"/>
          <a:ext cx="7558608" cy="6192688"/>
        </a:xfrm>
        <a:prstGeom prst="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64893D4-CCFD-45A0-9784-91C85E9E4B43}">
      <dsp:nvSpPr>
        <dsp:cNvPr id="0" name=""/>
        <dsp:cNvSpPr/>
      </dsp:nvSpPr>
      <dsp:spPr>
        <a:xfrm>
          <a:off x="2125" y="1296141"/>
          <a:ext cx="2893645" cy="360040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just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200" kern="1200" dirty="0" smtClean="0">
              <a:solidFill>
                <a:srgbClr val="FFFF00"/>
              </a:solidFill>
            </a:rPr>
            <a:t>Dilimleyiciler</a:t>
          </a:r>
          <a:endParaRPr lang="tr-TR" sz="3200" kern="1200" dirty="0">
            <a:solidFill>
              <a:srgbClr val="FFFF00"/>
            </a:solidFill>
          </a:endParaRPr>
        </a:p>
      </dsp:txBody>
      <dsp:txXfrm>
        <a:off x="2125" y="1296141"/>
        <a:ext cx="2893645" cy="3600404"/>
      </dsp:txXfrm>
    </dsp:sp>
    <dsp:sp modelId="{504F18DC-3918-4E88-997B-42C3997E4795}">
      <dsp:nvSpPr>
        <dsp:cNvPr id="0" name=""/>
        <dsp:cNvSpPr/>
      </dsp:nvSpPr>
      <dsp:spPr>
        <a:xfrm>
          <a:off x="3211436" y="1584176"/>
          <a:ext cx="2718099" cy="302433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just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200" kern="1200" dirty="0" smtClean="0"/>
            <a:t>Besinlerin eşit porsiyonlarda dilimlenmesi</a:t>
          </a:r>
        </a:p>
        <a:p>
          <a:pPr lvl="0" algn="just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200" kern="1200" dirty="0" smtClean="0"/>
            <a:t>sağlanır. </a:t>
          </a:r>
          <a:endParaRPr lang="tr-TR" sz="3200" kern="1200" dirty="0"/>
        </a:p>
      </dsp:txBody>
      <dsp:txXfrm>
        <a:off x="3211436" y="1584176"/>
        <a:ext cx="2718099" cy="3024335"/>
      </dsp:txXfrm>
    </dsp:sp>
    <dsp:sp modelId="{615F4418-468A-4064-BC8F-6330055D8289}">
      <dsp:nvSpPr>
        <dsp:cNvPr id="0" name=""/>
        <dsp:cNvSpPr/>
      </dsp:nvSpPr>
      <dsp:spPr>
        <a:xfrm>
          <a:off x="6245201" y="1512167"/>
          <a:ext cx="2645152" cy="316835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just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200" kern="1200" dirty="0" smtClean="0"/>
            <a:t>Et ve et ürünlerinin dilimlenme-</a:t>
          </a:r>
        </a:p>
        <a:p>
          <a:pPr lvl="0" algn="just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200" kern="1200" dirty="0" smtClean="0"/>
            <a:t>sinde sıklıkla kullanılır. </a:t>
          </a:r>
          <a:endParaRPr lang="tr-TR" sz="3200" kern="1200" dirty="0"/>
        </a:p>
      </dsp:txBody>
      <dsp:txXfrm>
        <a:off x="6245201" y="1512167"/>
        <a:ext cx="2645152" cy="316835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matrix2">
  <dgm:title val=""/>
  <dgm:desc val=""/>
  <dgm:catLst>
    <dgm:cat type="matrix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0" destOrd="0"/>
        <dgm:cxn modelId="8" srcId="0" destId="4" srcOrd="1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matrix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axisShape" refType="w"/>
          <dgm:constr type="h" for="ch" forName="axisShape" refType="h"/>
          <dgm:constr type="w" for="ch" forName="rect1" refType="w" fact="0.4"/>
          <dgm:constr type="h" for="ch" forName="rect1" refType="w" fact="0.4"/>
          <dgm:constr type="l" for="ch" forName="rect1" refType="w" fact="0.065"/>
          <dgm:constr type="t" for="ch" forName="rect1" refType="h" fact="0.065"/>
          <dgm:constr type="w" for="ch" forName="rect2" refType="w" fact="0.4"/>
          <dgm:constr type="h" for="ch" forName="rect2" refType="h" fact="0.4"/>
          <dgm:constr type="r" for="ch" forName="rect2" refType="w" fact="0.935"/>
          <dgm:constr type="t" for="ch" forName="rect2" refType="h" fact="0.065"/>
          <dgm:constr type="w" for="ch" forName="rect3" refType="w" fact="0.4"/>
          <dgm:constr type="h" for="ch" forName="rect3" refType="w" fact="0.4"/>
          <dgm:constr type="l" for="ch" forName="rect3" refType="w" fact="0.065"/>
          <dgm:constr type="b" for="ch" forName="rect3" refType="h" fact="0.935"/>
          <dgm:constr type="w" for="ch" forName="rect4" refType="w" fact="0.4"/>
          <dgm:constr type="h" for="ch" forName="rect4" refType="h" fact="0.4"/>
          <dgm:constr type="r" for="ch" forName="rect4" refType="w" fact="0.935"/>
          <dgm:constr type="b" for="ch" forName="rect4" refType="h" fact="0.935"/>
        </dgm:constrLst>
      </dgm:if>
      <dgm:else name="Name2">
        <dgm:constrLst>
          <dgm:constr type="primFontSz" for="ch" ptType="node" op="equ" val="65"/>
          <dgm:constr type="w" for="ch" forName="axisShape" refType="w"/>
          <dgm:constr type="h" for="ch" forName="axisShape" refType="h"/>
          <dgm:constr type="w" for="ch" forName="rect1" refType="w" fact="0.4"/>
          <dgm:constr type="h" for="ch" forName="rect1" refType="w" fact="0.4"/>
          <dgm:constr type="r" for="ch" forName="rect1" refType="w" fact="0.935"/>
          <dgm:constr type="t" for="ch" forName="rect1" refType="h" fact="0.065"/>
          <dgm:constr type="w" for="ch" forName="rect2" refType="w" fact="0.4"/>
          <dgm:constr type="h" for="ch" forName="rect2" refType="h" fact="0.4"/>
          <dgm:constr type="l" for="ch" forName="rect2" refType="w" fact="0.065"/>
          <dgm:constr type="t" for="ch" forName="rect2" refType="h" fact="0.065"/>
          <dgm:constr type="w" for="ch" forName="rect3" refType="w" fact="0.4"/>
          <dgm:constr type="h" for="ch" forName="rect3" refType="w" fact="0.4"/>
          <dgm:constr type="r" for="ch" forName="rect3" refType="w" fact="0.935"/>
          <dgm:constr type="b" for="ch" forName="rect3" refType="h" fact="0.935"/>
          <dgm:constr type="w" for="ch" forName="rect4" refType="w" fact="0.4"/>
          <dgm:constr type="h" for="ch" forName="rect4" refType="h" fact="0.4"/>
          <dgm:constr type="l" for="ch" forName="rect4" refType="w" fact="0.065"/>
          <dgm:constr type="b" for="ch" forName="rect4" refType="h" fact="0.935"/>
        </dgm:constrLst>
      </dgm:else>
    </dgm:choose>
    <dgm:ruleLst/>
    <dgm:choose name="Name3">
      <dgm:if name="Name4" axis="ch" ptType="node" func="cnt" op="gte" val="1">
        <dgm:layoutNode name="axisShape" styleLbl="bgShp">
          <dgm:alg type="sp"/>
          <dgm:shape xmlns:r="http://schemas.openxmlformats.org/officeDocument/2006/relationships" type="quadArrow" r:blip="">
            <dgm:adjLst>
              <dgm:adj idx="1" val="0.02"/>
              <dgm:adj idx="2" val="0.04"/>
              <dgm:adj idx="3" val="0.05"/>
            </dgm:adjLst>
          </dgm:shape>
          <dgm:presOf/>
          <dgm:constrLst/>
          <dgm:ruleLst/>
        </dgm:layoutNode>
        <dgm:layoutNode name="rect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rect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rect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3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rect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4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5"/>
    </dgm:choos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equation1">
  <dgm:title val=""/>
  <dgm:desc val=""/>
  <dgm:catLst>
    <dgm:cat type="relationship" pri="17000"/>
    <dgm:cat type="process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choose name="Name0">
      <dgm:if name="Name1" func="var" arg="dir" op="equ" val="norm">
        <dgm:alg type="lin">
          <dgm:param type="fallback" val="2D"/>
        </dgm:alg>
      </dgm:if>
      <dgm:else name="Name2">
        <dgm:alg type="lin">
          <dgm:param type="linDir" val="fromR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fact="0.58"/>
      <dgm:constr type="primFontSz" for="ch" ptType="node" op="equ" val="65"/>
      <dgm:constr type="primFontSz" for="ch" ptType="sibTrans" op="equ" val="55"/>
      <dgm:constr type="primFontSz" for="ch" ptType="sibTrans" refType="primFontSz" refFor="ch" refPtType="node" op="lte" fact="0.8"/>
      <dgm:constr type="w" for="ch" forName="spacerL" refType="w" refFor="ch" refPtType="sibTrans" fact="0.14"/>
      <dgm:constr type="w" for="ch" forName="spacerR" refType="w" refFor="ch" refPtType="sibTrans" fact="0.14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pacerL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sibTrans">
          <dgm:alg type="tx"/>
          <dgm:choose name="Name3">
            <dgm:if name="Name4" axis="followSib" ptType="sibTrans" func="cnt" op="equ" val="0">
              <dgm:shape xmlns:r="http://schemas.openxmlformats.org/officeDocument/2006/relationships" type="mathEqual" r:blip="">
                <dgm:adjLst/>
              </dgm:shape>
            </dgm:if>
            <dgm:else name="Name5">
              <dgm:shape xmlns:r="http://schemas.openxmlformats.org/officeDocument/2006/relationships" type="mathPlus" r:blip="">
                <dgm:adjLst/>
              </dgm:shape>
            </dgm:else>
          </dgm:choose>
          <dgm:presOf axis="self"/>
          <dgm:constrLst>
            <dgm:constr type="h" refType="w"/>
            <dgm:constr type="lMarg"/>
            <dgm:constr type="rMarg"/>
            <dgm:constr type="tMarg"/>
            <dgm:constr type="bMarg"/>
          </dgm:constrLst>
          <dgm:ruleLst>
            <dgm:rule type="primFontSz" val="5" fact="NaN" max="NaN"/>
          </dgm:ruleLst>
        </dgm:layoutNode>
        <dgm:layoutNode name="spacerR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arrow4">
  <dgm:title val=""/>
  <dgm:desc val=""/>
  <dgm:catLst>
    <dgm:cat type="relationship" pri="8000"/>
    <dgm:cat type="process" pri="3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clrData>
  <dgm:layoutNode name="compositeShape">
    <dgm:varLst>
      <dgm:chMax val="2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hoose name="Name2">
          <dgm:if name="Name3" axis="ch" ptType="node" func="cnt" op="lte" val="1">
            <dgm:constrLst>
              <dgm:constr type="primFontSz" for="des" ptType="node" op="equ" val="65"/>
              <dgm:constr type="w" for="ch" forName="upArrow" refType="w" fact="0.33"/>
              <dgm:constr type="h" for="ch" forName="upArrow" refType="h"/>
              <dgm:constr type="b" for="ch" forName="upArrow" refType="h" fact="0.48"/>
              <dgm:constr type="l" for="ch" forName="upArrow"/>
              <dgm:constr type="h" for="ch" forName="upArrow" refType="w" refFor="ch" refForName="upArrow" op="gte" fact="0.75"/>
              <dgm:constr type="w" for="ch" forName="upArrowText" refType="w" fact="0.56"/>
              <dgm:constr type="h" for="ch" forName="upArrowText" refType="h"/>
              <dgm:constr type="b" for="ch" forName="upArrowText" refType="h" fact="0.48"/>
              <dgm:constr type="l" for="ch" forName="upArrowText" refType="w" refFor="ch" refForName="upArrow" fact="1.03"/>
            </dgm:constrLst>
          </dgm:if>
          <dgm:else name="Name4">
            <dgm:constrLst>
              <dgm:constr type="primFontSz" for="des" ptType="node" op="equ" val="65"/>
              <dgm:constr type="w" for="ch" forName="upArrow" refType="w" fact="0.33"/>
              <dgm:constr type="h" for="ch" forName="upArrow" refType="h" fact="0.48"/>
              <dgm:constr type="b" for="ch" forName="upArrow" refType="h" fact="0.48"/>
              <dgm:constr type="l" for="ch" forName="upArrow"/>
              <dgm:constr type="h" for="ch" forName="upArrow" refType="w" refFor="ch" refForName="upArrow" op="gte" fact="0.75"/>
              <dgm:constr type="w" for="ch" forName="upArrowText" refType="w" fact="0.56"/>
              <dgm:constr type="h" for="ch" forName="upArrowText" refType="h" fact="0.48"/>
              <dgm:constr type="b" for="ch" forName="upArrowText" refType="h" fact="0.48"/>
              <dgm:constr type="l" for="ch" forName="upArrowText" refType="w" refFor="ch" refForName="upArrow" fact="1.03"/>
              <dgm:constr type="w" for="ch" forName="downArrow" refType="w" fact="0.33"/>
              <dgm:constr type="h" for="ch" forName="downArrow" refType="h" fact="0.48"/>
              <dgm:constr type="t" for="ch" forName="downArrow" refType="h" fact="0.52"/>
              <dgm:constr type="l" for="ch" forName="downArrow" refType="w" refFor="ch" refForName="downArrow" fact="0.3"/>
              <dgm:constr type="h" for="ch" forName="downArrow" refType="w" refFor="ch" refForName="downArrow" op="gte" fact="0.75"/>
              <dgm:constr type="w" for="ch" forName="downArrowText" refType="w" fact="0.56"/>
              <dgm:constr type="h" for="ch" forName="downArrowText" refType="h" fact="0.48"/>
              <dgm:constr type="t" for="ch" forName="downArrowText" refType="h" fact="0.52"/>
              <dgm:constr type="l" for="ch" forName="downArrowText" refType="w" refFor="ch" refForName="downArrow" fact="1.33"/>
            </dgm:constrLst>
          </dgm:else>
        </dgm:choose>
      </dgm:if>
      <dgm:else name="Name5">
        <dgm:choose name="Name6">
          <dgm:if name="Name7" axis="ch" ptType="node" func="cnt" op="lte" val="1">
            <dgm:constrLst>
              <dgm:constr type="primFontSz" for="des" ptType="node" op="equ" val="65"/>
              <dgm:constr type="w" for="ch" forName="upArrow" refType="w" fact="0.33"/>
              <dgm:constr type="h" for="ch" forName="upArrow" refType="h"/>
              <dgm:constr type="t" for="ch" forName="upArrow"/>
              <dgm:constr type="l" for="ch" forName="upArrow" refType="w" fact="0.67"/>
              <dgm:constr type="h" for="ch" forName="upArrow" refType="w" refFor="ch" refForName="upArrow" op="gte" fact="0.75"/>
              <dgm:constr type="w" for="ch" forName="upArrowText" refType="w" fact="0.56"/>
              <dgm:constr type="h" for="ch" forName="upArrowText" refType="h"/>
              <dgm:constr type="t" for="ch" forName="upArrowText"/>
              <dgm:constr type="l" for="ch" forName="upArrowText" refType="w" fact="0.1"/>
            </dgm:constrLst>
          </dgm:if>
          <dgm:else name="Name8">
            <dgm:constrLst>
              <dgm:constr type="primFontSz" for="des" ptType="node" op="equ" val="65"/>
              <dgm:constr type="w" for="ch" forName="upArrow" refType="w" fact="0.33"/>
              <dgm:constr type="h" for="ch" forName="upArrow" refType="h" fact="0.48"/>
              <dgm:constr type="t" for="ch" forName="upArrow"/>
              <dgm:constr type="l" for="ch" forName="upArrow" refType="w" fact="0.67"/>
              <dgm:constr type="h" for="ch" forName="upArrow" refType="w" refFor="ch" refForName="upArrow" op="gte" fact="0.75"/>
              <dgm:constr type="w" for="ch" forName="upArrowText" refType="w" fact="0.56"/>
              <dgm:constr type="h" for="ch" forName="upArrowText" refType="h" fact="0.48"/>
              <dgm:constr type="t" for="ch" forName="upArrowText"/>
              <dgm:constr type="l" for="ch" forName="upArrowText" refType="w" fact="0.1"/>
              <dgm:constr type="w" for="ch" forName="downArrow" refType="w" fact="0.33"/>
              <dgm:constr type="h" for="ch" forName="downArrow" refType="h" fact="0.48"/>
              <dgm:constr type="t" for="ch" forName="downArrow" refType="h" fact="0.52"/>
              <dgm:constr type="l" for="ch" forName="downArrow" refType="w" fact="0.57"/>
              <dgm:constr type="h" for="ch" forName="downArrow" refType="w" refFor="ch" refForName="downArrow" op="gte" fact="0.75"/>
              <dgm:constr type="w" for="ch" forName="downArrowText" refType="w" fact="0.56"/>
              <dgm:constr type="h" for="ch" forName="downArrowText" refType="h" fact="0.48"/>
              <dgm:constr type="t" for="ch" forName="downArrowText" refType="h" fact="0.52"/>
              <dgm:constr type="l" for="ch" forName="downArrowText"/>
            </dgm:constrLst>
          </dgm:else>
        </dgm:choose>
      </dgm:else>
    </dgm:choose>
    <dgm:ruleLst/>
    <dgm:forEach name="Name9" axis="ch" ptType="node" cnt="1">
      <dgm:layoutNode name="upArrow" styleLbl="node1">
        <dgm:alg type="sp"/>
        <dgm:shape xmlns:r="http://schemas.openxmlformats.org/officeDocument/2006/relationships" type="upArrow" r:blip="">
          <dgm:adjLst/>
        </dgm:shape>
        <dgm:presOf/>
        <dgm:constrLst/>
        <dgm:ruleLst/>
      </dgm:layoutNode>
      <dgm:layoutNode name="upArrowText" styleLbl="revTx">
        <dgm:varLst>
          <dgm:chMax val="0"/>
          <dgm:bulletEnabled val="1"/>
        </dgm:varLst>
        <dgm:choose name="Name10">
          <dgm:if name="Name11" axis="root des" ptType="all node" func="maxDepth" op="gt" val="1">
            <dgm:alg type="tx">
              <dgm:param type="parTxLTRAlign" val="l"/>
              <dgm:param type="parTxRTLAlign" val="r"/>
              <dgm:param type="txAnchorVertCh" val="mid"/>
            </dgm:alg>
          </dgm:if>
          <dgm:else name="Name12">
            <dgm:choose name="Name13">
              <dgm:if name="Name14" func="var" arg="dir" op="equ" val="norm">
                <dgm:alg type="tx">
                  <dgm:param type="parTxLTRAlign" val="l"/>
                  <dgm:param type="parTxRTLAlign" val="l"/>
                  <dgm:param type="txAnchorVertCh" val="mid"/>
                </dgm:alg>
              </dgm:if>
              <dgm:else name="Name15">
                <dgm:alg type="tx">
                  <dgm:param type="parTxLTRAlign" val="r"/>
                  <dgm:param type="parTxRTLAlign" val="r"/>
                  <dgm:param type="txAnchorVertCh" val="mid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onstrLst>
          <dgm:constr type="tMarg"/>
        </dgm:constrLst>
        <dgm:ruleLst>
          <dgm:rule type="primFontSz" val="5" fact="NaN" max="NaN"/>
        </dgm:ruleLst>
      </dgm:layoutNode>
    </dgm:forEach>
    <dgm:forEach name="Name16" axis="ch" ptType="node" st="2" cnt="1">
      <dgm:layoutNode name="downArrow" styleLbl="node1">
        <dgm:alg type="sp"/>
        <dgm:shape xmlns:r="http://schemas.openxmlformats.org/officeDocument/2006/relationships" type="downArrow" r:blip="">
          <dgm:adjLst/>
        </dgm:shape>
        <dgm:presOf/>
        <dgm:constrLst/>
        <dgm:ruleLst/>
      </dgm:layoutNode>
      <dgm:layoutNode name="downArrowText" styleLbl="revTx">
        <dgm:varLst>
          <dgm:chMax val="0"/>
          <dgm:bulletEnabled val="1"/>
        </dgm:varLst>
        <dgm:choose name="Name17">
          <dgm:if name="Name18" axis="root des" ptType="all node" func="maxDepth" op="gt" val="1">
            <dgm:alg type="tx">
              <dgm:param type="parTxLTRAlign" val="l"/>
              <dgm:param type="parTxRTLAlign" val="r"/>
              <dgm:param type="txAnchorVertCh" val="mid"/>
            </dgm:alg>
          </dgm:if>
          <dgm:else name="Name19">
            <dgm:choose name="Name20">
              <dgm:if name="Name21" func="var" arg="dir" op="equ" val="norm">
                <dgm:alg type="tx">
                  <dgm:param type="parTxLTRAlign" val="l"/>
                  <dgm:param type="parTxRTLAlign" val="l"/>
                  <dgm:param type="txAnchorVertCh" val="mid"/>
                </dgm:alg>
              </dgm:if>
              <dgm:else name="Name22">
                <dgm:alg type="tx">
                  <dgm:param type="parTxLTRAlign" val="r"/>
                  <dgm:param type="parTxRTLAlign" val="r"/>
                  <dgm:param type="txAnchorVertCh" val="mid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onstrLst>
          <dgm:constr type="tMarg"/>
        </dgm:constrLst>
        <dgm:ruleLst>
          <dgm:rule type="primFontSz" val="5" fact="NaN" max="NaN"/>
        </dgm:ruleLst>
      </dgm:layoutNod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440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4410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441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fld id="{914E6A06-53CC-4FBD-87D3-92D69ECB838D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419312369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0825" cy="6850063"/>
            <a:chOff x="0" y="0"/>
            <a:chExt cx="5758" cy="4315"/>
          </a:xfrm>
        </p:grpSpPr>
        <p:grpSp>
          <p:nvGrpSpPr>
            <p:cNvPr id="5" name="Group 3"/>
            <p:cNvGrpSpPr>
              <a:grpSpLocks/>
            </p:cNvGrpSpPr>
            <p:nvPr userDrawn="1"/>
          </p:nvGrpSpPr>
          <p:grpSpPr bwMode="auto">
            <a:xfrm>
              <a:off x="1728" y="2230"/>
              <a:ext cx="4027" cy="2085"/>
              <a:chOff x="1728" y="2230"/>
              <a:chExt cx="4027" cy="2085"/>
            </a:xfrm>
          </p:grpSpPr>
          <p:sp>
            <p:nvSpPr>
              <p:cNvPr id="8" name="Freeform 4"/>
              <p:cNvSpPr>
                <a:spLocks/>
              </p:cNvSpPr>
              <p:nvPr/>
            </p:nvSpPr>
            <p:spPr bwMode="hidden">
              <a:xfrm>
                <a:off x="1728" y="2644"/>
                <a:ext cx="2882" cy="1671"/>
              </a:xfrm>
              <a:custGeom>
                <a:avLst/>
                <a:gdLst/>
                <a:ahLst/>
                <a:cxnLst>
                  <a:cxn ang="0">
                    <a:pos x="2740" y="528"/>
                  </a:cxn>
                  <a:cxn ang="0">
                    <a:pos x="2632" y="484"/>
                  </a:cxn>
                  <a:cxn ang="0">
                    <a:pos x="2480" y="424"/>
                  </a:cxn>
                  <a:cxn ang="0">
                    <a:pos x="2203" y="343"/>
                  </a:cxn>
                  <a:cxn ang="0">
                    <a:pos x="1970" y="277"/>
                  </a:cxn>
                  <a:cxn ang="0">
                    <a:pos x="1807" y="212"/>
                  </a:cxn>
                  <a:cxn ang="0">
                    <a:pos x="1693" y="152"/>
                  </a:cxn>
                  <a:cxn ang="0">
                    <a:pos x="1628" y="103"/>
                  </a:cxn>
                  <a:cxn ang="0">
                    <a:pos x="1590" y="60"/>
                  </a:cxn>
                  <a:cxn ang="0">
                    <a:pos x="1579" y="27"/>
                  </a:cxn>
                  <a:cxn ang="0">
                    <a:pos x="1585" y="0"/>
                  </a:cxn>
                  <a:cxn ang="0">
                    <a:pos x="1557" y="49"/>
                  </a:cxn>
                  <a:cxn ang="0">
                    <a:pos x="1568" y="98"/>
                  </a:cxn>
                  <a:cxn ang="0">
                    <a:pos x="1617" y="141"/>
                  </a:cxn>
                  <a:cxn ang="0">
                    <a:pos x="1688" y="185"/>
                  </a:cxn>
                  <a:cxn ang="0">
                    <a:pos x="1791" y="228"/>
                  </a:cxn>
                  <a:cxn ang="0">
                    <a:pos x="2040" y="310"/>
                  </a:cxn>
                  <a:cxn ang="0">
                    <a:pos x="2285" y="381"/>
                  </a:cxn>
                  <a:cxn ang="0">
                    <a:pos x="2464" y="435"/>
                  </a:cxn>
                  <a:cxn ang="0">
                    <a:pos x="2605" y="484"/>
                  </a:cxn>
                  <a:cxn ang="0">
                    <a:pos x="2708" y="528"/>
                  </a:cxn>
                  <a:cxn ang="0">
                    <a:pos x="2768" y="560"/>
                  </a:cxn>
                  <a:cxn ang="0">
                    <a:pos x="2795" y="593"/>
                  </a:cxn>
                  <a:cxn ang="0">
                    <a:pos x="2795" y="642"/>
                  </a:cxn>
                  <a:cxn ang="0">
                    <a:pos x="2762" y="691"/>
                  </a:cxn>
                  <a:cxn ang="0">
                    <a:pos x="2692" y="735"/>
                  </a:cxn>
                  <a:cxn ang="0">
                    <a:pos x="2589" y="778"/>
                  </a:cxn>
                  <a:cxn ang="0">
                    <a:pos x="2458" y="822"/>
                  </a:cxn>
                  <a:cxn ang="0">
                    <a:pos x="2301" y="865"/>
                  </a:cxn>
                  <a:cxn ang="0">
                    <a:pos x="2030" y="930"/>
                  </a:cxn>
                  <a:cxn ang="0">
                    <a:pos x="1606" y="1034"/>
                  </a:cxn>
                  <a:cxn ang="0">
                    <a:pos x="1145" y="1164"/>
                  </a:cxn>
                  <a:cxn ang="0">
                    <a:pos x="673" y="1328"/>
                  </a:cxn>
                  <a:cxn ang="0">
                    <a:pos x="217" y="1545"/>
                  </a:cxn>
                  <a:cxn ang="0">
                    <a:pos x="353" y="1671"/>
                  </a:cxn>
                  <a:cxn ang="0">
                    <a:pos x="754" y="1469"/>
                  </a:cxn>
                  <a:cxn ang="0">
                    <a:pos x="1145" y="1311"/>
                  </a:cxn>
                  <a:cxn ang="0">
                    <a:pos x="1519" y="1186"/>
                  </a:cxn>
                  <a:cxn ang="0">
                    <a:pos x="1861" y="1083"/>
                  </a:cxn>
                  <a:cxn ang="0">
                    <a:pos x="2165" y="1007"/>
                  </a:cxn>
                  <a:cxn ang="0">
                    <a:pos x="2426" y="947"/>
                  </a:cxn>
                  <a:cxn ang="0">
                    <a:pos x="2626" y="892"/>
                  </a:cxn>
                  <a:cxn ang="0">
                    <a:pos x="2762" y="838"/>
                  </a:cxn>
                  <a:cxn ang="0">
                    <a:pos x="2827" y="794"/>
                  </a:cxn>
                  <a:cxn ang="0">
                    <a:pos x="2865" y="745"/>
                  </a:cxn>
                  <a:cxn ang="0">
                    <a:pos x="2882" y="702"/>
                  </a:cxn>
                  <a:cxn ang="0">
                    <a:pos x="2854" y="620"/>
                  </a:cxn>
                  <a:cxn ang="0">
                    <a:pos x="2800" y="560"/>
                  </a:cxn>
                  <a:cxn ang="0">
                    <a:pos x="2773" y="544"/>
                  </a:cxn>
                </a:cxnLst>
                <a:rect l="0" t="0" r="r" b="b"/>
                <a:pathLst>
                  <a:path w="2882" h="1671">
                    <a:moveTo>
                      <a:pt x="2773" y="544"/>
                    </a:moveTo>
                    <a:lnTo>
                      <a:pt x="2740" y="528"/>
                    </a:lnTo>
                    <a:lnTo>
                      <a:pt x="2692" y="506"/>
                    </a:lnTo>
                    <a:lnTo>
                      <a:pt x="2632" y="484"/>
                    </a:lnTo>
                    <a:lnTo>
                      <a:pt x="2561" y="457"/>
                    </a:lnTo>
                    <a:lnTo>
                      <a:pt x="2480" y="424"/>
                    </a:lnTo>
                    <a:lnTo>
                      <a:pt x="2388" y="397"/>
                    </a:lnTo>
                    <a:lnTo>
                      <a:pt x="2203" y="343"/>
                    </a:lnTo>
                    <a:lnTo>
                      <a:pt x="2078" y="310"/>
                    </a:lnTo>
                    <a:lnTo>
                      <a:pt x="1970" y="277"/>
                    </a:lnTo>
                    <a:lnTo>
                      <a:pt x="1878" y="245"/>
                    </a:lnTo>
                    <a:lnTo>
                      <a:pt x="1807" y="212"/>
                    </a:lnTo>
                    <a:lnTo>
                      <a:pt x="1742" y="179"/>
                    </a:lnTo>
                    <a:lnTo>
                      <a:pt x="1693" y="152"/>
                    </a:lnTo>
                    <a:lnTo>
                      <a:pt x="1655" y="125"/>
                    </a:lnTo>
                    <a:lnTo>
                      <a:pt x="1628" y="103"/>
                    </a:lnTo>
                    <a:lnTo>
                      <a:pt x="1606" y="81"/>
                    </a:lnTo>
                    <a:lnTo>
                      <a:pt x="1590" y="60"/>
                    </a:lnTo>
                    <a:lnTo>
                      <a:pt x="1585" y="43"/>
                    </a:lnTo>
                    <a:lnTo>
                      <a:pt x="1579" y="27"/>
                    </a:lnTo>
                    <a:lnTo>
                      <a:pt x="1585" y="5"/>
                    </a:lnTo>
                    <a:lnTo>
                      <a:pt x="1585" y="0"/>
                    </a:lnTo>
                    <a:lnTo>
                      <a:pt x="1568" y="27"/>
                    </a:lnTo>
                    <a:lnTo>
                      <a:pt x="1557" y="49"/>
                    </a:lnTo>
                    <a:lnTo>
                      <a:pt x="1557" y="76"/>
                    </a:lnTo>
                    <a:lnTo>
                      <a:pt x="1568" y="98"/>
                    </a:lnTo>
                    <a:lnTo>
                      <a:pt x="1590" y="120"/>
                    </a:lnTo>
                    <a:lnTo>
                      <a:pt x="1617" y="141"/>
                    </a:lnTo>
                    <a:lnTo>
                      <a:pt x="1650" y="163"/>
                    </a:lnTo>
                    <a:lnTo>
                      <a:pt x="1688" y="185"/>
                    </a:lnTo>
                    <a:lnTo>
                      <a:pt x="1737" y="207"/>
                    </a:lnTo>
                    <a:lnTo>
                      <a:pt x="1791" y="228"/>
                    </a:lnTo>
                    <a:lnTo>
                      <a:pt x="1905" y="267"/>
                    </a:lnTo>
                    <a:lnTo>
                      <a:pt x="2040" y="310"/>
                    </a:lnTo>
                    <a:lnTo>
                      <a:pt x="2182" y="348"/>
                    </a:lnTo>
                    <a:lnTo>
                      <a:pt x="2285" y="381"/>
                    </a:lnTo>
                    <a:lnTo>
                      <a:pt x="2382" y="408"/>
                    </a:lnTo>
                    <a:lnTo>
                      <a:pt x="2464" y="435"/>
                    </a:lnTo>
                    <a:lnTo>
                      <a:pt x="2540" y="462"/>
                    </a:lnTo>
                    <a:lnTo>
                      <a:pt x="2605" y="484"/>
                    </a:lnTo>
                    <a:lnTo>
                      <a:pt x="2659" y="506"/>
                    </a:lnTo>
                    <a:lnTo>
                      <a:pt x="2708" y="528"/>
                    </a:lnTo>
                    <a:lnTo>
                      <a:pt x="2740" y="544"/>
                    </a:lnTo>
                    <a:lnTo>
                      <a:pt x="2768" y="560"/>
                    </a:lnTo>
                    <a:lnTo>
                      <a:pt x="2784" y="577"/>
                    </a:lnTo>
                    <a:lnTo>
                      <a:pt x="2795" y="593"/>
                    </a:lnTo>
                    <a:lnTo>
                      <a:pt x="2800" y="615"/>
                    </a:lnTo>
                    <a:lnTo>
                      <a:pt x="2795" y="642"/>
                    </a:lnTo>
                    <a:lnTo>
                      <a:pt x="2784" y="664"/>
                    </a:lnTo>
                    <a:lnTo>
                      <a:pt x="2762" y="691"/>
                    </a:lnTo>
                    <a:lnTo>
                      <a:pt x="2730" y="713"/>
                    </a:lnTo>
                    <a:lnTo>
                      <a:pt x="2692" y="735"/>
                    </a:lnTo>
                    <a:lnTo>
                      <a:pt x="2643" y="756"/>
                    </a:lnTo>
                    <a:lnTo>
                      <a:pt x="2589" y="778"/>
                    </a:lnTo>
                    <a:lnTo>
                      <a:pt x="2529" y="800"/>
                    </a:lnTo>
                    <a:lnTo>
                      <a:pt x="2458" y="822"/>
                    </a:lnTo>
                    <a:lnTo>
                      <a:pt x="2382" y="843"/>
                    </a:lnTo>
                    <a:lnTo>
                      <a:pt x="2301" y="865"/>
                    </a:lnTo>
                    <a:lnTo>
                      <a:pt x="2214" y="887"/>
                    </a:lnTo>
                    <a:lnTo>
                      <a:pt x="2030" y="930"/>
                    </a:lnTo>
                    <a:lnTo>
                      <a:pt x="1823" y="979"/>
                    </a:lnTo>
                    <a:lnTo>
                      <a:pt x="1606" y="1034"/>
                    </a:lnTo>
                    <a:lnTo>
                      <a:pt x="1378" y="1094"/>
                    </a:lnTo>
                    <a:lnTo>
                      <a:pt x="1145" y="1164"/>
                    </a:lnTo>
                    <a:lnTo>
                      <a:pt x="912" y="1241"/>
                    </a:lnTo>
                    <a:lnTo>
                      <a:pt x="673" y="1328"/>
                    </a:lnTo>
                    <a:lnTo>
                      <a:pt x="440" y="1431"/>
                    </a:lnTo>
                    <a:lnTo>
                      <a:pt x="217" y="1545"/>
                    </a:lnTo>
                    <a:lnTo>
                      <a:pt x="0" y="1671"/>
                    </a:lnTo>
                    <a:lnTo>
                      <a:pt x="353" y="1671"/>
                    </a:lnTo>
                    <a:lnTo>
                      <a:pt x="554" y="1567"/>
                    </a:lnTo>
                    <a:lnTo>
                      <a:pt x="754" y="1469"/>
                    </a:lnTo>
                    <a:lnTo>
                      <a:pt x="955" y="1388"/>
                    </a:lnTo>
                    <a:lnTo>
                      <a:pt x="1145" y="1311"/>
                    </a:lnTo>
                    <a:lnTo>
                      <a:pt x="1335" y="1241"/>
                    </a:lnTo>
                    <a:lnTo>
                      <a:pt x="1519" y="1186"/>
                    </a:lnTo>
                    <a:lnTo>
                      <a:pt x="1693" y="1132"/>
                    </a:lnTo>
                    <a:lnTo>
                      <a:pt x="1861" y="1083"/>
                    </a:lnTo>
                    <a:lnTo>
                      <a:pt x="2019" y="1045"/>
                    </a:lnTo>
                    <a:lnTo>
                      <a:pt x="2165" y="1007"/>
                    </a:lnTo>
                    <a:lnTo>
                      <a:pt x="2301" y="974"/>
                    </a:lnTo>
                    <a:lnTo>
                      <a:pt x="2426" y="947"/>
                    </a:lnTo>
                    <a:lnTo>
                      <a:pt x="2534" y="914"/>
                    </a:lnTo>
                    <a:lnTo>
                      <a:pt x="2626" y="892"/>
                    </a:lnTo>
                    <a:lnTo>
                      <a:pt x="2702" y="865"/>
                    </a:lnTo>
                    <a:lnTo>
                      <a:pt x="2762" y="838"/>
                    </a:lnTo>
                    <a:lnTo>
                      <a:pt x="2800" y="816"/>
                    </a:lnTo>
                    <a:lnTo>
                      <a:pt x="2827" y="794"/>
                    </a:lnTo>
                    <a:lnTo>
                      <a:pt x="2849" y="767"/>
                    </a:lnTo>
                    <a:lnTo>
                      <a:pt x="2865" y="745"/>
                    </a:lnTo>
                    <a:lnTo>
                      <a:pt x="2876" y="724"/>
                    </a:lnTo>
                    <a:lnTo>
                      <a:pt x="2882" y="702"/>
                    </a:lnTo>
                    <a:lnTo>
                      <a:pt x="2876" y="658"/>
                    </a:lnTo>
                    <a:lnTo>
                      <a:pt x="2854" y="620"/>
                    </a:lnTo>
                    <a:lnTo>
                      <a:pt x="2833" y="588"/>
                    </a:lnTo>
                    <a:lnTo>
                      <a:pt x="2800" y="560"/>
                    </a:lnTo>
                    <a:lnTo>
                      <a:pt x="2773" y="544"/>
                    </a:lnTo>
                    <a:lnTo>
                      <a:pt x="2773" y="54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9" name="Freeform 5"/>
              <p:cNvSpPr>
                <a:spLocks/>
              </p:cNvSpPr>
              <p:nvPr/>
            </p:nvSpPr>
            <p:spPr bwMode="hidden">
              <a:xfrm>
                <a:off x="4170" y="2671"/>
                <a:ext cx="1259" cy="811"/>
              </a:xfrm>
              <a:custGeom>
                <a:avLst/>
                <a:gdLst/>
                <a:ahLst/>
                <a:cxnLst>
                  <a:cxn ang="0">
                    <a:pos x="1259" y="615"/>
                  </a:cxn>
                  <a:cxn ang="0">
                    <a:pos x="1248" y="588"/>
                  </a:cxn>
                  <a:cxn ang="0">
                    <a:pos x="1237" y="566"/>
                  </a:cxn>
                  <a:cxn ang="0">
                    <a:pos x="1216" y="539"/>
                  </a:cxn>
                  <a:cxn ang="0">
                    <a:pos x="1188" y="517"/>
                  </a:cxn>
                  <a:cxn ang="0">
                    <a:pos x="1123" y="479"/>
                  </a:cxn>
                  <a:cxn ang="0">
                    <a:pos x="1042" y="441"/>
                  </a:cxn>
                  <a:cxn ang="0">
                    <a:pos x="944" y="408"/>
                  </a:cxn>
                  <a:cxn ang="0">
                    <a:pos x="841" y="381"/>
                  </a:cxn>
                  <a:cxn ang="0">
                    <a:pos x="727" y="348"/>
                  </a:cxn>
                  <a:cxn ang="0">
                    <a:pos x="613" y="321"/>
                  </a:cxn>
                  <a:cxn ang="0">
                    <a:pos x="499" y="294"/>
                  </a:cxn>
                  <a:cxn ang="0">
                    <a:pos x="391" y="261"/>
                  </a:cxn>
                  <a:cxn ang="0">
                    <a:pos x="288" y="229"/>
                  </a:cxn>
                  <a:cxn ang="0">
                    <a:pos x="195" y="196"/>
                  </a:cxn>
                  <a:cxn ang="0">
                    <a:pos x="119" y="152"/>
                  </a:cxn>
                  <a:cxn ang="0">
                    <a:pos x="54" y="109"/>
                  </a:cxn>
                  <a:cxn ang="0">
                    <a:pos x="33" y="87"/>
                  </a:cxn>
                  <a:cxn ang="0">
                    <a:pos x="16" y="60"/>
                  </a:cxn>
                  <a:cxn ang="0">
                    <a:pos x="5" y="33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11"/>
                  </a:cxn>
                  <a:cxn ang="0">
                    <a:pos x="0" y="38"/>
                  </a:cxn>
                  <a:cxn ang="0">
                    <a:pos x="5" y="60"/>
                  </a:cxn>
                  <a:cxn ang="0">
                    <a:pos x="16" y="87"/>
                  </a:cxn>
                  <a:cxn ang="0">
                    <a:pos x="33" y="114"/>
                  </a:cxn>
                  <a:cxn ang="0">
                    <a:pos x="54" y="142"/>
                  </a:cxn>
                  <a:cxn ang="0">
                    <a:pos x="87" y="174"/>
                  </a:cxn>
                  <a:cxn ang="0">
                    <a:pos x="125" y="207"/>
                  </a:cxn>
                  <a:cxn ang="0">
                    <a:pos x="179" y="240"/>
                  </a:cxn>
                  <a:cxn ang="0">
                    <a:pos x="244" y="278"/>
                  </a:cxn>
                  <a:cxn ang="0">
                    <a:pos x="326" y="310"/>
                  </a:cxn>
                  <a:cxn ang="0">
                    <a:pos x="418" y="348"/>
                  </a:cxn>
                  <a:cxn ang="0">
                    <a:pos x="526" y="381"/>
                  </a:cxn>
                  <a:cxn ang="0">
                    <a:pos x="657" y="414"/>
                  </a:cxn>
                  <a:cxn ang="0">
                    <a:pos x="749" y="435"/>
                  </a:cxn>
                  <a:cxn ang="0">
                    <a:pos x="830" y="463"/>
                  </a:cxn>
                  <a:cxn ang="0">
                    <a:pos x="901" y="490"/>
                  </a:cxn>
                  <a:cxn ang="0">
                    <a:pos x="966" y="512"/>
                  </a:cxn>
                  <a:cxn ang="0">
                    <a:pos x="1015" y="539"/>
                  </a:cxn>
                  <a:cxn ang="0">
                    <a:pos x="1053" y="566"/>
                  </a:cxn>
                  <a:cxn ang="0">
                    <a:pos x="1080" y="593"/>
                  </a:cxn>
                  <a:cxn ang="0">
                    <a:pos x="1102" y="620"/>
                  </a:cxn>
                  <a:cxn ang="0">
                    <a:pos x="1112" y="648"/>
                  </a:cxn>
                  <a:cxn ang="0">
                    <a:pos x="1118" y="675"/>
                  </a:cxn>
                  <a:cxn ang="0">
                    <a:pos x="1112" y="697"/>
                  </a:cxn>
                  <a:cxn ang="0">
                    <a:pos x="1096" y="724"/>
                  </a:cxn>
                  <a:cxn ang="0">
                    <a:pos x="1080" y="746"/>
                  </a:cxn>
                  <a:cxn ang="0">
                    <a:pos x="1053" y="767"/>
                  </a:cxn>
                  <a:cxn ang="0">
                    <a:pos x="1015" y="789"/>
                  </a:cxn>
                  <a:cxn ang="0">
                    <a:pos x="977" y="811"/>
                  </a:cxn>
                  <a:cxn ang="0">
                    <a:pos x="1047" y="789"/>
                  </a:cxn>
                  <a:cxn ang="0">
                    <a:pos x="1107" y="767"/>
                  </a:cxn>
                  <a:cxn ang="0">
                    <a:pos x="1156" y="746"/>
                  </a:cxn>
                  <a:cxn ang="0">
                    <a:pos x="1199" y="724"/>
                  </a:cxn>
                  <a:cxn ang="0">
                    <a:pos x="1226" y="702"/>
                  </a:cxn>
                  <a:cxn ang="0">
                    <a:pos x="1248" y="675"/>
                  </a:cxn>
                  <a:cxn ang="0">
                    <a:pos x="1259" y="648"/>
                  </a:cxn>
                  <a:cxn ang="0">
                    <a:pos x="1259" y="615"/>
                  </a:cxn>
                  <a:cxn ang="0">
                    <a:pos x="1259" y="615"/>
                  </a:cxn>
                </a:cxnLst>
                <a:rect l="0" t="0" r="r" b="b"/>
                <a:pathLst>
                  <a:path w="1259" h="811">
                    <a:moveTo>
                      <a:pt x="1259" y="615"/>
                    </a:moveTo>
                    <a:lnTo>
                      <a:pt x="1248" y="588"/>
                    </a:lnTo>
                    <a:lnTo>
                      <a:pt x="1237" y="566"/>
                    </a:lnTo>
                    <a:lnTo>
                      <a:pt x="1216" y="539"/>
                    </a:lnTo>
                    <a:lnTo>
                      <a:pt x="1188" y="517"/>
                    </a:lnTo>
                    <a:lnTo>
                      <a:pt x="1123" y="479"/>
                    </a:lnTo>
                    <a:lnTo>
                      <a:pt x="1042" y="441"/>
                    </a:lnTo>
                    <a:lnTo>
                      <a:pt x="944" y="408"/>
                    </a:lnTo>
                    <a:lnTo>
                      <a:pt x="841" y="381"/>
                    </a:lnTo>
                    <a:lnTo>
                      <a:pt x="727" y="348"/>
                    </a:lnTo>
                    <a:lnTo>
                      <a:pt x="613" y="321"/>
                    </a:lnTo>
                    <a:lnTo>
                      <a:pt x="499" y="294"/>
                    </a:lnTo>
                    <a:lnTo>
                      <a:pt x="391" y="261"/>
                    </a:lnTo>
                    <a:lnTo>
                      <a:pt x="288" y="229"/>
                    </a:lnTo>
                    <a:lnTo>
                      <a:pt x="195" y="196"/>
                    </a:lnTo>
                    <a:lnTo>
                      <a:pt x="119" y="152"/>
                    </a:lnTo>
                    <a:lnTo>
                      <a:pt x="54" y="109"/>
                    </a:lnTo>
                    <a:lnTo>
                      <a:pt x="33" y="87"/>
                    </a:lnTo>
                    <a:lnTo>
                      <a:pt x="16" y="60"/>
                    </a:lnTo>
                    <a:lnTo>
                      <a:pt x="5" y="33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11"/>
                    </a:lnTo>
                    <a:lnTo>
                      <a:pt x="0" y="38"/>
                    </a:lnTo>
                    <a:lnTo>
                      <a:pt x="5" y="60"/>
                    </a:lnTo>
                    <a:lnTo>
                      <a:pt x="16" y="87"/>
                    </a:lnTo>
                    <a:lnTo>
                      <a:pt x="33" y="114"/>
                    </a:lnTo>
                    <a:lnTo>
                      <a:pt x="54" y="142"/>
                    </a:lnTo>
                    <a:lnTo>
                      <a:pt x="87" y="174"/>
                    </a:lnTo>
                    <a:lnTo>
                      <a:pt x="125" y="207"/>
                    </a:lnTo>
                    <a:lnTo>
                      <a:pt x="179" y="240"/>
                    </a:lnTo>
                    <a:lnTo>
                      <a:pt x="244" y="278"/>
                    </a:lnTo>
                    <a:lnTo>
                      <a:pt x="326" y="310"/>
                    </a:lnTo>
                    <a:lnTo>
                      <a:pt x="418" y="348"/>
                    </a:lnTo>
                    <a:lnTo>
                      <a:pt x="526" y="381"/>
                    </a:lnTo>
                    <a:lnTo>
                      <a:pt x="657" y="414"/>
                    </a:lnTo>
                    <a:lnTo>
                      <a:pt x="749" y="435"/>
                    </a:lnTo>
                    <a:lnTo>
                      <a:pt x="830" y="463"/>
                    </a:lnTo>
                    <a:lnTo>
                      <a:pt x="901" y="490"/>
                    </a:lnTo>
                    <a:lnTo>
                      <a:pt x="966" y="512"/>
                    </a:lnTo>
                    <a:lnTo>
                      <a:pt x="1015" y="539"/>
                    </a:lnTo>
                    <a:lnTo>
                      <a:pt x="1053" y="566"/>
                    </a:lnTo>
                    <a:lnTo>
                      <a:pt x="1080" y="593"/>
                    </a:lnTo>
                    <a:lnTo>
                      <a:pt x="1102" y="620"/>
                    </a:lnTo>
                    <a:lnTo>
                      <a:pt x="1112" y="648"/>
                    </a:lnTo>
                    <a:lnTo>
                      <a:pt x="1118" y="675"/>
                    </a:lnTo>
                    <a:lnTo>
                      <a:pt x="1112" y="697"/>
                    </a:lnTo>
                    <a:lnTo>
                      <a:pt x="1096" y="724"/>
                    </a:lnTo>
                    <a:lnTo>
                      <a:pt x="1080" y="746"/>
                    </a:lnTo>
                    <a:lnTo>
                      <a:pt x="1053" y="767"/>
                    </a:lnTo>
                    <a:lnTo>
                      <a:pt x="1015" y="789"/>
                    </a:lnTo>
                    <a:lnTo>
                      <a:pt x="977" y="811"/>
                    </a:lnTo>
                    <a:lnTo>
                      <a:pt x="1047" y="789"/>
                    </a:lnTo>
                    <a:lnTo>
                      <a:pt x="1107" y="767"/>
                    </a:lnTo>
                    <a:lnTo>
                      <a:pt x="1156" y="746"/>
                    </a:lnTo>
                    <a:lnTo>
                      <a:pt x="1199" y="724"/>
                    </a:lnTo>
                    <a:lnTo>
                      <a:pt x="1226" y="702"/>
                    </a:lnTo>
                    <a:lnTo>
                      <a:pt x="1248" y="675"/>
                    </a:lnTo>
                    <a:lnTo>
                      <a:pt x="1259" y="648"/>
                    </a:lnTo>
                    <a:lnTo>
                      <a:pt x="1259" y="615"/>
                    </a:lnTo>
                    <a:lnTo>
                      <a:pt x="1259" y="61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0" name="Freeform 6"/>
              <p:cNvSpPr>
                <a:spLocks/>
              </p:cNvSpPr>
              <p:nvPr/>
            </p:nvSpPr>
            <p:spPr bwMode="hidden">
              <a:xfrm>
                <a:off x="2900" y="3346"/>
                <a:ext cx="2849" cy="969"/>
              </a:xfrm>
              <a:custGeom>
                <a:avLst/>
                <a:gdLst/>
                <a:ahLst/>
                <a:cxnLst>
                  <a:cxn ang="0">
                    <a:pos x="92" y="958"/>
                  </a:cxn>
                  <a:cxn ang="0">
                    <a:pos x="0" y="969"/>
                  </a:cxn>
                  <a:cxn ang="0">
                    <a:pos x="391" y="969"/>
                  </a:cxn>
                  <a:cxn ang="0">
                    <a:pos x="434" y="947"/>
                  </a:cxn>
                  <a:cxn ang="0">
                    <a:pos x="483" y="914"/>
                  </a:cxn>
                  <a:cxn ang="0">
                    <a:pos x="554" y="876"/>
                  </a:cxn>
                  <a:cxn ang="0">
                    <a:pos x="635" y="838"/>
                  </a:cxn>
                  <a:cxn ang="0">
                    <a:pos x="727" y="794"/>
                  </a:cxn>
                  <a:cxn ang="0">
                    <a:pos x="836" y="745"/>
                  </a:cxn>
                  <a:cxn ang="0">
                    <a:pos x="961" y="696"/>
                  </a:cxn>
                  <a:cxn ang="0">
                    <a:pos x="1102" y="642"/>
                  </a:cxn>
                  <a:cxn ang="0">
                    <a:pos x="1259" y="582"/>
                  </a:cxn>
                  <a:cxn ang="0">
                    <a:pos x="1433" y="522"/>
                  </a:cxn>
                  <a:cxn ang="0">
                    <a:pos x="1623" y="462"/>
                  </a:cxn>
                  <a:cxn ang="0">
                    <a:pos x="1829" y="403"/>
                  </a:cxn>
                  <a:cxn ang="0">
                    <a:pos x="2057" y="343"/>
                  </a:cxn>
                  <a:cxn ang="0">
                    <a:pos x="2301" y="283"/>
                  </a:cxn>
                  <a:cxn ang="0">
                    <a:pos x="2567" y="223"/>
                  </a:cxn>
                  <a:cxn ang="0">
                    <a:pos x="2849" y="163"/>
                  </a:cxn>
                  <a:cxn ang="0">
                    <a:pos x="2849" y="0"/>
                  </a:cxn>
                  <a:cxn ang="0">
                    <a:pos x="2817" y="16"/>
                  </a:cxn>
                  <a:cxn ang="0">
                    <a:pos x="2773" y="33"/>
                  </a:cxn>
                  <a:cxn ang="0">
                    <a:pos x="2719" y="54"/>
                  </a:cxn>
                  <a:cxn ang="0">
                    <a:pos x="2648" y="76"/>
                  </a:cxn>
                  <a:cxn ang="0">
                    <a:pos x="2572" y="98"/>
                  </a:cxn>
                  <a:cxn ang="0">
                    <a:pos x="2491" y="120"/>
                  </a:cxn>
                  <a:cxn ang="0">
                    <a:pos x="2399" y="147"/>
                  </a:cxn>
                  <a:cxn ang="0">
                    <a:pos x="2301" y="169"/>
                  </a:cxn>
                  <a:cxn ang="0">
                    <a:pos x="2095" y="223"/>
                  </a:cxn>
                  <a:cxn ang="0">
                    <a:pos x="1889" y="277"/>
                  </a:cxn>
                  <a:cxn ang="0">
                    <a:pos x="1688" y="326"/>
                  </a:cxn>
                  <a:cxn ang="0">
                    <a:pos x="1590" y="354"/>
                  </a:cxn>
                  <a:cxn ang="0">
                    <a:pos x="1503" y="381"/>
                  </a:cxn>
                  <a:cxn ang="0">
                    <a:pos x="1107" y="506"/>
                  </a:cxn>
                  <a:cxn ang="0">
                    <a:pos x="912" y="577"/>
                  </a:cxn>
                  <a:cxn ang="0">
                    <a:pos x="727" y="647"/>
                  </a:cxn>
                  <a:cxn ang="0">
                    <a:pos x="548" y="718"/>
                  </a:cxn>
                  <a:cxn ang="0">
                    <a:pos x="380" y="794"/>
                  </a:cxn>
                  <a:cxn ang="0">
                    <a:pos x="228" y="876"/>
                  </a:cxn>
                  <a:cxn ang="0">
                    <a:pos x="92" y="958"/>
                  </a:cxn>
                  <a:cxn ang="0">
                    <a:pos x="92" y="958"/>
                  </a:cxn>
                </a:cxnLst>
                <a:rect l="0" t="0" r="r" b="b"/>
                <a:pathLst>
                  <a:path w="2849" h="969">
                    <a:moveTo>
                      <a:pt x="92" y="958"/>
                    </a:moveTo>
                    <a:lnTo>
                      <a:pt x="0" y="969"/>
                    </a:lnTo>
                    <a:lnTo>
                      <a:pt x="391" y="969"/>
                    </a:lnTo>
                    <a:lnTo>
                      <a:pt x="434" y="947"/>
                    </a:lnTo>
                    <a:lnTo>
                      <a:pt x="483" y="914"/>
                    </a:lnTo>
                    <a:lnTo>
                      <a:pt x="554" y="876"/>
                    </a:lnTo>
                    <a:lnTo>
                      <a:pt x="635" y="838"/>
                    </a:lnTo>
                    <a:lnTo>
                      <a:pt x="727" y="794"/>
                    </a:lnTo>
                    <a:lnTo>
                      <a:pt x="836" y="745"/>
                    </a:lnTo>
                    <a:lnTo>
                      <a:pt x="961" y="696"/>
                    </a:lnTo>
                    <a:lnTo>
                      <a:pt x="1102" y="642"/>
                    </a:lnTo>
                    <a:lnTo>
                      <a:pt x="1259" y="582"/>
                    </a:lnTo>
                    <a:lnTo>
                      <a:pt x="1433" y="522"/>
                    </a:lnTo>
                    <a:lnTo>
                      <a:pt x="1623" y="462"/>
                    </a:lnTo>
                    <a:lnTo>
                      <a:pt x="1829" y="403"/>
                    </a:lnTo>
                    <a:lnTo>
                      <a:pt x="2057" y="343"/>
                    </a:lnTo>
                    <a:lnTo>
                      <a:pt x="2301" y="283"/>
                    </a:lnTo>
                    <a:lnTo>
                      <a:pt x="2567" y="223"/>
                    </a:lnTo>
                    <a:lnTo>
                      <a:pt x="2849" y="163"/>
                    </a:lnTo>
                    <a:lnTo>
                      <a:pt x="2849" y="0"/>
                    </a:lnTo>
                    <a:lnTo>
                      <a:pt x="2817" y="16"/>
                    </a:lnTo>
                    <a:lnTo>
                      <a:pt x="2773" y="33"/>
                    </a:lnTo>
                    <a:lnTo>
                      <a:pt x="2719" y="54"/>
                    </a:lnTo>
                    <a:lnTo>
                      <a:pt x="2648" y="76"/>
                    </a:lnTo>
                    <a:lnTo>
                      <a:pt x="2572" y="98"/>
                    </a:lnTo>
                    <a:lnTo>
                      <a:pt x="2491" y="120"/>
                    </a:lnTo>
                    <a:lnTo>
                      <a:pt x="2399" y="147"/>
                    </a:lnTo>
                    <a:lnTo>
                      <a:pt x="2301" y="169"/>
                    </a:lnTo>
                    <a:lnTo>
                      <a:pt x="2095" y="223"/>
                    </a:lnTo>
                    <a:lnTo>
                      <a:pt x="1889" y="277"/>
                    </a:lnTo>
                    <a:lnTo>
                      <a:pt x="1688" y="326"/>
                    </a:lnTo>
                    <a:lnTo>
                      <a:pt x="1590" y="354"/>
                    </a:lnTo>
                    <a:lnTo>
                      <a:pt x="1503" y="381"/>
                    </a:lnTo>
                    <a:lnTo>
                      <a:pt x="1107" y="506"/>
                    </a:lnTo>
                    <a:lnTo>
                      <a:pt x="912" y="577"/>
                    </a:lnTo>
                    <a:lnTo>
                      <a:pt x="727" y="647"/>
                    </a:lnTo>
                    <a:lnTo>
                      <a:pt x="548" y="718"/>
                    </a:lnTo>
                    <a:lnTo>
                      <a:pt x="380" y="794"/>
                    </a:lnTo>
                    <a:lnTo>
                      <a:pt x="228" y="876"/>
                    </a:lnTo>
                    <a:lnTo>
                      <a:pt x="92" y="958"/>
                    </a:lnTo>
                    <a:lnTo>
                      <a:pt x="92" y="95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1961"/>
                      <a:invGamma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1" name="Freeform 7"/>
              <p:cNvSpPr>
                <a:spLocks/>
              </p:cNvSpPr>
              <p:nvPr/>
            </p:nvSpPr>
            <p:spPr bwMode="hidden">
              <a:xfrm>
                <a:off x="2748" y="2230"/>
                <a:ext cx="3007" cy="2085"/>
              </a:xfrm>
              <a:custGeom>
                <a:avLst/>
                <a:gdLst/>
                <a:ahLst/>
                <a:cxnLst>
                  <a:cxn ang="0">
                    <a:pos x="1433" y="474"/>
                  </a:cxn>
                  <a:cxn ang="0">
                    <a:pos x="1460" y="528"/>
                  </a:cxn>
                  <a:cxn ang="0">
                    <a:pos x="1541" y="593"/>
                  </a:cxn>
                  <a:cxn ang="0">
                    <a:pos x="1715" y="670"/>
                  </a:cxn>
                  <a:cxn ang="0">
                    <a:pos x="1927" y="735"/>
                  </a:cxn>
                  <a:cxn ang="0">
                    <a:pos x="2155" y="789"/>
                  </a:cxn>
                  <a:cxn ang="0">
                    <a:pos x="2372" y="849"/>
                  </a:cxn>
                  <a:cxn ang="0">
                    <a:pos x="2551" y="920"/>
                  </a:cxn>
                  <a:cxn ang="0">
                    <a:pos x="2638" y="980"/>
                  </a:cxn>
                  <a:cxn ang="0">
                    <a:pos x="2676" y="1029"/>
                  </a:cxn>
                  <a:cxn ang="0">
                    <a:pos x="2681" y="1083"/>
                  </a:cxn>
                  <a:cxn ang="0">
                    <a:pos x="2665" y="1127"/>
                  </a:cxn>
                  <a:cxn ang="0">
                    <a:pos x="2616" y="1170"/>
                  </a:cxn>
                  <a:cxn ang="0">
                    <a:pos x="2545" y="1208"/>
                  </a:cxn>
                  <a:cxn ang="0">
                    <a:pos x="2448" y="1241"/>
                  </a:cxn>
                  <a:cxn ang="0">
                    <a:pos x="2328" y="1274"/>
                  </a:cxn>
                  <a:cxn ang="0">
                    <a:pos x="2106" y="1328"/>
                  </a:cxn>
                  <a:cxn ang="0">
                    <a:pos x="1742" y="1421"/>
                  </a:cxn>
                  <a:cxn ang="0">
                    <a:pos x="1308" y="1540"/>
                  </a:cxn>
                  <a:cxn ang="0">
                    <a:pos x="820" y="1709"/>
                  </a:cxn>
                  <a:cxn ang="0">
                    <a:pos x="282" y="1943"/>
                  </a:cxn>
                  <a:cxn ang="0">
                    <a:pos x="152" y="2085"/>
                  </a:cxn>
                  <a:cxn ang="0">
                    <a:pos x="386" y="1992"/>
                  </a:cxn>
                  <a:cxn ang="0">
                    <a:pos x="700" y="1834"/>
                  </a:cxn>
                  <a:cxn ang="0">
                    <a:pos x="1064" y="1693"/>
                  </a:cxn>
                  <a:cxn ang="0">
                    <a:pos x="1661" y="1497"/>
                  </a:cxn>
                  <a:cxn ang="0">
                    <a:pos x="1845" y="1442"/>
                  </a:cxn>
                  <a:cxn ang="0">
                    <a:pos x="2252" y="1339"/>
                  </a:cxn>
                  <a:cxn ang="0">
                    <a:pos x="2551" y="1263"/>
                  </a:cxn>
                  <a:cxn ang="0">
                    <a:pos x="2730" y="1214"/>
                  </a:cxn>
                  <a:cxn ang="0">
                    <a:pos x="2876" y="1170"/>
                  </a:cxn>
                  <a:cxn ang="0">
                    <a:pos x="2974" y="1132"/>
                  </a:cxn>
                  <a:cxn ang="0">
                    <a:pos x="3007" y="871"/>
                  </a:cxn>
                  <a:cxn ang="0">
                    <a:pos x="2860" y="844"/>
                  </a:cxn>
                  <a:cxn ang="0">
                    <a:pos x="2670" y="806"/>
                  </a:cxn>
                  <a:cxn ang="0">
                    <a:pos x="2458" y="757"/>
                  </a:cxn>
                  <a:cxn ang="0">
                    <a:pos x="2138" y="670"/>
                  </a:cxn>
                  <a:cxn ang="0">
                    <a:pos x="1959" y="604"/>
                  </a:cxn>
                  <a:cxn ang="0">
                    <a:pos x="1824" y="534"/>
                  </a:cxn>
                  <a:cxn ang="0">
                    <a:pos x="1769" y="474"/>
                  </a:cxn>
                  <a:cxn ang="0">
                    <a:pos x="1753" y="436"/>
                  </a:cxn>
                  <a:cxn ang="0">
                    <a:pos x="1780" y="381"/>
                  </a:cxn>
                  <a:cxn ang="0">
                    <a:pos x="1862" y="316"/>
                  </a:cxn>
                  <a:cxn ang="0">
                    <a:pos x="1986" y="267"/>
                  </a:cxn>
                  <a:cxn ang="0">
                    <a:pos x="2149" y="229"/>
                  </a:cxn>
                  <a:cxn ang="0">
                    <a:pos x="2431" y="180"/>
                  </a:cxn>
                  <a:cxn ang="0">
                    <a:pos x="2827" y="125"/>
                  </a:cxn>
                  <a:cxn ang="0">
                    <a:pos x="3007" y="87"/>
                  </a:cxn>
                  <a:cxn ang="0">
                    <a:pos x="2909" y="22"/>
                  </a:cxn>
                  <a:cxn ang="0">
                    <a:pos x="2676" y="66"/>
                  </a:cxn>
                  <a:cxn ang="0">
                    <a:pos x="2285" y="120"/>
                  </a:cxn>
                  <a:cxn ang="0">
                    <a:pos x="2030" y="158"/>
                  </a:cxn>
                  <a:cxn ang="0">
                    <a:pos x="1791" y="202"/>
                  </a:cxn>
                  <a:cxn ang="0">
                    <a:pos x="1601" y="261"/>
                  </a:cxn>
                  <a:cxn ang="0">
                    <a:pos x="1471" y="338"/>
                  </a:cxn>
                  <a:cxn ang="0">
                    <a:pos x="1438" y="387"/>
                  </a:cxn>
                  <a:cxn ang="0">
                    <a:pos x="1427" y="441"/>
                  </a:cxn>
                </a:cxnLst>
                <a:rect l="0" t="0" r="r" b="b"/>
                <a:pathLst>
                  <a:path w="3007" h="2085">
                    <a:moveTo>
                      <a:pt x="1427" y="441"/>
                    </a:moveTo>
                    <a:lnTo>
                      <a:pt x="1433" y="474"/>
                    </a:lnTo>
                    <a:lnTo>
                      <a:pt x="1444" y="501"/>
                    </a:lnTo>
                    <a:lnTo>
                      <a:pt x="1460" y="528"/>
                    </a:lnTo>
                    <a:lnTo>
                      <a:pt x="1482" y="550"/>
                    </a:lnTo>
                    <a:lnTo>
                      <a:pt x="1541" y="593"/>
                    </a:lnTo>
                    <a:lnTo>
                      <a:pt x="1623" y="637"/>
                    </a:lnTo>
                    <a:lnTo>
                      <a:pt x="1715" y="670"/>
                    </a:lnTo>
                    <a:lnTo>
                      <a:pt x="1818" y="702"/>
                    </a:lnTo>
                    <a:lnTo>
                      <a:pt x="1927" y="735"/>
                    </a:lnTo>
                    <a:lnTo>
                      <a:pt x="2041" y="762"/>
                    </a:lnTo>
                    <a:lnTo>
                      <a:pt x="2155" y="789"/>
                    </a:lnTo>
                    <a:lnTo>
                      <a:pt x="2269" y="822"/>
                    </a:lnTo>
                    <a:lnTo>
                      <a:pt x="2372" y="849"/>
                    </a:lnTo>
                    <a:lnTo>
                      <a:pt x="2464" y="882"/>
                    </a:lnTo>
                    <a:lnTo>
                      <a:pt x="2551" y="920"/>
                    </a:lnTo>
                    <a:lnTo>
                      <a:pt x="2616" y="958"/>
                    </a:lnTo>
                    <a:lnTo>
                      <a:pt x="2638" y="980"/>
                    </a:lnTo>
                    <a:lnTo>
                      <a:pt x="2659" y="1007"/>
                    </a:lnTo>
                    <a:lnTo>
                      <a:pt x="2676" y="1029"/>
                    </a:lnTo>
                    <a:lnTo>
                      <a:pt x="2681" y="1056"/>
                    </a:lnTo>
                    <a:lnTo>
                      <a:pt x="2681" y="1083"/>
                    </a:lnTo>
                    <a:lnTo>
                      <a:pt x="2676" y="1105"/>
                    </a:lnTo>
                    <a:lnTo>
                      <a:pt x="2665" y="1127"/>
                    </a:lnTo>
                    <a:lnTo>
                      <a:pt x="2643" y="1149"/>
                    </a:lnTo>
                    <a:lnTo>
                      <a:pt x="2616" y="1170"/>
                    </a:lnTo>
                    <a:lnTo>
                      <a:pt x="2583" y="1187"/>
                    </a:lnTo>
                    <a:lnTo>
                      <a:pt x="2545" y="1208"/>
                    </a:lnTo>
                    <a:lnTo>
                      <a:pt x="2502" y="1225"/>
                    </a:lnTo>
                    <a:lnTo>
                      <a:pt x="2448" y="1241"/>
                    </a:lnTo>
                    <a:lnTo>
                      <a:pt x="2388" y="1257"/>
                    </a:lnTo>
                    <a:lnTo>
                      <a:pt x="2328" y="1274"/>
                    </a:lnTo>
                    <a:lnTo>
                      <a:pt x="2258" y="1290"/>
                    </a:lnTo>
                    <a:lnTo>
                      <a:pt x="2106" y="1328"/>
                    </a:lnTo>
                    <a:lnTo>
                      <a:pt x="1932" y="1372"/>
                    </a:lnTo>
                    <a:lnTo>
                      <a:pt x="1742" y="1421"/>
                    </a:lnTo>
                    <a:lnTo>
                      <a:pt x="1531" y="1475"/>
                    </a:lnTo>
                    <a:lnTo>
                      <a:pt x="1308" y="1540"/>
                    </a:lnTo>
                    <a:lnTo>
                      <a:pt x="1069" y="1617"/>
                    </a:lnTo>
                    <a:lnTo>
                      <a:pt x="820" y="1709"/>
                    </a:lnTo>
                    <a:lnTo>
                      <a:pt x="554" y="1818"/>
                    </a:lnTo>
                    <a:lnTo>
                      <a:pt x="282" y="1943"/>
                    </a:lnTo>
                    <a:lnTo>
                      <a:pt x="0" y="2085"/>
                    </a:lnTo>
                    <a:lnTo>
                      <a:pt x="152" y="2085"/>
                    </a:lnTo>
                    <a:lnTo>
                      <a:pt x="244" y="2074"/>
                    </a:lnTo>
                    <a:lnTo>
                      <a:pt x="386" y="1992"/>
                    </a:lnTo>
                    <a:lnTo>
                      <a:pt x="537" y="1910"/>
                    </a:lnTo>
                    <a:lnTo>
                      <a:pt x="700" y="1834"/>
                    </a:lnTo>
                    <a:lnTo>
                      <a:pt x="879" y="1763"/>
                    </a:lnTo>
                    <a:lnTo>
                      <a:pt x="1064" y="1693"/>
                    </a:lnTo>
                    <a:lnTo>
                      <a:pt x="1259" y="1622"/>
                    </a:lnTo>
                    <a:lnTo>
                      <a:pt x="1661" y="1497"/>
                    </a:lnTo>
                    <a:lnTo>
                      <a:pt x="1748" y="1470"/>
                    </a:lnTo>
                    <a:lnTo>
                      <a:pt x="1845" y="1442"/>
                    </a:lnTo>
                    <a:lnTo>
                      <a:pt x="2046" y="1393"/>
                    </a:lnTo>
                    <a:lnTo>
                      <a:pt x="2252" y="1339"/>
                    </a:lnTo>
                    <a:lnTo>
                      <a:pt x="2458" y="1285"/>
                    </a:lnTo>
                    <a:lnTo>
                      <a:pt x="2551" y="1263"/>
                    </a:lnTo>
                    <a:lnTo>
                      <a:pt x="2643" y="1236"/>
                    </a:lnTo>
                    <a:lnTo>
                      <a:pt x="2730" y="1214"/>
                    </a:lnTo>
                    <a:lnTo>
                      <a:pt x="2806" y="1192"/>
                    </a:lnTo>
                    <a:lnTo>
                      <a:pt x="2876" y="1170"/>
                    </a:lnTo>
                    <a:lnTo>
                      <a:pt x="2931" y="1149"/>
                    </a:lnTo>
                    <a:lnTo>
                      <a:pt x="2974" y="1132"/>
                    </a:lnTo>
                    <a:lnTo>
                      <a:pt x="3007" y="1116"/>
                    </a:lnTo>
                    <a:lnTo>
                      <a:pt x="3007" y="871"/>
                    </a:lnTo>
                    <a:lnTo>
                      <a:pt x="2941" y="860"/>
                    </a:lnTo>
                    <a:lnTo>
                      <a:pt x="2860" y="844"/>
                    </a:lnTo>
                    <a:lnTo>
                      <a:pt x="2773" y="827"/>
                    </a:lnTo>
                    <a:lnTo>
                      <a:pt x="2670" y="806"/>
                    </a:lnTo>
                    <a:lnTo>
                      <a:pt x="2567" y="784"/>
                    </a:lnTo>
                    <a:lnTo>
                      <a:pt x="2458" y="757"/>
                    </a:lnTo>
                    <a:lnTo>
                      <a:pt x="2241" y="702"/>
                    </a:lnTo>
                    <a:lnTo>
                      <a:pt x="2138" y="670"/>
                    </a:lnTo>
                    <a:lnTo>
                      <a:pt x="2046" y="637"/>
                    </a:lnTo>
                    <a:lnTo>
                      <a:pt x="1959" y="604"/>
                    </a:lnTo>
                    <a:lnTo>
                      <a:pt x="1883" y="566"/>
                    </a:lnTo>
                    <a:lnTo>
                      <a:pt x="1824" y="534"/>
                    </a:lnTo>
                    <a:lnTo>
                      <a:pt x="1780" y="495"/>
                    </a:lnTo>
                    <a:lnTo>
                      <a:pt x="1769" y="474"/>
                    </a:lnTo>
                    <a:lnTo>
                      <a:pt x="1758" y="457"/>
                    </a:lnTo>
                    <a:lnTo>
                      <a:pt x="1753" y="436"/>
                    </a:lnTo>
                    <a:lnTo>
                      <a:pt x="1758" y="419"/>
                    </a:lnTo>
                    <a:lnTo>
                      <a:pt x="1780" y="381"/>
                    </a:lnTo>
                    <a:lnTo>
                      <a:pt x="1813" y="343"/>
                    </a:lnTo>
                    <a:lnTo>
                      <a:pt x="1862" y="316"/>
                    </a:lnTo>
                    <a:lnTo>
                      <a:pt x="1921" y="289"/>
                    </a:lnTo>
                    <a:lnTo>
                      <a:pt x="1986" y="267"/>
                    </a:lnTo>
                    <a:lnTo>
                      <a:pt x="2062" y="245"/>
                    </a:lnTo>
                    <a:lnTo>
                      <a:pt x="2149" y="229"/>
                    </a:lnTo>
                    <a:lnTo>
                      <a:pt x="2236" y="213"/>
                    </a:lnTo>
                    <a:lnTo>
                      <a:pt x="2431" y="180"/>
                    </a:lnTo>
                    <a:lnTo>
                      <a:pt x="2627" y="158"/>
                    </a:lnTo>
                    <a:lnTo>
                      <a:pt x="2827" y="125"/>
                    </a:lnTo>
                    <a:lnTo>
                      <a:pt x="2920" y="109"/>
                    </a:lnTo>
                    <a:lnTo>
                      <a:pt x="3007" y="87"/>
                    </a:lnTo>
                    <a:lnTo>
                      <a:pt x="3007" y="0"/>
                    </a:lnTo>
                    <a:lnTo>
                      <a:pt x="2909" y="22"/>
                    </a:lnTo>
                    <a:lnTo>
                      <a:pt x="2795" y="44"/>
                    </a:lnTo>
                    <a:lnTo>
                      <a:pt x="2676" y="66"/>
                    </a:lnTo>
                    <a:lnTo>
                      <a:pt x="2551" y="82"/>
                    </a:lnTo>
                    <a:lnTo>
                      <a:pt x="2285" y="120"/>
                    </a:lnTo>
                    <a:lnTo>
                      <a:pt x="2155" y="136"/>
                    </a:lnTo>
                    <a:lnTo>
                      <a:pt x="2030" y="158"/>
                    </a:lnTo>
                    <a:lnTo>
                      <a:pt x="1905" y="174"/>
                    </a:lnTo>
                    <a:lnTo>
                      <a:pt x="1791" y="202"/>
                    </a:lnTo>
                    <a:lnTo>
                      <a:pt x="1688" y="229"/>
                    </a:lnTo>
                    <a:lnTo>
                      <a:pt x="1601" y="261"/>
                    </a:lnTo>
                    <a:lnTo>
                      <a:pt x="1525" y="300"/>
                    </a:lnTo>
                    <a:lnTo>
                      <a:pt x="1471" y="338"/>
                    </a:lnTo>
                    <a:lnTo>
                      <a:pt x="1455" y="359"/>
                    </a:lnTo>
                    <a:lnTo>
                      <a:pt x="1438" y="387"/>
                    </a:lnTo>
                    <a:lnTo>
                      <a:pt x="1427" y="414"/>
                    </a:lnTo>
                    <a:lnTo>
                      <a:pt x="1427" y="441"/>
                    </a:lnTo>
                    <a:lnTo>
                      <a:pt x="1427" y="441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2" name="Freeform 8"/>
              <p:cNvSpPr>
                <a:spLocks/>
              </p:cNvSpPr>
              <p:nvPr/>
            </p:nvSpPr>
            <p:spPr bwMode="hidden">
              <a:xfrm>
                <a:off x="4501" y="2317"/>
                <a:ext cx="1248" cy="539"/>
              </a:xfrm>
              <a:custGeom>
                <a:avLst/>
                <a:gdLst/>
                <a:ahLst/>
                <a:cxnLst>
                  <a:cxn ang="0">
                    <a:pos x="0" y="332"/>
                  </a:cxn>
                  <a:cxn ang="0">
                    <a:pos x="0" y="360"/>
                  </a:cxn>
                  <a:cxn ang="0">
                    <a:pos x="5" y="387"/>
                  </a:cxn>
                  <a:cxn ang="0">
                    <a:pos x="27" y="414"/>
                  </a:cxn>
                  <a:cxn ang="0">
                    <a:pos x="54" y="436"/>
                  </a:cxn>
                  <a:cxn ang="0">
                    <a:pos x="92" y="463"/>
                  </a:cxn>
                  <a:cxn ang="0">
                    <a:pos x="141" y="490"/>
                  </a:cxn>
                  <a:cxn ang="0">
                    <a:pos x="195" y="512"/>
                  </a:cxn>
                  <a:cxn ang="0">
                    <a:pos x="255" y="539"/>
                  </a:cxn>
                  <a:cxn ang="0">
                    <a:pos x="212" y="517"/>
                  </a:cxn>
                  <a:cxn ang="0">
                    <a:pos x="179" y="490"/>
                  </a:cxn>
                  <a:cxn ang="0">
                    <a:pos x="157" y="468"/>
                  </a:cxn>
                  <a:cxn ang="0">
                    <a:pos x="141" y="447"/>
                  </a:cxn>
                  <a:cxn ang="0">
                    <a:pos x="136" y="425"/>
                  </a:cxn>
                  <a:cxn ang="0">
                    <a:pos x="136" y="403"/>
                  </a:cxn>
                  <a:cxn ang="0">
                    <a:pos x="141" y="381"/>
                  </a:cxn>
                  <a:cxn ang="0">
                    <a:pos x="157" y="365"/>
                  </a:cxn>
                  <a:cxn ang="0">
                    <a:pos x="179" y="343"/>
                  </a:cxn>
                  <a:cxn ang="0">
                    <a:pos x="201" y="327"/>
                  </a:cxn>
                  <a:cxn ang="0">
                    <a:pos x="266" y="294"/>
                  </a:cxn>
                  <a:cxn ang="0">
                    <a:pos x="353" y="262"/>
                  </a:cxn>
                  <a:cxn ang="0">
                    <a:pos x="445" y="234"/>
                  </a:cxn>
                  <a:cxn ang="0">
                    <a:pos x="554" y="213"/>
                  </a:cxn>
                  <a:cxn ang="0">
                    <a:pos x="662" y="191"/>
                  </a:cxn>
                  <a:cxn ang="0">
                    <a:pos x="890" y="153"/>
                  </a:cxn>
                  <a:cxn ang="0">
                    <a:pos x="993" y="136"/>
                  </a:cxn>
                  <a:cxn ang="0">
                    <a:pos x="1091" y="120"/>
                  </a:cxn>
                  <a:cxn ang="0">
                    <a:pos x="1178" y="115"/>
                  </a:cxn>
                  <a:cxn ang="0">
                    <a:pos x="1248" y="104"/>
                  </a:cxn>
                  <a:cxn ang="0">
                    <a:pos x="1248" y="0"/>
                  </a:cxn>
                  <a:cxn ang="0">
                    <a:pos x="1161" y="22"/>
                  </a:cxn>
                  <a:cxn ang="0">
                    <a:pos x="1069" y="38"/>
                  </a:cxn>
                  <a:cxn ang="0">
                    <a:pos x="874" y="71"/>
                  </a:cxn>
                  <a:cxn ang="0">
                    <a:pos x="673" y="93"/>
                  </a:cxn>
                  <a:cxn ang="0">
                    <a:pos x="483" y="126"/>
                  </a:cxn>
                  <a:cxn ang="0">
                    <a:pos x="391" y="142"/>
                  </a:cxn>
                  <a:cxn ang="0">
                    <a:pos x="309" y="158"/>
                  </a:cxn>
                  <a:cxn ang="0">
                    <a:pos x="228" y="180"/>
                  </a:cxn>
                  <a:cxn ang="0">
                    <a:pos x="163" y="202"/>
                  </a:cxn>
                  <a:cxn ang="0">
                    <a:pos x="103" y="229"/>
                  </a:cxn>
                  <a:cxn ang="0">
                    <a:pos x="54" y="256"/>
                  </a:cxn>
                  <a:cxn ang="0">
                    <a:pos x="22" y="294"/>
                  </a:cxn>
                  <a:cxn ang="0">
                    <a:pos x="0" y="332"/>
                  </a:cxn>
                  <a:cxn ang="0">
                    <a:pos x="0" y="332"/>
                  </a:cxn>
                </a:cxnLst>
                <a:rect l="0" t="0" r="r" b="b"/>
                <a:pathLst>
                  <a:path w="1248" h="539">
                    <a:moveTo>
                      <a:pt x="0" y="332"/>
                    </a:moveTo>
                    <a:lnTo>
                      <a:pt x="0" y="360"/>
                    </a:lnTo>
                    <a:lnTo>
                      <a:pt x="5" y="387"/>
                    </a:lnTo>
                    <a:lnTo>
                      <a:pt x="27" y="414"/>
                    </a:lnTo>
                    <a:lnTo>
                      <a:pt x="54" y="436"/>
                    </a:lnTo>
                    <a:lnTo>
                      <a:pt x="92" y="463"/>
                    </a:lnTo>
                    <a:lnTo>
                      <a:pt x="141" y="490"/>
                    </a:lnTo>
                    <a:lnTo>
                      <a:pt x="195" y="512"/>
                    </a:lnTo>
                    <a:lnTo>
                      <a:pt x="255" y="539"/>
                    </a:lnTo>
                    <a:lnTo>
                      <a:pt x="212" y="517"/>
                    </a:lnTo>
                    <a:lnTo>
                      <a:pt x="179" y="490"/>
                    </a:lnTo>
                    <a:lnTo>
                      <a:pt x="157" y="468"/>
                    </a:lnTo>
                    <a:lnTo>
                      <a:pt x="141" y="447"/>
                    </a:lnTo>
                    <a:lnTo>
                      <a:pt x="136" y="425"/>
                    </a:lnTo>
                    <a:lnTo>
                      <a:pt x="136" y="403"/>
                    </a:lnTo>
                    <a:lnTo>
                      <a:pt x="141" y="381"/>
                    </a:lnTo>
                    <a:lnTo>
                      <a:pt x="157" y="365"/>
                    </a:lnTo>
                    <a:lnTo>
                      <a:pt x="179" y="343"/>
                    </a:lnTo>
                    <a:lnTo>
                      <a:pt x="201" y="327"/>
                    </a:lnTo>
                    <a:lnTo>
                      <a:pt x="266" y="294"/>
                    </a:lnTo>
                    <a:lnTo>
                      <a:pt x="353" y="262"/>
                    </a:lnTo>
                    <a:lnTo>
                      <a:pt x="445" y="234"/>
                    </a:lnTo>
                    <a:lnTo>
                      <a:pt x="554" y="213"/>
                    </a:lnTo>
                    <a:lnTo>
                      <a:pt x="662" y="191"/>
                    </a:lnTo>
                    <a:lnTo>
                      <a:pt x="890" y="153"/>
                    </a:lnTo>
                    <a:lnTo>
                      <a:pt x="993" y="136"/>
                    </a:lnTo>
                    <a:lnTo>
                      <a:pt x="1091" y="120"/>
                    </a:lnTo>
                    <a:lnTo>
                      <a:pt x="1178" y="115"/>
                    </a:lnTo>
                    <a:lnTo>
                      <a:pt x="1248" y="104"/>
                    </a:lnTo>
                    <a:lnTo>
                      <a:pt x="1248" y="0"/>
                    </a:lnTo>
                    <a:lnTo>
                      <a:pt x="1161" y="22"/>
                    </a:lnTo>
                    <a:lnTo>
                      <a:pt x="1069" y="38"/>
                    </a:lnTo>
                    <a:lnTo>
                      <a:pt x="874" y="71"/>
                    </a:lnTo>
                    <a:lnTo>
                      <a:pt x="673" y="93"/>
                    </a:lnTo>
                    <a:lnTo>
                      <a:pt x="483" y="126"/>
                    </a:lnTo>
                    <a:lnTo>
                      <a:pt x="391" y="142"/>
                    </a:lnTo>
                    <a:lnTo>
                      <a:pt x="309" y="158"/>
                    </a:lnTo>
                    <a:lnTo>
                      <a:pt x="228" y="180"/>
                    </a:lnTo>
                    <a:lnTo>
                      <a:pt x="163" y="202"/>
                    </a:lnTo>
                    <a:lnTo>
                      <a:pt x="103" y="229"/>
                    </a:lnTo>
                    <a:lnTo>
                      <a:pt x="54" y="256"/>
                    </a:lnTo>
                    <a:lnTo>
                      <a:pt x="22" y="294"/>
                    </a:lnTo>
                    <a:lnTo>
                      <a:pt x="0" y="332"/>
                    </a:lnTo>
                    <a:lnTo>
                      <a:pt x="0" y="33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7843"/>
                      <a:invGamma/>
                    </a:schemeClr>
                  </a:gs>
                  <a:gs pos="100000">
                    <a:schemeClr val="bg1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/>
              </a:p>
            </p:txBody>
          </p:sp>
        </p:grpSp>
        <p:sp>
          <p:nvSpPr>
            <p:cNvPr id="6" name="Freeform 9"/>
            <p:cNvSpPr>
              <a:spLocks/>
            </p:cNvSpPr>
            <p:nvPr/>
          </p:nvSpPr>
          <p:spPr bwMode="hidden">
            <a:xfrm>
              <a:off x="3322" y="1341"/>
              <a:ext cx="1825" cy="1537"/>
            </a:xfrm>
            <a:custGeom>
              <a:avLst/>
              <a:gdLst/>
              <a:ahLst/>
              <a:cxnLst>
                <a:cxn ang="0">
                  <a:pos x="982" y="1061"/>
                </a:cxn>
                <a:cxn ang="0">
                  <a:pos x="1357" y="1012"/>
                </a:cxn>
                <a:cxn ang="0">
                  <a:pos x="1666" y="957"/>
                </a:cxn>
                <a:cxn ang="0">
                  <a:pos x="1916" y="897"/>
                </a:cxn>
                <a:cxn ang="0">
                  <a:pos x="2100" y="832"/>
                </a:cxn>
                <a:cxn ang="0">
                  <a:pos x="2220" y="756"/>
                </a:cxn>
                <a:cxn ang="0">
                  <a:pos x="2285" y="669"/>
                </a:cxn>
                <a:cxn ang="0">
                  <a:pos x="2290" y="560"/>
                </a:cxn>
                <a:cxn ang="0">
                  <a:pos x="2241" y="457"/>
                </a:cxn>
                <a:cxn ang="0">
                  <a:pos x="2144" y="364"/>
                </a:cxn>
                <a:cxn ang="0">
                  <a:pos x="2008" y="277"/>
                </a:cxn>
                <a:cxn ang="0">
                  <a:pos x="1769" y="157"/>
                </a:cxn>
                <a:cxn ang="0">
                  <a:pos x="1612" y="92"/>
                </a:cxn>
                <a:cxn ang="0">
                  <a:pos x="1476" y="43"/>
                </a:cxn>
                <a:cxn ang="0">
                  <a:pos x="1384" y="10"/>
                </a:cxn>
                <a:cxn ang="0">
                  <a:pos x="1346" y="0"/>
                </a:cxn>
                <a:cxn ang="0">
                  <a:pos x="1655" y="119"/>
                </a:cxn>
                <a:cxn ang="0">
                  <a:pos x="1948" y="255"/>
                </a:cxn>
                <a:cxn ang="0">
                  <a:pos x="2068" y="326"/>
                </a:cxn>
                <a:cxn ang="0">
                  <a:pos x="2171" y="402"/>
                </a:cxn>
                <a:cxn ang="0">
                  <a:pos x="2236" y="478"/>
                </a:cxn>
                <a:cxn ang="0">
                  <a:pos x="2263" y="560"/>
                </a:cxn>
                <a:cxn ang="0">
                  <a:pos x="2241" y="636"/>
                </a:cxn>
                <a:cxn ang="0">
                  <a:pos x="2171" y="702"/>
                </a:cxn>
                <a:cxn ang="0">
                  <a:pos x="2062" y="756"/>
                </a:cxn>
                <a:cxn ang="0">
                  <a:pos x="1921" y="800"/>
                </a:cxn>
                <a:cxn ang="0">
                  <a:pos x="1748" y="843"/>
                </a:cxn>
                <a:cxn ang="0">
                  <a:pos x="1351" y="908"/>
                </a:cxn>
                <a:cxn ang="0">
                  <a:pos x="923" y="968"/>
                </a:cxn>
                <a:cxn ang="0">
                  <a:pos x="521" y="1028"/>
                </a:cxn>
                <a:cxn ang="0">
                  <a:pos x="353" y="1066"/>
                </a:cxn>
                <a:cxn ang="0">
                  <a:pos x="206" y="1104"/>
                </a:cxn>
                <a:cxn ang="0">
                  <a:pos x="92" y="1148"/>
                </a:cxn>
                <a:cxn ang="0">
                  <a:pos x="22" y="1202"/>
                </a:cxn>
                <a:cxn ang="0">
                  <a:pos x="0" y="1262"/>
                </a:cxn>
                <a:cxn ang="0">
                  <a:pos x="27" y="1327"/>
                </a:cxn>
                <a:cxn ang="0">
                  <a:pos x="98" y="1382"/>
                </a:cxn>
                <a:cxn ang="0">
                  <a:pos x="196" y="1425"/>
                </a:cxn>
                <a:cxn ang="0">
                  <a:pos x="326" y="1469"/>
                </a:cxn>
                <a:cxn ang="0">
                  <a:pos x="217" y="1414"/>
                </a:cxn>
                <a:cxn ang="0">
                  <a:pos x="147" y="1360"/>
                </a:cxn>
                <a:cxn ang="0">
                  <a:pos x="120" y="1306"/>
                </a:cxn>
                <a:cxn ang="0">
                  <a:pos x="141" y="1257"/>
                </a:cxn>
                <a:cxn ang="0">
                  <a:pos x="212" y="1208"/>
                </a:cxn>
                <a:cxn ang="0">
                  <a:pos x="342" y="1164"/>
                </a:cxn>
                <a:cxn ang="0">
                  <a:pos x="527" y="1121"/>
                </a:cxn>
                <a:cxn ang="0">
                  <a:pos x="771" y="1088"/>
                </a:cxn>
              </a:cxnLst>
              <a:rect l="0" t="0" r="r" b="b"/>
              <a:pathLst>
                <a:path w="2296" h="1469">
                  <a:moveTo>
                    <a:pt x="771" y="1088"/>
                  </a:moveTo>
                  <a:lnTo>
                    <a:pt x="982" y="1061"/>
                  </a:lnTo>
                  <a:lnTo>
                    <a:pt x="1178" y="1034"/>
                  </a:lnTo>
                  <a:lnTo>
                    <a:pt x="1357" y="1012"/>
                  </a:lnTo>
                  <a:lnTo>
                    <a:pt x="1520" y="985"/>
                  </a:lnTo>
                  <a:lnTo>
                    <a:pt x="1666" y="957"/>
                  </a:lnTo>
                  <a:lnTo>
                    <a:pt x="1796" y="930"/>
                  </a:lnTo>
                  <a:lnTo>
                    <a:pt x="1916" y="897"/>
                  </a:lnTo>
                  <a:lnTo>
                    <a:pt x="2013" y="870"/>
                  </a:lnTo>
                  <a:lnTo>
                    <a:pt x="2100" y="832"/>
                  </a:lnTo>
                  <a:lnTo>
                    <a:pt x="2171" y="800"/>
                  </a:lnTo>
                  <a:lnTo>
                    <a:pt x="2220" y="756"/>
                  </a:lnTo>
                  <a:lnTo>
                    <a:pt x="2263" y="712"/>
                  </a:lnTo>
                  <a:lnTo>
                    <a:pt x="2285" y="669"/>
                  </a:lnTo>
                  <a:lnTo>
                    <a:pt x="2296" y="614"/>
                  </a:lnTo>
                  <a:lnTo>
                    <a:pt x="2290" y="560"/>
                  </a:lnTo>
                  <a:lnTo>
                    <a:pt x="2269" y="500"/>
                  </a:lnTo>
                  <a:lnTo>
                    <a:pt x="2241" y="457"/>
                  </a:lnTo>
                  <a:lnTo>
                    <a:pt x="2198" y="408"/>
                  </a:lnTo>
                  <a:lnTo>
                    <a:pt x="2144" y="364"/>
                  </a:lnTo>
                  <a:lnTo>
                    <a:pt x="2079" y="321"/>
                  </a:lnTo>
                  <a:lnTo>
                    <a:pt x="2008" y="277"/>
                  </a:lnTo>
                  <a:lnTo>
                    <a:pt x="1927" y="234"/>
                  </a:lnTo>
                  <a:lnTo>
                    <a:pt x="1769" y="157"/>
                  </a:lnTo>
                  <a:lnTo>
                    <a:pt x="1688" y="125"/>
                  </a:lnTo>
                  <a:lnTo>
                    <a:pt x="1612" y="92"/>
                  </a:lnTo>
                  <a:lnTo>
                    <a:pt x="1536" y="65"/>
                  </a:lnTo>
                  <a:lnTo>
                    <a:pt x="1476" y="43"/>
                  </a:lnTo>
                  <a:lnTo>
                    <a:pt x="1422" y="27"/>
                  </a:lnTo>
                  <a:lnTo>
                    <a:pt x="1384" y="10"/>
                  </a:lnTo>
                  <a:lnTo>
                    <a:pt x="1357" y="5"/>
                  </a:lnTo>
                  <a:lnTo>
                    <a:pt x="1346" y="0"/>
                  </a:lnTo>
                  <a:lnTo>
                    <a:pt x="1498" y="54"/>
                  </a:lnTo>
                  <a:lnTo>
                    <a:pt x="1655" y="119"/>
                  </a:lnTo>
                  <a:lnTo>
                    <a:pt x="1807" y="185"/>
                  </a:lnTo>
                  <a:lnTo>
                    <a:pt x="1948" y="255"/>
                  </a:lnTo>
                  <a:lnTo>
                    <a:pt x="2013" y="288"/>
                  </a:lnTo>
                  <a:lnTo>
                    <a:pt x="2068" y="326"/>
                  </a:lnTo>
                  <a:lnTo>
                    <a:pt x="2122" y="364"/>
                  </a:lnTo>
                  <a:lnTo>
                    <a:pt x="2171" y="402"/>
                  </a:lnTo>
                  <a:lnTo>
                    <a:pt x="2209" y="440"/>
                  </a:lnTo>
                  <a:lnTo>
                    <a:pt x="2236" y="478"/>
                  </a:lnTo>
                  <a:lnTo>
                    <a:pt x="2252" y="522"/>
                  </a:lnTo>
                  <a:lnTo>
                    <a:pt x="2263" y="560"/>
                  </a:lnTo>
                  <a:lnTo>
                    <a:pt x="2258" y="598"/>
                  </a:lnTo>
                  <a:lnTo>
                    <a:pt x="2241" y="636"/>
                  </a:lnTo>
                  <a:lnTo>
                    <a:pt x="2214" y="669"/>
                  </a:lnTo>
                  <a:lnTo>
                    <a:pt x="2171" y="702"/>
                  </a:lnTo>
                  <a:lnTo>
                    <a:pt x="2122" y="729"/>
                  </a:lnTo>
                  <a:lnTo>
                    <a:pt x="2062" y="756"/>
                  </a:lnTo>
                  <a:lnTo>
                    <a:pt x="1997" y="778"/>
                  </a:lnTo>
                  <a:lnTo>
                    <a:pt x="1921" y="800"/>
                  </a:lnTo>
                  <a:lnTo>
                    <a:pt x="1834" y="821"/>
                  </a:lnTo>
                  <a:lnTo>
                    <a:pt x="1748" y="843"/>
                  </a:lnTo>
                  <a:lnTo>
                    <a:pt x="1552" y="876"/>
                  </a:lnTo>
                  <a:lnTo>
                    <a:pt x="1351" y="908"/>
                  </a:lnTo>
                  <a:lnTo>
                    <a:pt x="1134" y="941"/>
                  </a:lnTo>
                  <a:lnTo>
                    <a:pt x="923" y="968"/>
                  </a:lnTo>
                  <a:lnTo>
                    <a:pt x="716" y="995"/>
                  </a:lnTo>
                  <a:lnTo>
                    <a:pt x="521" y="1028"/>
                  </a:lnTo>
                  <a:lnTo>
                    <a:pt x="434" y="1044"/>
                  </a:lnTo>
                  <a:lnTo>
                    <a:pt x="353" y="1066"/>
                  </a:lnTo>
                  <a:lnTo>
                    <a:pt x="277" y="1082"/>
                  </a:lnTo>
                  <a:lnTo>
                    <a:pt x="206" y="1104"/>
                  </a:lnTo>
                  <a:lnTo>
                    <a:pt x="147" y="1126"/>
                  </a:lnTo>
                  <a:lnTo>
                    <a:pt x="92" y="1148"/>
                  </a:lnTo>
                  <a:lnTo>
                    <a:pt x="54" y="1175"/>
                  </a:lnTo>
                  <a:lnTo>
                    <a:pt x="22" y="1202"/>
                  </a:lnTo>
                  <a:lnTo>
                    <a:pt x="6" y="1229"/>
                  </a:lnTo>
                  <a:lnTo>
                    <a:pt x="0" y="1262"/>
                  </a:lnTo>
                  <a:lnTo>
                    <a:pt x="11" y="1295"/>
                  </a:lnTo>
                  <a:lnTo>
                    <a:pt x="27" y="1327"/>
                  </a:lnTo>
                  <a:lnTo>
                    <a:pt x="54" y="1355"/>
                  </a:lnTo>
                  <a:lnTo>
                    <a:pt x="98" y="1382"/>
                  </a:lnTo>
                  <a:lnTo>
                    <a:pt x="141" y="1404"/>
                  </a:lnTo>
                  <a:lnTo>
                    <a:pt x="196" y="1425"/>
                  </a:lnTo>
                  <a:lnTo>
                    <a:pt x="261" y="1447"/>
                  </a:lnTo>
                  <a:lnTo>
                    <a:pt x="326" y="1469"/>
                  </a:lnTo>
                  <a:lnTo>
                    <a:pt x="266" y="1442"/>
                  </a:lnTo>
                  <a:lnTo>
                    <a:pt x="217" y="1414"/>
                  </a:lnTo>
                  <a:lnTo>
                    <a:pt x="174" y="1387"/>
                  </a:lnTo>
                  <a:lnTo>
                    <a:pt x="147" y="1360"/>
                  </a:lnTo>
                  <a:lnTo>
                    <a:pt x="125" y="1333"/>
                  </a:lnTo>
                  <a:lnTo>
                    <a:pt x="120" y="1306"/>
                  </a:lnTo>
                  <a:lnTo>
                    <a:pt x="125" y="1278"/>
                  </a:lnTo>
                  <a:lnTo>
                    <a:pt x="141" y="1257"/>
                  </a:lnTo>
                  <a:lnTo>
                    <a:pt x="174" y="1229"/>
                  </a:lnTo>
                  <a:lnTo>
                    <a:pt x="212" y="1208"/>
                  </a:lnTo>
                  <a:lnTo>
                    <a:pt x="272" y="1186"/>
                  </a:lnTo>
                  <a:lnTo>
                    <a:pt x="342" y="1164"/>
                  </a:lnTo>
                  <a:lnTo>
                    <a:pt x="423" y="1142"/>
                  </a:lnTo>
                  <a:lnTo>
                    <a:pt x="527" y="1121"/>
                  </a:lnTo>
                  <a:lnTo>
                    <a:pt x="641" y="1104"/>
                  </a:lnTo>
                  <a:lnTo>
                    <a:pt x="771" y="1088"/>
                  </a:lnTo>
                  <a:lnTo>
                    <a:pt x="771" y="108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/>
            </a:p>
          </p:txBody>
        </p:sp>
        <p:sp>
          <p:nvSpPr>
            <p:cNvPr id="7" name="Freeform 10"/>
            <p:cNvSpPr>
              <a:spLocks/>
            </p:cNvSpPr>
            <p:nvPr/>
          </p:nvSpPr>
          <p:spPr bwMode="hidden">
            <a:xfrm>
              <a:off x="0" y="0"/>
              <a:ext cx="5758" cy="177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906"/>
                </a:cxn>
                <a:cxn ang="0">
                  <a:pos x="5740" y="1906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740" h="1906">
                  <a:moveTo>
                    <a:pt x="0" y="0"/>
                  </a:moveTo>
                  <a:lnTo>
                    <a:pt x="0" y="1906"/>
                  </a:lnTo>
                  <a:lnTo>
                    <a:pt x="5740" y="1906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/>
            </a:p>
          </p:txBody>
        </p:sp>
      </p:grpSp>
      <p:sp>
        <p:nvSpPr>
          <p:cNvPr id="66571" name="Rectangle 11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736725"/>
            <a:ext cx="7772400" cy="1920875"/>
          </a:xfrm>
        </p:spPr>
        <p:txBody>
          <a:bodyPr/>
          <a:lstStyle>
            <a:lvl1pPr>
              <a:defRPr sz="60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66572" name="Rectangle 1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tr-TR"/>
              <a:t>Asıl alt başlık stilini düzenlemek için tıklatın</a:t>
            </a:r>
          </a:p>
        </p:txBody>
      </p:sp>
      <p:sp>
        <p:nvSpPr>
          <p:cNvPr id="13" name="Rectangle 13"/>
          <p:cNvSpPr>
            <a:spLocks noGrp="1" noChangeArrowheads="1"/>
          </p:cNvSpPr>
          <p:nvPr>
            <p:ph type="dt" sz="quarter" idx="10"/>
          </p:nvPr>
        </p:nvSpPr>
        <p:spPr>
          <a:xfrm>
            <a:off x="457200" y="6248400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5157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54750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52E5E0-1204-46E9-B2A5-E365A0463075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7831EF-C6BF-4B5B-A982-5BB7C47BE182}" type="slidenum">
              <a:rPr lang="tr-TR"/>
              <a:pPr>
                <a:defRPr/>
              </a:pPr>
              <a:t>‹#›</a:t>
            </a:fld>
            <a:endParaRPr lang="tr-TR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BD6287-89CE-4F75-B040-6CBDC88A7D59}" type="slidenum">
              <a:rPr lang="tr-TR"/>
              <a:pPr>
                <a:defRPr/>
              </a:pPr>
              <a:t>‹#›</a:t>
            </a:fld>
            <a:endParaRPr lang="tr-TR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E57164-7515-4E00-82BC-15154B74D0BA}" type="slidenum">
              <a:rPr lang="tr-TR"/>
              <a:pPr>
                <a:defRPr/>
              </a:pPr>
              <a:t>‹#›</a:t>
            </a:fld>
            <a:endParaRPr lang="tr-TR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696965-175B-40B4-BEF4-A246B1A1C0CA}" type="slidenum">
              <a:rPr lang="tr-TR"/>
              <a:pPr>
                <a:defRPr/>
              </a:pPr>
              <a:t>‹#›</a:t>
            </a:fld>
            <a:endParaRPr lang="tr-TR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AB4A7D-1A54-4EDD-B8DE-BD93D73C2A64}" type="slidenum">
              <a:rPr lang="tr-TR"/>
              <a:pPr>
                <a:defRPr/>
              </a:pPr>
              <a:t>‹#›</a:t>
            </a:fld>
            <a:endParaRPr lang="tr-TR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8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2599BF-F6B3-4461-897A-5ED7D5B3E591}" type="slidenum">
              <a:rPr lang="tr-TR"/>
              <a:pPr>
                <a:defRPr/>
              </a:pPr>
              <a:t>‹#›</a:t>
            </a:fld>
            <a:endParaRPr lang="tr-TR"/>
          </a:p>
        </p:txBody>
      </p:sp>
      <p:sp>
        <p:nvSpPr>
          <p:cNvPr id="9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EDC0DE-F429-4171-BEE8-560577EC76CB}" type="slidenum">
              <a:rPr lang="tr-TR"/>
              <a:pPr>
                <a:defRPr/>
              </a:pPr>
              <a:t>‹#›</a:t>
            </a:fld>
            <a:endParaRPr lang="tr-TR"/>
          </a:p>
        </p:txBody>
      </p:sp>
      <p:sp>
        <p:nvSpPr>
          <p:cNvPr id="5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94F8B4-82F7-4E47-A45C-E401099092AD}" type="slidenum">
              <a:rPr lang="tr-TR"/>
              <a:pPr>
                <a:defRPr/>
              </a:pPr>
              <a:t>‹#›</a:t>
            </a:fld>
            <a:endParaRPr lang="tr-TR"/>
          </a:p>
        </p:txBody>
      </p:sp>
      <p:sp>
        <p:nvSpPr>
          <p:cNvPr id="4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83DD5E-D81E-4361-9AD3-00D60EB4946D}" type="slidenum">
              <a:rPr lang="tr-TR"/>
              <a:pPr>
                <a:defRPr/>
              </a:pPr>
              <a:t>‹#›</a:t>
            </a:fld>
            <a:endParaRPr lang="tr-TR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tr-TR" noProof="0" smtClean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256166-6B8C-4F0D-89F3-0F1949C3C274}" type="slidenum">
              <a:rPr lang="tr-TR"/>
              <a:pPr>
                <a:defRPr/>
              </a:pPr>
              <a:t>‹#›</a:t>
            </a:fld>
            <a:endParaRPr lang="tr-TR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5157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1" hangingPunct="1">
              <a:defRPr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5539" name="Rectangle 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7A5C257D-6FB6-4144-9EF7-F05F9C18D26F}" type="slidenum">
              <a:rPr lang="tr-TR"/>
              <a:pPr>
                <a:defRPr/>
              </a:pPr>
              <a:t>‹#›</a:t>
            </a:fld>
            <a:endParaRPr lang="tr-TR"/>
          </a:p>
        </p:txBody>
      </p:sp>
      <p:grpSp>
        <p:nvGrpSpPr>
          <p:cNvPr id="1028" name="Group 4"/>
          <p:cNvGrpSpPr>
            <a:grpSpLocks/>
          </p:cNvGrpSpPr>
          <p:nvPr/>
        </p:nvGrpSpPr>
        <p:grpSpPr bwMode="auto">
          <a:xfrm>
            <a:off x="0" y="0"/>
            <a:ext cx="9140825" cy="6850063"/>
            <a:chOff x="0" y="0"/>
            <a:chExt cx="5758" cy="4315"/>
          </a:xfrm>
        </p:grpSpPr>
        <p:grpSp>
          <p:nvGrpSpPr>
            <p:cNvPr id="1032" name="Group 5"/>
            <p:cNvGrpSpPr>
              <a:grpSpLocks/>
            </p:cNvGrpSpPr>
            <p:nvPr userDrawn="1"/>
          </p:nvGrpSpPr>
          <p:grpSpPr bwMode="auto">
            <a:xfrm>
              <a:off x="1728" y="2230"/>
              <a:ext cx="4027" cy="2085"/>
              <a:chOff x="1728" y="2230"/>
              <a:chExt cx="4027" cy="2085"/>
            </a:xfrm>
          </p:grpSpPr>
          <p:sp>
            <p:nvSpPr>
              <p:cNvPr id="65542" name="Freeform 6"/>
              <p:cNvSpPr>
                <a:spLocks/>
              </p:cNvSpPr>
              <p:nvPr/>
            </p:nvSpPr>
            <p:spPr bwMode="hidden">
              <a:xfrm>
                <a:off x="1728" y="2644"/>
                <a:ext cx="2882" cy="1671"/>
              </a:xfrm>
              <a:custGeom>
                <a:avLst/>
                <a:gdLst/>
                <a:ahLst/>
                <a:cxnLst>
                  <a:cxn ang="0">
                    <a:pos x="2740" y="528"/>
                  </a:cxn>
                  <a:cxn ang="0">
                    <a:pos x="2632" y="484"/>
                  </a:cxn>
                  <a:cxn ang="0">
                    <a:pos x="2480" y="424"/>
                  </a:cxn>
                  <a:cxn ang="0">
                    <a:pos x="2203" y="343"/>
                  </a:cxn>
                  <a:cxn ang="0">
                    <a:pos x="1970" y="277"/>
                  </a:cxn>
                  <a:cxn ang="0">
                    <a:pos x="1807" y="212"/>
                  </a:cxn>
                  <a:cxn ang="0">
                    <a:pos x="1693" y="152"/>
                  </a:cxn>
                  <a:cxn ang="0">
                    <a:pos x="1628" y="103"/>
                  </a:cxn>
                  <a:cxn ang="0">
                    <a:pos x="1590" y="60"/>
                  </a:cxn>
                  <a:cxn ang="0">
                    <a:pos x="1579" y="27"/>
                  </a:cxn>
                  <a:cxn ang="0">
                    <a:pos x="1585" y="0"/>
                  </a:cxn>
                  <a:cxn ang="0">
                    <a:pos x="1557" y="49"/>
                  </a:cxn>
                  <a:cxn ang="0">
                    <a:pos x="1568" y="98"/>
                  </a:cxn>
                  <a:cxn ang="0">
                    <a:pos x="1617" y="141"/>
                  </a:cxn>
                  <a:cxn ang="0">
                    <a:pos x="1688" y="185"/>
                  </a:cxn>
                  <a:cxn ang="0">
                    <a:pos x="1791" y="228"/>
                  </a:cxn>
                  <a:cxn ang="0">
                    <a:pos x="2040" y="310"/>
                  </a:cxn>
                  <a:cxn ang="0">
                    <a:pos x="2285" y="381"/>
                  </a:cxn>
                  <a:cxn ang="0">
                    <a:pos x="2464" y="435"/>
                  </a:cxn>
                  <a:cxn ang="0">
                    <a:pos x="2605" y="484"/>
                  </a:cxn>
                  <a:cxn ang="0">
                    <a:pos x="2708" y="528"/>
                  </a:cxn>
                  <a:cxn ang="0">
                    <a:pos x="2768" y="560"/>
                  </a:cxn>
                  <a:cxn ang="0">
                    <a:pos x="2795" y="593"/>
                  </a:cxn>
                  <a:cxn ang="0">
                    <a:pos x="2795" y="642"/>
                  </a:cxn>
                  <a:cxn ang="0">
                    <a:pos x="2762" y="691"/>
                  </a:cxn>
                  <a:cxn ang="0">
                    <a:pos x="2692" y="735"/>
                  </a:cxn>
                  <a:cxn ang="0">
                    <a:pos x="2589" y="778"/>
                  </a:cxn>
                  <a:cxn ang="0">
                    <a:pos x="2458" y="822"/>
                  </a:cxn>
                  <a:cxn ang="0">
                    <a:pos x="2301" y="865"/>
                  </a:cxn>
                  <a:cxn ang="0">
                    <a:pos x="2030" y="930"/>
                  </a:cxn>
                  <a:cxn ang="0">
                    <a:pos x="1606" y="1034"/>
                  </a:cxn>
                  <a:cxn ang="0">
                    <a:pos x="1145" y="1164"/>
                  </a:cxn>
                  <a:cxn ang="0">
                    <a:pos x="673" y="1328"/>
                  </a:cxn>
                  <a:cxn ang="0">
                    <a:pos x="217" y="1545"/>
                  </a:cxn>
                  <a:cxn ang="0">
                    <a:pos x="353" y="1671"/>
                  </a:cxn>
                  <a:cxn ang="0">
                    <a:pos x="754" y="1469"/>
                  </a:cxn>
                  <a:cxn ang="0">
                    <a:pos x="1145" y="1311"/>
                  </a:cxn>
                  <a:cxn ang="0">
                    <a:pos x="1519" y="1186"/>
                  </a:cxn>
                  <a:cxn ang="0">
                    <a:pos x="1861" y="1083"/>
                  </a:cxn>
                  <a:cxn ang="0">
                    <a:pos x="2165" y="1007"/>
                  </a:cxn>
                  <a:cxn ang="0">
                    <a:pos x="2426" y="947"/>
                  </a:cxn>
                  <a:cxn ang="0">
                    <a:pos x="2626" y="892"/>
                  </a:cxn>
                  <a:cxn ang="0">
                    <a:pos x="2762" y="838"/>
                  </a:cxn>
                  <a:cxn ang="0">
                    <a:pos x="2827" y="794"/>
                  </a:cxn>
                  <a:cxn ang="0">
                    <a:pos x="2865" y="745"/>
                  </a:cxn>
                  <a:cxn ang="0">
                    <a:pos x="2882" y="702"/>
                  </a:cxn>
                  <a:cxn ang="0">
                    <a:pos x="2854" y="620"/>
                  </a:cxn>
                  <a:cxn ang="0">
                    <a:pos x="2800" y="560"/>
                  </a:cxn>
                  <a:cxn ang="0">
                    <a:pos x="2773" y="544"/>
                  </a:cxn>
                </a:cxnLst>
                <a:rect l="0" t="0" r="r" b="b"/>
                <a:pathLst>
                  <a:path w="2882" h="1671">
                    <a:moveTo>
                      <a:pt x="2773" y="544"/>
                    </a:moveTo>
                    <a:lnTo>
                      <a:pt x="2740" y="528"/>
                    </a:lnTo>
                    <a:lnTo>
                      <a:pt x="2692" y="506"/>
                    </a:lnTo>
                    <a:lnTo>
                      <a:pt x="2632" y="484"/>
                    </a:lnTo>
                    <a:lnTo>
                      <a:pt x="2561" y="457"/>
                    </a:lnTo>
                    <a:lnTo>
                      <a:pt x="2480" y="424"/>
                    </a:lnTo>
                    <a:lnTo>
                      <a:pt x="2388" y="397"/>
                    </a:lnTo>
                    <a:lnTo>
                      <a:pt x="2203" y="343"/>
                    </a:lnTo>
                    <a:lnTo>
                      <a:pt x="2078" y="310"/>
                    </a:lnTo>
                    <a:lnTo>
                      <a:pt x="1970" y="277"/>
                    </a:lnTo>
                    <a:lnTo>
                      <a:pt x="1878" y="245"/>
                    </a:lnTo>
                    <a:lnTo>
                      <a:pt x="1807" y="212"/>
                    </a:lnTo>
                    <a:lnTo>
                      <a:pt x="1742" y="179"/>
                    </a:lnTo>
                    <a:lnTo>
                      <a:pt x="1693" y="152"/>
                    </a:lnTo>
                    <a:lnTo>
                      <a:pt x="1655" y="125"/>
                    </a:lnTo>
                    <a:lnTo>
                      <a:pt x="1628" y="103"/>
                    </a:lnTo>
                    <a:lnTo>
                      <a:pt x="1606" y="81"/>
                    </a:lnTo>
                    <a:lnTo>
                      <a:pt x="1590" y="60"/>
                    </a:lnTo>
                    <a:lnTo>
                      <a:pt x="1585" y="43"/>
                    </a:lnTo>
                    <a:lnTo>
                      <a:pt x="1579" y="27"/>
                    </a:lnTo>
                    <a:lnTo>
                      <a:pt x="1585" y="5"/>
                    </a:lnTo>
                    <a:lnTo>
                      <a:pt x="1585" y="0"/>
                    </a:lnTo>
                    <a:lnTo>
                      <a:pt x="1568" y="27"/>
                    </a:lnTo>
                    <a:lnTo>
                      <a:pt x="1557" y="49"/>
                    </a:lnTo>
                    <a:lnTo>
                      <a:pt x="1557" y="76"/>
                    </a:lnTo>
                    <a:lnTo>
                      <a:pt x="1568" y="98"/>
                    </a:lnTo>
                    <a:lnTo>
                      <a:pt x="1590" y="120"/>
                    </a:lnTo>
                    <a:lnTo>
                      <a:pt x="1617" y="141"/>
                    </a:lnTo>
                    <a:lnTo>
                      <a:pt x="1650" y="163"/>
                    </a:lnTo>
                    <a:lnTo>
                      <a:pt x="1688" y="185"/>
                    </a:lnTo>
                    <a:lnTo>
                      <a:pt x="1737" y="207"/>
                    </a:lnTo>
                    <a:lnTo>
                      <a:pt x="1791" y="228"/>
                    </a:lnTo>
                    <a:lnTo>
                      <a:pt x="1905" y="267"/>
                    </a:lnTo>
                    <a:lnTo>
                      <a:pt x="2040" y="310"/>
                    </a:lnTo>
                    <a:lnTo>
                      <a:pt x="2182" y="348"/>
                    </a:lnTo>
                    <a:lnTo>
                      <a:pt x="2285" y="381"/>
                    </a:lnTo>
                    <a:lnTo>
                      <a:pt x="2382" y="408"/>
                    </a:lnTo>
                    <a:lnTo>
                      <a:pt x="2464" y="435"/>
                    </a:lnTo>
                    <a:lnTo>
                      <a:pt x="2540" y="462"/>
                    </a:lnTo>
                    <a:lnTo>
                      <a:pt x="2605" y="484"/>
                    </a:lnTo>
                    <a:lnTo>
                      <a:pt x="2659" y="506"/>
                    </a:lnTo>
                    <a:lnTo>
                      <a:pt x="2708" y="528"/>
                    </a:lnTo>
                    <a:lnTo>
                      <a:pt x="2740" y="544"/>
                    </a:lnTo>
                    <a:lnTo>
                      <a:pt x="2768" y="560"/>
                    </a:lnTo>
                    <a:lnTo>
                      <a:pt x="2784" y="577"/>
                    </a:lnTo>
                    <a:lnTo>
                      <a:pt x="2795" y="593"/>
                    </a:lnTo>
                    <a:lnTo>
                      <a:pt x="2800" y="615"/>
                    </a:lnTo>
                    <a:lnTo>
                      <a:pt x="2795" y="642"/>
                    </a:lnTo>
                    <a:lnTo>
                      <a:pt x="2784" y="664"/>
                    </a:lnTo>
                    <a:lnTo>
                      <a:pt x="2762" y="691"/>
                    </a:lnTo>
                    <a:lnTo>
                      <a:pt x="2730" y="713"/>
                    </a:lnTo>
                    <a:lnTo>
                      <a:pt x="2692" y="735"/>
                    </a:lnTo>
                    <a:lnTo>
                      <a:pt x="2643" y="756"/>
                    </a:lnTo>
                    <a:lnTo>
                      <a:pt x="2589" y="778"/>
                    </a:lnTo>
                    <a:lnTo>
                      <a:pt x="2529" y="800"/>
                    </a:lnTo>
                    <a:lnTo>
                      <a:pt x="2458" y="822"/>
                    </a:lnTo>
                    <a:lnTo>
                      <a:pt x="2382" y="843"/>
                    </a:lnTo>
                    <a:lnTo>
                      <a:pt x="2301" y="865"/>
                    </a:lnTo>
                    <a:lnTo>
                      <a:pt x="2214" y="887"/>
                    </a:lnTo>
                    <a:lnTo>
                      <a:pt x="2030" y="930"/>
                    </a:lnTo>
                    <a:lnTo>
                      <a:pt x="1823" y="979"/>
                    </a:lnTo>
                    <a:lnTo>
                      <a:pt x="1606" y="1034"/>
                    </a:lnTo>
                    <a:lnTo>
                      <a:pt x="1378" y="1094"/>
                    </a:lnTo>
                    <a:lnTo>
                      <a:pt x="1145" y="1164"/>
                    </a:lnTo>
                    <a:lnTo>
                      <a:pt x="912" y="1241"/>
                    </a:lnTo>
                    <a:lnTo>
                      <a:pt x="673" y="1328"/>
                    </a:lnTo>
                    <a:lnTo>
                      <a:pt x="440" y="1431"/>
                    </a:lnTo>
                    <a:lnTo>
                      <a:pt x="217" y="1545"/>
                    </a:lnTo>
                    <a:lnTo>
                      <a:pt x="0" y="1671"/>
                    </a:lnTo>
                    <a:lnTo>
                      <a:pt x="353" y="1671"/>
                    </a:lnTo>
                    <a:lnTo>
                      <a:pt x="554" y="1567"/>
                    </a:lnTo>
                    <a:lnTo>
                      <a:pt x="754" y="1469"/>
                    </a:lnTo>
                    <a:lnTo>
                      <a:pt x="955" y="1388"/>
                    </a:lnTo>
                    <a:lnTo>
                      <a:pt x="1145" y="1311"/>
                    </a:lnTo>
                    <a:lnTo>
                      <a:pt x="1335" y="1241"/>
                    </a:lnTo>
                    <a:lnTo>
                      <a:pt x="1519" y="1186"/>
                    </a:lnTo>
                    <a:lnTo>
                      <a:pt x="1693" y="1132"/>
                    </a:lnTo>
                    <a:lnTo>
                      <a:pt x="1861" y="1083"/>
                    </a:lnTo>
                    <a:lnTo>
                      <a:pt x="2019" y="1045"/>
                    </a:lnTo>
                    <a:lnTo>
                      <a:pt x="2165" y="1007"/>
                    </a:lnTo>
                    <a:lnTo>
                      <a:pt x="2301" y="974"/>
                    </a:lnTo>
                    <a:lnTo>
                      <a:pt x="2426" y="947"/>
                    </a:lnTo>
                    <a:lnTo>
                      <a:pt x="2534" y="914"/>
                    </a:lnTo>
                    <a:lnTo>
                      <a:pt x="2626" y="892"/>
                    </a:lnTo>
                    <a:lnTo>
                      <a:pt x="2702" y="865"/>
                    </a:lnTo>
                    <a:lnTo>
                      <a:pt x="2762" y="838"/>
                    </a:lnTo>
                    <a:lnTo>
                      <a:pt x="2800" y="816"/>
                    </a:lnTo>
                    <a:lnTo>
                      <a:pt x="2827" y="794"/>
                    </a:lnTo>
                    <a:lnTo>
                      <a:pt x="2849" y="767"/>
                    </a:lnTo>
                    <a:lnTo>
                      <a:pt x="2865" y="745"/>
                    </a:lnTo>
                    <a:lnTo>
                      <a:pt x="2876" y="724"/>
                    </a:lnTo>
                    <a:lnTo>
                      <a:pt x="2882" y="702"/>
                    </a:lnTo>
                    <a:lnTo>
                      <a:pt x="2876" y="658"/>
                    </a:lnTo>
                    <a:lnTo>
                      <a:pt x="2854" y="620"/>
                    </a:lnTo>
                    <a:lnTo>
                      <a:pt x="2833" y="588"/>
                    </a:lnTo>
                    <a:lnTo>
                      <a:pt x="2800" y="560"/>
                    </a:lnTo>
                    <a:lnTo>
                      <a:pt x="2773" y="544"/>
                    </a:lnTo>
                    <a:lnTo>
                      <a:pt x="2773" y="54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65543" name="Freeform 7"/>
              <p:cNvSpPr>
                <a:spLocks/>
              </p:cNvSpPr>
              <p:nvPr/>
            </p:nvSpPr>
            <p:spPr bwMode="hidden">
              <a:xfrm>
                <a:off x="4170" y="2671"/>
                <a:ext cx="1259" cy="811"/>
              </a:xfrm>
              <a:custGeom>
                <a:avLst/>
                <a:gdLst/>
                <a:ahLst/>
                <a:cxnLst>
                  <a:cxn ang="0">
                    <a:pos x="1259" y="615"/>
                  </a:cxn>
                  <a:cxn ang="0">
                    <a:pos x="1248" y="588"/>
                  </a:cxn>
                  <a:cxn ang="0">
                    <a:pos x="1237" y="566"/>
                  </a:cxn>
                  <a:cxn ang="0">
                    <a:pos x="1216" y="539"/>
                  </a:cxn>
                  <a:cxn ang="0">
                    <a:pos x="1188" y="517"/>
                  </a:cxn>
                  <a:cxn ang="0">
                    <a:pos x="1123" y="479"/>
                  </a:cxn>
                  <a:cxn ang="0">
                    <a:pos x="1042" y="441"/>
                  </a:cxn>
                  <a:cxn ang="0">
                    <a:pos x="944" y="408"/>
                  </a:cxn>
                  <a:cxn ang="0">
                    <a:pos x="841" y="381"/>
                  </a:cxn>
                  <a:cxn ang="0">
                    <a:pos x="727" y="348"/>
                  </a:cxn>
                  <a:cxn ang="0">
                    <a:pos x="613" y="321"/>
                  </a:cxn>
                  <a:cxn ang="0">
                    <a:pos x="499" y="294"/>
                  </a:cxn>
                  <a:cxn ang="0">
                    <a:pos x="391" y="261"/>
                  </a:cxn>
                  <a:cxn ang="0">
                    <a:pos x="288" y="229"/>
                  </a:cxn>
                  <a:cxn ang="0">
                    <a:pos x="195" y="196"/>
                  </a:cxn>
                  <a:cxn ang="0">
                    <a:pos x="119" y="152"/>
                  </a:cxn>
                  <a:cxn ang="0">
                    <a:pos x="54" y="109"/>
                  </a:cxn>
                  <a:cxn ang="0">
                    <a:pos x="33" y="87"/>
                  </a:cxn>
                  <a:cxn ang="0">
                    <a:pos x="16" y="60"/>
                  </a:cxn>
                  <a:cxn ang="0">
                    <a:pos x="5" y="33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11"/>
                  </a:cxn>
                  <a:cxn ang="0">
                    <a:pos x="0" y="38"/>
                  </a:cxn>
                  <a:cxn ang="0">
                    <a:pos x="5" y="60"/>
                  </a:cxn>
                  <a:cxn ang="0">
                    <a:pos x="16" y="87"/>
                  </a:cxn>
                  <a:cxn ang="0">
                    <a:pos x="33" y="114"/>
                  </a:cxn>
                  <a:cxn ang="0">
                    <a:pos x="54" y="142"/>
                  </a:cxn>
                  <a:cxn ang="0">
                    <a:pos x="87" y="174"/>
                  </a:cxn>
                  <a:cxn ang="0">
                    <a:pos x="125" y="207"/>
                  </a:cxn>
                  <a:cxn ang="0">
                    <a:pos x="179" y="240"/>
                  </a:cxn>
                  <a:cxn ang="0">
                    <a:pos x="244" y="278"/>
                  </a:cxn>
                  <a:cxn ang="0">
                    <a:pos x="326" y="310"/>
                  </a:cxn>
                  <a:cxn ang="0">
                    <a:pos x="418" y="348"/>
                  </a:cxn>
                  <a:cxn ang="0">
                    <a:pos x="526" y="381"/>
                  </a:cxn>
                  <a:cxn ang="0">
                    <a:pos x="657" y="414"/>
                  </a:cxn>
                  <a:cxn ang="0">
                    <a:pos x="749" y="435"/>
                  </a:cxn>
                  <a:cxn ang="0">
                    <a:pos x="830" y="463"/>
                  </a:cxn>
                  <a:cxn ang="0">
                    <a:pos x="901" y="490"/>
                  </a:cxn>
                  <a:cxn ang="0">
                    <a:pos x="966" y="512"/>
                  </a:cxn>
                  <a:cxn ang="0">
                    <a:pos x="1015" y="539"/>
                  </a:cxn>
                  <a:cxn ang="0">
                    <a:pos x="1053" y="566"/>
                  </a:cxn>
                  <a:cxn ang="0">
                    <a:pos x="1080" y="593"/>
                  </a:cxn>
                  <a:cxn ang="0">
                    <a:pos x="1102" y="620"/>
                  </a:cxn>
                  <a:cxn ang="0">
                    <a:pos x="1112" y="648"/>
                  </a:cxn>
                  <a:cxn ang="0">
                    <a:pos x="1118" y="675"/>
                  </a:cxn>
                  <a:cxn ang="0">
                    <a:pos x="1112" y="697"/>
                  </a:cxn>
                  <a:cxn ang="0">
                    <a:pos x="1096" y="724"/>
                  </a:cxn>
                  <a:cxn ang="0">
                    <a:pos x="1080" y="746"/>
                  </a:cxn>
                  <a:cxn ang="0">
                    <a:pos x="1053" y="767"/>
                  </a:cxn>
                  <a:cxn ang="0">
                    <a:pos x="1015" y="789"/>
                  </a:cxn>
                  <a:cxn ang="0">
                    <a:pos x="977" y="811"/>
                  </a:cxn>
                  <a:cxn ang="0">
                    <a:pos x="1047" y="789"/>
                  </a:cxn>
                  <a:cxn ang="0">
                    <a:pos x="1107" y="767"/>
                  </a:cxn>
                  <a:cxn ang="0">
                    <a:pos x="1156" y="746"/>
                  </a:cxn>
                  <a:cxn ang="0">
                    <a:pos x="1199" y="724"/>
                  </a:cxn>
                  <a:cxn ang="0">
                    <a:pos x="1226" y="702"/>
                  </a:cxn>
                  <a:cxn ang="0">
                    <a:pos x="1248" y="675"/>
                  </a:cxn>
                  <a:cxn ang="0">
                    <a:pos x="1259" y="648"/>
                  </a:cxn>
                  <a:cxn ang="0">
                    <a:pos x="1259" y="615"/>
                  </a:cxn>
                  <a:cxn ang="0">
                    <a:pos x="1259" y="615"/>
                  </a:cxn>
                </a:cxnLst>
                <a:rect l="0" t="0" r="r" b="b"/>
                <a:pathLst>
                  <a:path w="1259" h="811">
                    <a:moveTo>
                      <a:pt x="1259" y="615"/>
                    </a:moveTo>
                    <a:lnTo>
                      <a:pt x="1248" y="588"/>
                    </a:lnTo>
                    <a:lnTo>
                      <a:pt x="1237" y="566"/>
                    </a:lnTo>
                    <a:lnTo>
                      <a:pt x="1216" y="539"/>
                    </a:lnTo>
                    <a:lnTo>
                      <a:pt x="1188" y="517"/>
                    </a:lnTo>
                    <a:lnTo>
                      <a:pt x="1123" y="479"/>
                    </a:lnTo>
                    <a:lnTo>
                      <a:pt x="1042" y="441"/>
                    </a:lnTo>
                    <a:lnTo>
                      <a:pt x="944" y="408"/>
                    </a:lnTo>
                    <a:lnTo>
                      <a:pt x="841" y="381"/>
                    </a:lnTo>
                    <a:lnTo>
                      <a:pt x="727" y="348"/>
                    </a:lnTo>
                    <a:lnTo>
                      <a:pt x="613" y="321"/>
                    </a:lnTo>
                    <a:lnTo>
                      <a:pt x="499" y="294"/>
                    </a:lnTo>
                    <a:lnTo>
                      <a:pt x="391" y="261"/>
                    </a:lnTo>
                    <a:lnTo>
                      <a:pt x="288" y="229"/>
                    </a:lnTo>
                    <a:lnTo>
                      <a:pt x="195" y="196"/>
                    </a:lnTo>
                    <a:lnTo>
                      <a:pt x="119" y="152"/>
                    </a:lnTo>
                    <a:lnTo>
                      <a:pt x="54" y="109"/>
                    </a:lnTo>
                    <a:lnTo>
                      <a:pt x="33" y="87"/>
                    </a:lnTo>
                    <a:lnTo>
                      <a:pt x="16" y="60"/>
                    </a:lnTo>
                    <a:lnTo>
                      <a:pt x="5" y="33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11"/>
                    </a:lnTo>
                    <a:lnTo>
                      <a:pt x="0" y="38"/>
                    </a:lnTo>
                    <a:lnTo>
                      <a:pt x="5" y="60"/>
                    </a:lnTo>
                    <a:lnTo>
                      <a:pt x="16" y="87"/>
                    </a:lnTo>
                    <a:lnTo>
                      <a:pt x="33" y="114"/>
                    </a:lnTo>
                    <a:lnTo>
                      <a:pt x="54" y="142"/>
                    </a:lnTo>
                    <a:lnTo>
                      <a:pt x="87" y="174"/>
                    </a:lnTo>
                    <a:lnTo>
                      <a:pt x="125" y="207"/>
                    </a:lnTo>
                    <a:lnTo>
                      <a:pt x="179" y="240"/>
                    </a:lnTo>
                    <a:lnTo>
                      <a:pt x="244" y="278"/>
                    </a:lnTo>
                    <a:lnTo>
                      <a:pt x="326" y="310"/>
                    </a:lnTo>
                    <a:lnTo>
                      <a:pt x="418" y="348"/>
                    </a:lnTo>
                    <a:lnTo>
                      <a:pt x="526" y="381"/>
                    </a:lnTo>
                    <a:lnTo>
                      <a:pt x="657" y="414"/>
                    </a:lnTo>
                    <a:lnTo>
                      <a:pt x="749" y="435"/>
                    </a:lnTo>
                    <a:lnTo>
                      <a:pt x="830" y="463"/>
                    </a:lnTo>
                    <a:lnTo>
                      <a:pt x="901" y="490"/>
                    </a:lnTo>
                    <a:lnTo>
                      <a:pt x="966" y="512"/>
                    </a:lnTo>
                    <a:lnTo>
                      <a:pt x="1015" y="539"/>
                    </a:lnTo>
                    <a:lnTo>
                      <a:pt x="1053" y="566"/>
                    </a:lnTo>
                    <a:lnTo>
                      <a:pt x="1080" y="593"/>
                    </a:lnTo>
                    <a:lnTo>
                      <a:pt x="1102" y="620"/>
                    </a:lnTo>
                    <a:lnTo>
                      <a:pt x="1112" y="648"/>
                    </a:lnTo>
                    <a:lnTo>
                      <a:pt x="1118" y="675"/>
                    </a:lnTo>
                    <a:lnTo>
                      <a:pt x="1112" y="697"/>
                    </a:lnTo>
                    <a:lnTo>
                      <a:pt x="1096" y="724"/>
                    </a:lnTo>
                    <a:lnTo>
                      <a:pt x="1080" y="746"/>
                    </a:lnTo>
                    <a:lnTo>
                      <a:pt x="1053" y="767"/>
                    </a:lnTo>
                    <a:lnTo>
                      <a:pt x="1015" y="789"/>
                    </a:lnTo>
                    <a:lnTo>
                      <a:pt x="977" y="811"/>
                    </a:lnTo>
                    <a:lnTo>
                      <a:pt x="1047" y="789"/>
                    </a:lnTo>
                    <a:lnTo>
                      <a:pt x="1107" y="767"/>
                    </a:lnTo>
                    <a:lnTo>
                      <a:pt x="1156" y="746"/>
                    </a:lnTo>
                    <a:lnTo>
                      <a:pt x="1199" y="724"/>
                    </a:lnTo>
                    <a:lnTo>
                      <a:pt x="1226" y="702"/>
                    </a:lnTo>
                    <a:lnTo>
                      <a:pt x="1248" y="675"/>
                    </a:lnTo>
                    <a:lnTo>
                      <a:pt x="1259" y="648"/>
                    </a:lnTo>
                    <a:lnTo>
                      <a:pt x="1259" y="615"/>
                    </a:lnTo>
                    <a:lnTo>
                      <a:pt x="1259" y="61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65544" name="Freeform 8"/>
              <p:cNvSpPr>
                <a:spLocks/>
              </p:cNvSpPr>
              <p:nvPr/>
            </p:nvSpPr>
            <p:spPr bwMode="hidden">
              <a:xfrm>
                <a:off x="2900" y="3346"/>
                <a:ext cx="2849" cy="969"/>
              </a:xfrm>
              <a:custGeom>
                <a:avLst/>
                <a:gdLst/>
                <a:ahLst/>
                <a:cxnLst>
                  <a:cxn ang="0">
                    <a:pos x="92" y="958"/>
                  </a:cxn>
                  <a:cxn ang="0">
                    <a:pos x="0" y="969"/>
                  </a:cxn>
                  <a:cxn ang="0">
                    <a:pos x="391" y="969"/>
                  </a:cxn>
                  <a:cxn ang="0">
                    <a:pos x="434" y="947"/>
                  </a:cxn>
                  <a:cxn ang="0">
                    <a:pos x="483" y="914"/>
                  </a:cxn>
                  <a:cxn ang="0">
                    <a:pos x="554" y="876"/>
                  </a:cxn>
                  <a:cxn ang="0">
                    <a:pos x="635" y="838"/>
                  </a:cxn>
                  <a:cxn ang="0">
                    <a:pos x="727" y="794"/>
                  </a:cxn>
                  <a:cxn ang="0">
                    <a:pos x="836" y="745"/>
                  </a:cxn>
                  <a:cxn ang="0">
                    <a:pos x="961" y="696"/>
                  </a:cxn>
                  <a:cxn ang="0">
                    <a:pos x="1102" y="642"/>
                  </a:cxn>
                  <a:cxn ang="0">
                    <a:pos x="1259" y="582"/>
                  </a:cxn>
                  <a:cxn ang="0">
                    <a:pos x="1433" y="522"/>
                  </a:cxn>
                  <a:cxn ang="0">
                    <a:pos x="1623" y="462"/>
                  </a:cxn>
                  <a:cxn ang="0">
                    <a:pos x="1829" y="403"/>
                  </a:cxn>
                  <a:cxn ang="0">
                    <a:pos x="2057" y="343"/>
                  </a:cxn>
                  <a:cxn ang="0">
                    <a:pos x="2301" y="283"/>
                  </a:cxn>
                  <a:cxn ang="0">
                    <a:pos x="2567" y="223"/>
                  </a:cxn>
                  <a:cxn ang="0">
                    <a:pos x="2849" y="163"/>
                  </a:cxn>
                  <a:cxn ang="0">
                    <a:pos x="2849" y="0"/>
                  </a:cxn>
                  <a:cxn ang="0">
                    <a:pos x="2817" y="16"/>
                  </a:cxn>
                  <a:cxn ang="0">
                    <a:pos x="2773" y="33"/>
                  </a:cxn>
                  <a:cxn ang="0">
                    <a:pos x="2719" y="54"/>
                  </a:cxn>
                  <a:cxn ang="0">
                    <a:pos x="2648" y="76"/>
                  </a:cxn>
                  <a:cxn ang="0">
                    <a:pos x="2572" y="98"/>
                  </a:cxn>
                  <a:cxn ang="0">
                    <a:pos x="2491" y="120"/>
                  </a:cxn>
                  <a:cxn ang="0">
                    <a:pos x="2399" y="147"/>
                  </a:cxn>
                  <a:cxn ang="0">
                    <a:pos x="2301" y="169"/>
                  </a:cxn>
                  <a:cxn ang="0">
                    <a:pos x="2095" y="223"/>
                  </a:cxn>
                  <a:cxn ang="0">
                    <a:pos x="1889" y="277"/>
                  </a:cxn>
                  <a:cxn ang="0">
                    <a:pos x="1688" y="326"/>
                  </a:cxn>
                  <a:cxn ang="0">
                    <a:pos x="1590" y="354"/>
                  </a:cxn>
                  <a:cxn ang="0">
                    <a:pos x="1503" y="381"/>
                  </a:cxn>
                  <a:cxn ang="0">
                    <a:pos x="1107" y="506"/>
                  </a:cxn>
                  <a:cxn ang="0">
                    <a:pos x="912" y="577"/>
                  </a:cxn>
                  <a:cxn ang="0">
                    <a:pos x="727" y="647"/>
                  </a:cxn>
                  <a:cxn ang="0">
                    <a:pos x="548" y="718"/>
                  </a:cxn>
                  <a:cxn ang="0">
                    <a:pos x="380" y="794"/>
                  </a:cxn>
                  <a:cxn ang="0">
                    <a:pos x="228" y="876"/>
                  </a:cxn>
                  <a:cxn ang="0">
                    <a:pos x="92" y="958"/>
                  </a:cxn>
                  <a:cxn ang="0">
                    <a:pos x="92" y="958"/>
                  </a:cxn>
                </a:cxnLst>
                <a:rect l="0" t="0" r="r" b="b"/>
                <a:pathLst>
                  <a:path w="2849" h="969">
                    <a:moveTo>
                      <a:pt x="92" y="958"/>
                    </a:moveTo>
                    <a:lnTo>
                      <a:pt x="0" y="969"/>
                    </a:lnTo>
                    <a:lnTo>
                      <a:pt x="391" y="969"/>
                    </a:lnTo>
                    <a:lnTo>
                      <a:pt x="434" y="947"/>
                    </a:lnTo>
                    <a:lnTo>
                      <a:pt x="483" y="914"/>
                    </a:lnTo>
                    <a:lnTo>
                      <a:pt x="554" y="876"/>
                    </a:lnTo>
                    <a:lnTo>
                      <a:pt x="635" y="838"/>
                    </a:lnTo>
                    <a:lnTo>
                      <a:pt x="727" y="794"/>
                    </a:lnTo>
                    <a:lnTo>
                      <a:pt x="836" y="745"/>
                    </a:lnTo>
                    <a:lnTo>
                      <a:pt x="961" y="696"/>
                    </a:lnTo>
                    <a:lnTo>
                      <a:pt x="1102" y="642"/>
                    </a:lnTo>
                    <a:lnTo>
                      <a:pt x="1259" y="582"/>
                    </a:lnTo>
                    <a:lnTo>
                      <a:pt x="1433" y="522"/>
                    </a:lnTo>
                    <a:lnTo>
                      <a:pt x="1623" y="462"/>
                    </a:lnTo>
                    <a:lnTo>
                      <a:pt x="1829" y="403"/>
                    </a:lnTo>
                    <a:lnTo>
                      <a:pt x="2057" y="343"/>
                    </a:lnTo>
                    <a:lnTo>
                      <a:pt x="2301" y="283"/>
                    </a:lnTo>
                    <a:lnTo>
                      <a:pt x="2567" y="223"/>
                    </a:lnTo>
                    <a:lnTo>
                      <a:pt x="2849" y="163"/>
                    </a:lnTo>
                    <a:lnTo>
                      <a:pt x="2849" y="0"/>
                    </a:lnTo>
                    <a:lnTo>
                      <a:pt x="2817" y="16"/>
                    </a:lnTo>
                    <a:lnTo>
                      <a:pt x="2773" y="33"/>
                    </a:lnTo>
                    <a:lnTo>
                      <a:pt x="2719" y="54"/>
                    </a:lnTo>
                    <a:lnTo>
                      <a:pt x="2648" y="76"/>
                    </a:lnTo>
                    <a:lnTo>
                      <a:pt x="2572" y="98"/>
                    </a:lnTo>
                    <a:lnTo>
                      <a:pt x="2491" y="120"/>
                    </a:lnTo>
                    <a:lnTo>
                      <a:pt x="2399" y="147"/>
                    </a:lnTo>
                    <a:lnTo>
                      <a:pt x="2301" y="169"/>
                    </a:lnTo>
                    <a:lnTo>
                      <a:pt x="2095" y="223"/>
                    </a:lnTo>
                    <a:lnTo>
                      <a:pt x="1889" y="277"/>
                    </a:lnTo>
                    <a:lnTo>
                      <a:pt x="1688" y="326"/>
                    </a:lnTo>
                    <a:lnTo>
                      <a:pt x="1590" y="354"/>
                    </a:lnTo>
                    <a:lnTo>
                      <a:pt x="1503" y="381"/>
                    </a:lnTo>
                    <a:lnTo>
                      <a:pt x="1107" y="506"/>
                    </a:lnTo>
                    <a:lnTo>
                      <a:pt x="912" y="577"/>
                    </a:lnTo>
                    <a:lnTo>
                      <a:pt x="727" y="647"/>
                    </a:lnTo>
                    <a:lnTo>
                      <a:pt x="548" y="718"/>
                    </a:lnTo>
                    <a:lnTo>
                      <a:pt x="380" y="794"/>
                    </a:lnTo>
                    <a:lnTo>
                      <a:pt x="228" y="876"/>
                    </a:lnTo>
                    <a:lnTo>
                      <a:pt x="92" y="958"/>
                    </a:lnTo>
                    <a:lnTo>
                      <a:pt x="92" y="95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1961"/>
                      <a:invGamma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65545" name="Freeform 9"/>
              <p:cNvSpPr>
                <a:spLocks/>
              </p:cNvSpPr>
              <p:nvPr/>
            </p:nvSpPr>
            <p:spPr bwMode="hidden">
              <a:xfrm>
                <a:off x="2748" y="2230"/>
                <a:ext cx="3007" cy="2085"/>
              </a:xfrm>
              <a:custGeom>
                <a:avLst/>
                <a:gdLst/>
                <a:ahLst/>
                <a:cxnLst>
                  <a:cxn ang="0">
                    <a:pos x="1433" y="474"/>
                  </a:cxn>
                  <a:cxn ang="0">
                    <a:pos x="1460" y="528"/>
                  </a:cxn>
                  <a:cxn ang="0">
                    <a:pos x="1541" y="593"/>
                  </a:cxn>
                  <a:cxn ang="0">
                    <a:pos x="1715" y="670"/>
                  </a:cxn>
                  <a:cxn ang="0">
                    <a:pos x="1927" y="735"/>
                  </a:cxn>
                  <a:cxn ang="0">
                    <a:pos x="2155" y="789"/>
                  </a:cxn>
                  <a:cxn ang="0">
                    <a:pos x="2372" y="849"/>
                  </a:cxn>
                  <a:cxn ang="0">
                    <a:pos x="2551" y="920"/>
                  </a:cxn>
                  <a:cxn ang="0">
                    <a:pos x="2638" y="980"/>
                  </a:cxn>
                  <a:cxn ang="0">
                    <a:pos x="2676" y="1029"/>
                  </a:cxn>
                  <a:cxn ang="0">
                    <a:pos x="2681" y="1083"/>
                  </a:cxn>
                  <a:cxn ang="0">
                    <a:pos x="2665" y="1127"/>
                  </a:cxn>
                  <a:cxn ang="0">
                    <a:pos x="2616" y="1170"/>
                  </a:cxn>
                  <a:cxn ang="0">
                    <a:pos x="2545" y="1208"/>
                  </a:cxn>
                  <a:cxn ang="0">
                    <a:pos x="2448" y="1241"/>
                  </a:cxn>
                  <a:cxn ang="0">
                    <a:pos x="2328" y="1274"/>
                  </a:cxn>
                  <a:cxn ang="0">
                    <a:pos x="2106" y="1328"/>
                  </a:cxn>
                  <a:cxn ang="0">
                    <a:pos x="1742" y="1421"/>
                  </a:cxn>
                  <a:cxn ang="0">
                    <a:pos x="1308" y="1540"/>
                  </a:cxn>
                  <a:cxn ang="0">
                    <a:pos x="820" y="1709"/>
                  </a:cxn>
                  <a:cxn ang="0">
                    <a:pos x="282" y="1943"/>
                  </a:cxn>
                  <a:cxn ang="0">
                    <a:pos x="152" y="2085"/>
                  </a:cxn>
                  <a:cxn ang="0">
                    <a:pos x="386" y="1992"/>
                  </a:cxn>
                  <a:cxn ang="0">
                    <a:pos x="700" y="1834"/>
                  </a:cxn>
                  <a:cxn ang="0">
                    <a:pos x="1064" y="1693"/>
                  </a:cxn>
                  <a:cxn ang="0">
                    <a:pos x="1661" y="1497"/>
                  </a:cxn>
                  <a:cxn ang="0">
                    <a:pos x="1845" y="1442"/>
                  </a:cxn>
                  <a:cxn ang="0">
                    <a:pos x="2252" y="1339"/>
                  </a:cxn>
                  <a:cxn ang="0">
                    <a:pos x="2551" y="1263"/>
                  </a:cxn>
                  <a:cxn ang="0">
                    <a:pos x="2730" y="1214"/>
                  </a:cxn>
                  <a:cxn ang="0">
                    <a:pos x="2876" y="1170"/>
                  </a:cxn>
                  <a:cxn ang="0">
                    <a:pos x="2974" y="1132"/>
                  </a:cxn>
                  <a:cxn ang="0">
                    <a:pos x="3007" y="871"/>
                  </a:cxn>
                  <a:cxn ang="0">
                    <a:pos x="2860" y="844"/>
                  </a:cxn>
                  <a:cxn ang="0">
                    <a:pos x="2670" y="806"/>
                  </a:cxn>
                  <a:cxn ang="0">
                    <a:pos x="2458" y="757"/>
                  </a:cxn>
                  <a:cxn ang="0">
                    <a:pos x="2138" y="670"/>
                  </a:cxn>
                  <a:cxn ang="0">
                    <a:pos x="1959" y="604"/>
                  </a:cxn>
                  <a:cxn ang="0">
                    <a:pos x="1824" y="534"/>
                  </a:cxn>
                  <a:cxn ang="0">
                    <a:pos x="1769" y="474"/>
                  </a:cxn>
                  <a:cxn ang="0">
                    <a:pos x="1753" y="436"/>
                  </a:cxn>
                  <a:cxn ang="0">
                    <a:pos x="1780" y="381"/>
                  </a:cxn>
                  <a:cxn ang="0">
                    <a:pos x="1862" y="316"/>
                  </a:cxn>
                  <a:cxn ang="0">
                    <a:pos x="1986" y="267"/>
                  </a:cxn>
                  <a:cxn ang="0">
                    <a:pos x="2149" y="229"/>
                  </a:cxn>
                  <a:cxn ang="0">
                    <a:pos x="2431" y="180"/>
                  </a:cxn>
                  <a:cxn ang="0">
                    <a:pos x="2827" y="125"/>
                  </a:cxn>
                  <a:cxn ang="0">
                    <a:pos x="3007" y="87"/>
                  </a:cxn>
                  <a:cxn ang="0">
                    <a:pos x="2909" y="22"/>
                  </a:cxn>
                  <a:cxn ang="0">
                    <a:pos x="2676" y="66"/>
                  </a:cxn>
                  <a:cxn ang="0">
                    <a:pos x="2285" y="120"/>
                  </a:cxn>
                  <a:cxn ang="0">
                    <a:pos x="2030" y="158"/>
                  </a:cxn>
                  <a:cxn ang="0">
                    <a:pos x="1791" y="202"/>
                  </a:cxn>
                  <a:cxn ang="0">
                    <a:pos x="1601" y="261"/>
                  </a:cxn>
                  <a:cxn ang="0">
                    <a:pos x="1471" y="338"/>
                  </a:cxn>
                  <a:cxn ang="0">
                    <a:pos x="1438" y="387"/>
                  </a:cxn>
                  <a:cxn ang="0">
                    <a:pos x="1427" y="441"/>
                  </a:cxn>
                </a:cxnLst>
                <a:rect l="0" t="0" r="r" b="b"/>
                <a:pathLst>
                  <a:path w="3007" h="2085">
                    <a:moveTo>
                      <a:pt x="1427" y="441"/>
                    </a:moveTo>
                    <a:lnTo>
                      <a:pt x="1433" y="474"/>
                    </a:lnTo>
                    <a:lnTo>
                      <a:pt x="1444" y="501"/>
                    </a:lnTo>
                    <a:lnTo>
                      <a:pt x="1460" y="528"/>
                    </a:lnTo>
                    <a:lnTo>
                      <a:pt x="1482" y="550"/>
                    </a:lnTo>
                    <a:lnTo>
                      <a:pt x="1541" y="593"/>
                    </a:lnTo>
                    <a:lnTo>
                      <a:pt x="1623" y="637"/>
                    </a:lnTo>
                    <a:lnTo>
                      <a:pt x="1715" y="670"/>
                    </a:lnTo>
                    <a:lnTo>
                      <a:pt x="1818" y="702"/>
                    </a:lnTo>
                    <a:lnTo>
                      <a:pt x="1927" y="735"/>
                    </a:lnTo>
                    <a:lnTo>
                      <a:pt x="2041" y="762"/>
                    </a:lnTo>
                    <a:lnTo>
                      <a:pt x="2155" y="789"/>
                    </a:lnTo>
                    <a:lnTo>
                      <a:pt x="2269" y="822"/>
                    </a:lnTo>
                    <a:lnTo>
                      <a:pt x="2372" y="849"/>
                    </a:lnTo>
                    <a:lnTo>
                      <a:pt x="2464" y="882"/>
                    </a:lnTo>
                    <a:lnTo>
                      <a:pt x="2551" y="920"/>
                    </a:lnTo>
                    <a:lnTo>
                      <a:pt x="2616" y="958"/>
                    </a:lnTo>
                    <a:lnTo>
                      <a:pt x="2638" y="980"/>
                    </a:lnTo>
                    <a:lnTo>
                      <a:pt x="2659" y="1007"/>
                    </a:lnTo>
                    <a:lnTo>
                      <a:pt x="2676" y="1029"/>
                    </a:lnTo>
                    <a:lnTo>
                      <a:pt x="2681" y="1056"/>
                    </a:lnTo>
                    <a:lnTo>
                      <a:pt x="2681" y="1083"/>
                    </a:lnTo>
                    <a:lnTo>
                      <a:pt x="2676" y="1105"/>
                    </a:lnTo>
                    <a:lnTo>
                      <a:pt x="2665" y="1127"/>
                    </a:lnTo>
                    <a:lnTo>
                      <a:pt x="2643" y="1149"/>
                    </a:lnTo>
                    <a:lnTo>
                      <a:pt x="2616" y="1170"/>
                    </a:lnTo>
                    <a:lnTo>
                      <a:pt x="2583" y="1187"/>
                    </a:lnTo>
                    <a:lnTo>
                      <a:pt x="2545" y="1208"/>
                    </a:lnTo>
                    <a:lnTo>
                      <a:pt x="2502" y="1225"/>
                    </a:lnTo>
                    <a:lnTo>
                      <a:pt x="2448" y="1241"/>
                    </a:lnTo>
                    <a:lnTo>
                      <a:pt x="2388" y="1257"/>
                    </a:lnTo>
                    <a:lnTo>
                      <a:pt x="2328" y="1274"/>
                    </a:lnTo>
                    <a:lnTo>
                      <a:pt x="2258" y="1290"/>
                    </a:lnTo>
                    <a:lnTo>
                      <a:pt x="2106" y="1328"/>
                    </a:lnTo>
                    <a:lnTo>
                      <a:pt x="1932" y="1372"/>
                    </a:lnTo>
                    <a:lnTo>
                      <a:pt x="1742" y="1421"/>
                    </a:lnTo>
                    <a:lnTo>
                      <a:pt x="1531" y="1475"/>
                    </a:lnTo>
                    <a:lnTo>
                      <a:pt x="1308" y="1540"/>
                    </a:lnTo>
                    <a:lnTo>
                      <a:pt x="1069" y="1617"/>
                    </a:lnTo>
                    <a:lnTo>
                      <a:pt x="820" y="1709"/>
                    </a:lnTo>
                    <a:lnTo>
                      <a:pt x="554" y="1818"/>
                    </a:lnTo>
                    <a:lnTo>
                      <a:pt x="282" y="1943"/>
                    </a:lnTo>
                    <a:lnTo>
                      <a:pt x="0" y="2085"/>
                    </a:lnTo>
                    <a:lnTo>
                      <a:pt x="152" y="2085"/>
                    </a:lnTo>
                    <a:lnTo>
                      <a:pt x="244" y="2074"/>
                    </a:lnTo>
                    <a:lnTo>
                      <a:pt x="386" y="1992"/>
                    </a:lnTo>
                    <a:lnTo>
                      <a:pt x="537" y="1910"/>
                    </a:lnTo>
                    <a:lnTo>
                      <a:pt x="700" y="1834"/>
                    </a:lnTo>
                    <a:lnTo>
                      <a:pt x="879" y="1763"/>
                    </a:lnTo>
                    <a:lnTo>
                      <a:pt x="1064" y="1693"/>
                    </a:lnTo>
                    <a:lnTo>
                      <a:pt x="1259" y="1622"/>
                    </a:lnTo>
                    <a:lnTo>
                      <a:pt x="1661" y="1497"/>
                    </a:lnTo>
                    <a:lnTo>
                      <a:pt x="1748" y="1470"/>
                    </a:lnTo>
                    <a:lnTo>
                      <a:pt x="1845" y="1442"/>
                    </a:lnTo>
                    <a:lnTo>
                      <a:pt x="2046" y="1393"/>
                    </a:lnTo>
                    <a:lnTo>
                      <a:pt x="2252" y="1339"/>
                    </a:lnTo>
                    <a:lnTo>
                      <a:pt x="2458" y="1285"/>
                    </a:lnTo>
                    <a:lnTo>
                      <a:pt x="2551" y="1263"/>
                    </a:lnTo>
                    <a:lnTo>
                      <a:pt x="2643" y="1236"/>
                    </a:lnTo>
                    <a:lnTo>
                      <a:pt x="2730" y="1214"/>
                    </a:lnTo>
                    <a:lnTo>
                      <a:pt x="2806" y="1192"/>
                    </a:lnTo>
                    <a:lnTo>
                      <a:pt x="2876" y="1170"/>
                    </a:lnTo>
                    <a:lnTo>
                      <a:pt x="2931" y="1149"/>
                    </a:lnTo>
                    <a:lnTo>
                      <a:pt x="2974" y="1132"/>
                    </a:lnTo>
                    <a:lnTo>
                      <a:pt x="3007" y="1116"/>
                    </a:lnTo>
                    <a:lnTo>
                      <a:pt x="3007" y="871"/>
                    </a:lnTo>
                    <a:lnTo>
                      <a:pt x="2941" y="860"/>
                    </a:lnTo>
                    <a:lnTo>
                      <a:pt x="2860" y="844"/>
                    </a:lnTo>
                    <a:lnTo>
                      <a:pt x="2773" y="827"/>
                    </a:lnTo>
                    <a:lnTo>
                      <a:pt x="2670" y="806"/>
                    </a:lnTo>
                    <a:lnTo>
                      <a:pt x="2567" y="784"/>
                    </a:lnTo>
                    <a:lnTo>
                      <a:pt x="2458" y="757"/>
                    </a:lnTo>
                    <a:lnTo>
                      <a:pt x="2241" y="702"/>
                    </a:lnTo>
                    <a:lnTo>
                      <a:pt x="2138" y="670"/>
                    </a:lnTo>
                    <a:lnTo>
                      <a:pt x="2046" y="637"/>
                    </a:lnTo>
                    <a:lnTo>
                      <a:pt x="1959" y="604"/>
                    </a:lnTo>
                    <a:lnTo>
                      <a:pt x="1883" y="566"/>
                    </a:lnTo>
                    <a:lnTo>
                      <a:pt x="1824" y="534"/>
                    </a:lnTo>
                    <a:lnTo>
                      <a:pt x="1780" y="495"/>
                    </a:lnTo>
                    <a:lnTo>
                      <a:pt x="1769" y="474"/>
                    </a:lnTo>
                    <a:lnTo>
                      <a:pt x="1758" y="457"/>
                    </a:lnTo>
                    <a:lnTo>
                      <a:pt x="1753" y="436"/>
                    </a:lnTo>
                    <a:lnTo>
                      <a:pt x="1758" y="419"/>
                    </a:lnTo>
                    <a:lnTo>
                      <a:pt x="1780" y="381"/>
                    </a:lnTo>
                    <a:lnTo>
                      <a:pt x="1813" y="343"/>
                    </a:lnTo>
                    <a:lnTo>
                      <a:pt x="1862" y="316"/>
                    </a:lnTo>
                    <a:lnTo>
                      <a:pt x="1921" y="289"/>
                    </a:lnTo>
                    <a:lnTo>
                      <a:pt x="1986" y="267"/>
                    </a:lnTo>
                    <a:lnTo>
                      <a:pt x="2062" y="245"/>
                    </a:lnTo>
                    <a:lnTo>
                      <a:pt x="2149" y="229"/>
                    </a:lnTo>
                    <a:lnTo>
                      <a:pt x="2236" y="213"/>
                    </a:lnTo>
                    <a:lnTo>
                      <a:pt x="2431" y="180"/>
                    </a:lnTo>
                    <a:lnTo>
                      <a:pt x="2627" y="158"/>
                    </a:lnTo>
                    <a:lnTo>
                      <a:pt x="2827" y="125"/>
                    </a:lnTo>
                    <a:lnTo>
                      <a:pt x="2920" y="109"/>
                    </a:lnTo>
                    <a:lnTo>
                      <a:pt x="3007" y="87"/>
                    </a:lnTo>
                    <a:lnTo>
                      <a:pt x="3007" y="0"/>
                    </a:lnTo>
                    <a:lnTo>
                      <a:pt x="2909" y="22"/>
                    </a:lnTo>
                    <a:lnTo>
                      <a:pt x="2795" y="44"/>
                    </a:lnTo>
                    <a:lnTo>
                      <a:pt x="2676" y="66"/>
                    </a:lnTo>
                    <a:lnTo>
                      <a:pt x="2551" y="82"/>
                    </a:lnTo>
                    <a:lnTo>
                      <a:pt x="2285" y="120"/>
                    </a:lnTo>
                    <a:lnTo>
                      <a:pt x="2155" y="136"/>
                    </a:lnTo>
                    <a:lnTo>
                      <a:pt x="2030" y="158"/>
                    </a:lnTo>
                    <a:lnTo>
                      <a:pt x="1905" y="174"/>
                    </a:lnTo>
                    <a:lnTo>
                      <a:pt x="1791" y="202"/>
                    </a:lnTo>
                    <a:lnTo>
                      <a:pt x="1688" y="229"/>
                    </a:lnTo>
                    <a:lnTo>
                      <a:pt x="1601" y="261"/>
                    </a:lnTo>
                    <a:lnTo>
                      <a:pt x="1525" y="300"/>
                    </a:lnTo>
                    <a:lnTo>
                      <a:pt x="1471" y="338"/>
                    </a:lnTo>
                    <a:lnTo>
                      <a:pt x="1455" y="359"/>
                    </a:lnTo>
                    <a:lnTo>
                      <a:pt x="1438" y="387"/>
                    </a:lnTo>
                    <a:lnTo>
                      <a:pt x="1427" y="414"/>
                    </a:lnTo>
                    <a:lnTo>
                      <a:pt x="1427" y="441"/>
                    </a:lnTo>
                    <a:lnTo>
                      <a:pt x="1427" y="441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65546" name="Freeform 10"/>
              <p:cNvSpPr>
                <a:spLocks/>
              </p:cNvSpPr>
              <p:nvPr/>
            </p:nvSpPr>
            <p:spPr bwMode="hidden">
              <a:xfrm>
                <a:off x="4501" y="2317"/>
                <a:ext cx="1248" cy="539"/>
              </a:xfrm>
              <a:custGeom>
                <a:avLst/>
                <a:gdLst/>
                <a:ahLst/>
                <a:cxnLst>
                  <a:cxn ang="0">
                    <a:pos x="0" y="332"/>
                  </a:cxn>
                  <a:cxn ang="0">
                    <a:pos x="0" y="360"/>
                  </a:cxn>
                  <a:cxn ang="0">
                    <a:pos x="5" y="387"/>
                  </a:cxn>
                  <a:cxn ang="0">
                    <a:pos x="27" y="414"/>
                  </a:cxn>
                  <a:cxn ang="0">
                    <a:pos x="54" y="436"/>
                  </a:cxn>
                  <a:cxn ang="0">
                    <a:pos x="92" y="463"/>
                  </a:cxn>
                  <a:cxn ang="0">
                    <a:pos x="141" y="490"/>
                  </a:cxn>
                  <a:cxn ang="0">
                    <a:pos x="195" y="512"/>
                  </a:cxn>
                  <a:cxn ang="0">
                    <a:pos x="255" y="539"/>
                  </a:cxn>
                  <a:cxn ang="0">
                    <a:pos x="212" y="517"/>
                  </a:cxn>
                  <a:cxn ang="0">
                    <a:pos x="179" y="490"/>
                  </a:cxn>
                  <a:cxn ang="0">
                    <a:pos x="157" y="468"/>
                  </a:cxn>
                  <a:cxn ang="0">
                    <a:pos x="141" y="447"/>
                  </a:cxn>
                  <a:cxn ang="0">
                    <a:pos x="136" y="425"/>
                  </a:cxn>
                  <a:cxn ang="0">
                    <a:pos x="136" y="403"/>
                  </a:cxn>
                  <a:cxn ang="0">
                    <a:pos x="141" y="381"/>
                  </a:cxn>
                  <a:cxn ang="0">
                    <a:pos x="157" y="365"/>
                  </a:cxn>
                  <a:cxn ang="0">
                    <a:pos x="179" y="343"/>
                  </a:cxn>
                  <a:cxn ang="0">
                    <a:pos x="201" y="327"/>
                  </a:cxn>
                  <a:cxn ang="0">
                    <a:pos x="266" y="294"/>
                  </a:cxn>
                  <a:cxn ang="0">
                    <a:pos x="353" y="262"/>
                  </a:cxn>
                  <a:cxn ang="0">
                    <a:pos x="445" y="234"/>
                  </a:cxn>
                  <a:cxn ang="0">
                    <a:pos x="554" y="213"/>
                  </a:cxn>
                  <a:cxn ang="0">
                    <a:pos x="662" y="191"/>
                  </a:cxn>
                  <a:cxn ang="0">
                    <a:pos x="890" y="153"/>
                  </a:cxn>
                  <a:cxn ang="0">
                    <a:pos x="993" y="136"/>
                  </a:cxn>
                  <a:cxn ang="0">
                    <a:pos x="1091" y="120"/>
                  </a:cxn>
                  <a:cxn ang="0">
                    <a:pos x="1178" y="115"/>
                  </a:cxn>
                  <a:cxn ang="0">
                    <a:pos x="1248" y="104"/>
                  </a:cxn>
                  <a:cxn ang="0">
                    <a:pos x="1248" y="0"/>
                  </a:cxn>
                  <a:cxn ang="0">
                    <a:pos x="1161" y="22"/>
                  </a:cxn>
                  <a:cxn ang="0">
                    <a:pos x="1069" y="38"/>
                  </a:cxn>
                  <a:cxn ang="0">
                    <a:pos x="874" y="71"/>
                  </a:cxn>
                  <a:cxn ang="0">
                    <a:pos x="673" y="93"/>
                  </a:cxn>
                  <a:cxn ang="0">
                    <a:pos x="483" y="126"/>
                  </a:cxn>
                  <a:cxn ang="0">
                    <a:pos x="391" y="142"/>
                  </a:cxn>
                  <a:cxn ang="0">
                    <a:pos x="309" y="158"/>
                  </a:cxn>
                  <a:cxn ang="0">
                    <a:pos x="228" y="180"/>
                  </a:cxn>
                  <a:cxn ang="0">
                    <a:pos x="163" y="202"/>
                  </a:cxn>
                  <a:cxn ang="0">
                    <a:pos x="103" y="229"/>
                  </a:cxn>
                  <a:cxn ang="0">
                    <a:pos x="54" y="256"/>
                  </a:cxn>
                  <a:cxn ang="0">
                    <a:pos x="22" y="294"/>
                  </a:cxn>
                  <a:cxn ang="0">
                    <a:pos x="0" y="332"/>
                  </a:cxn>
                  <a:cxn ang="0">
                    <a:pos x="0" y="332"/>
                  </a:cxn>
                </a:cxnLst>
                <a:rect l="0" t="0" r="r" b="b"/>
                <a:pathLst>
                  <a:path w="1248" h="539">
                    <a:moveTo>
                      <a:pt x="0" y="332"/>
                    </a:moveTo>
                    <a:lnTo>
                      <a:pt x="0" y="360"/>
                    </a:lnTo>
                    <a:lnTo>
                      <a:pt x="5" y="387"/>
                    </a:lnTo>
                    <a:lnTo>
                      <a:pt x="27" y="414"/>
                    </a:lnTo>
                    <a:lnTo>
                      <a:pt x="54" y="436"/>
                    </a:lnTo>
                    <a:lnTo>
                      <a:pt x="92" y="463"/>
                    </a:lnTo>
                    <a:lnTo>
                      <a:pt x="141" y="490"/>
                    </a:lnTo>
                    <a:lnTo>
                      <a:pt x="195" y="512"/>
                    </a:lnTo>
                    <a:lnTo>
                      <a:pt x="255" y="539"/>
                    </a:lnTo>
                    <a:lnTo>
                      <a:pt x="212" y="517"/>
                    </a:lnTo>
                    <a:lnTo>
                      <a:pt x="179" y="490"/>
                    </a:lnTo>
                    <a:lnTo>
                      <a:pt x="157" y="468"/>
                    </a:lnTo>
                    <a:lnTo>
                      <a:pt x="141" y="447"/>
                    </a:lnTo>
                    <a:lnTo>
                      <a:pt x="136" y="425"/>
                    </a:lnTo>
                    <a:lnTo>
                      <a:pt x="136" y="403"/>
                    </a:lnTo>
                    <a:lnTo>
                      <a:pt x="141" y="381"/>
                    </a:lnTo>
                    <a:lnTo>
                      <a:pt x="157" y="365"/>
                    </a:lnTo>
                    <a:lnTo>
                      <a:pt x="179" y="343"/>
                    </a:lnTo>
                    <a:lnTo>
                      <a:pt x="201" y="327"/>
                    </a:lnTo>
                    <a:lnTo>
                      <a:pt x="266" y="294"/>
                    </a:lnTo>
                    <a:lnTo>
                      <a:pt x="353" y="262"/>
                    </a:lnTo>
                    <a:lnTo>
                      <a:pt x="445" y="234"/>
                    </a:lnTo>
                    <a:lnTo>
                      <a:pt x="554" y="213"/>
                    </a:lnTo>
                    <a:lnTo>
                      <a:pt x="662" y="191"/>
                    </a:lnTo>
                    <a:lnTo>
                      <a:pt x="890" y="153"/>
                    </a:lnTo>
                    <a:lnTo>
                      <a:pt x="993" y="136"/>
                    </a:lnTo>
                    <a:lnTo>
                      <a:pt x="1091" y="120"/>
                    </a:lnTo>
                    <a:lnTo>
                      <a:pt x="1178" y="115"/>
                    </a:lnTo>
                    <a:lnTo>
                      <a:pt x="1248" y="104"/>
                    </a:lnTo>
                    <a:lnTo>
                      <a:pt x="1248" y="0"/>
                    </a:lnTo>
                    <a:lnTo>
                      <a:pt x="1161" y="22"/>
                    </a:lnTo>
                    <a:lnTo>
                      <a:pt x="1069" y="38"/>
                    </a:lnTo>
                    <a:lnTo>
                      <a:pt x="874" y="71"/>
                    </a:lnTo>
                    <a:lnTo>
                      <a:pt x="673" y="93"/>
                    </a:lnTo>
                    <a:lnTo>
                      <a:pt x="483" y="126"/>
                    </a:lnTo>
                    <a:lnTo>
                      <a:pt x="391" y="142"/>
                    </a:lnTo>
                    <a:lnTo>
                      <a:pt x="309" y="158"/>
                    </a:lnTo>
                    <a:lnTo>
                      <a:pt x="228" y="180"/>
                    </a:lnTo>
                    <a:lnTo>
                      <a:pt x="163" y="202"/>
                    </a:lnTo>
                    <a:lnTo>
                      <a:pt x="103" y="229"/>
                    </a:lnTo>
                    <a:lnTo>
                      <a:pt x="54" y="256"/>
                    </a:lnTo>
                    <a:lnTo>
                      <a:pt x="22" y="294"/>
                    </a:lnTo>
                    <a:lnTo>
                      <a:pt x="0" y="332"/>
                    </a:lnTo>
                    <a:lnTo>
                      <a:pt x="0" y="33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7843"/>
                      <a:invGamma/>
                    </a:schemeClr>
                  </a:gs>
                  <a:gs pos="100000">
                    <a:schemeClr val="bg1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/>
              </a:p>
            </p:txBody>
          </p:sp>
        </p:grpSp>
        <p:sp>
          <p:nvSpPr>
            <p:cNvPr id="65547" name="Freeform 11"/>
            <p:cNvSpPr>
              <a:spLocks/>
            </p:cNvSpPr>
            <p:nvPr/>
          </p:nvSpPr>
          <p:spPr bwMode="hidden">
            <a:xfrm>
              <a:off x="3322" y="1341"/>
              <a:ext cx="1825" cy="1537"/>
            </a:xfrm>
            <a:custGeom>
              <a:avLst/>
              <a:gdLst/>
              <a:ahLst/>
              <a:cxnLst>
                <a:cxn ang="0">
                  <a:pos x="982" y="1061"/>
                </a:cxn>
                <a:cxn ang="0">
                  <a:pos x="1357" y="1012"/>
                </a:cxn>
                <a:cxn ang="0">
                  <a:pos x="1666" y="957"/>
                </a:cxn>
                <a:cxn ang="0">
                  <a:pos x="1916" y="897"/>
                </a:cxn>
                <a:cxn ang="0">
                  <a:pos x="2100" y="832"/>
                </a:cxn>
                <a:cxn ang="0">
                  <a:pos x="2220" y="756"/>
                </a:cxn>
                <a:cxn ang="0">
                  <a:pos x="2285" y="669"/>
                </a:cxn>
                <a:cxn ang="0">
                  <a:pos x="2290" y="560"/>
                </a:cxn>
                <a:cxn ang="0">
                  <a:pos x="2241" y="457"/>
                </a:cxn>
                <a:cxn ang="0">
                  <a:pos x="2144" y="364"/>
                </a:cxn>
                <a:cxn ang="0">
                  <a:pos x="2008" y="277"/>
                </a:cxn>
                <a:cxn ang="0">
                  <a:pos x="1769" y="157"/>
                </a:cxn>
                <a:cxn ang="0">
                  <a:pos x="1612" y="92"/>
                </a:cxn>
                <a:cxn ang="0">
                  <a:pos x="1476" y="43"/>
                </a:cxn>
                <a:cxn ang="0">
                  <a:pos x="1384" y="10"/>
                </a:cxn>
                <a:cxn ang="0">
                  <a:pos x="1346" y="0"/>
                </a:cxn>
                <a:cxn ang="0">
                  <a:pos x="1655" y="119"/>
                </a:cxn>
                <a:cxn ang="0">
                  <a:pos x="1948" y="255"/>
                </a:cxn>
                <a:cxn ang="0">
                  <a:pos x="2068" y="326"/>
                </a:cxn>
                <a:cxn ang="0">
                  <a:pos x="2171" y="402"/>
                </a:cxn>
                <a:cxn ang="0">
                  <a:pos x="2236" y="478"/>
                </a:cxn>
                <a:cxn ang="0">
                  <a:pos x="2263" y="560"/>
                </a:cxn>
                <a:cxn ang="0">
                  <a:pos x="2241" y="636"/>
                </a:cxn>
                <a:cxn ang="0">
                  <a:pos x="2171" y="702"/>
                </a:cxn>
                <a:cxn ang="0">
                  <a:pos x="2062" y="756"/>
                </a:cxn>
                <a:cxn ang="0">
                  <a:pos x="1921" y="800"/>
                </a:cxn>
                <a:cxn ang="0">
                  <a:pos x="1748" y="843"/>
                </a:cxn>
                <a:cxn ang="0">
                  <a:pos x="1351" y="908"/>
                </a:cxn>
                <a:cxn ang="0">
                  <a:pos x="923" y="968"/>
                </a:cxn>
                <a:cxn ang="0">
                  <a:pos x="521" y="1028"/>
                </a:cxn>
                <a:cxn ang="0">
                  <a:pos x="353" y="1066"/>
                </a:cxn>
                <a:cxn ang="0">
                  <a:pos x="206" y="1104"/>
                </a:cxn>
                <a:cxn ang="0">
                  <a:pos x="92" y="1148"/>
                </a:cxn>
                <a:cxn ang="0">
                  <a:pos x="22" y="1202"/>
                </a:cxn>
                <a:cxn ang="0">
                  <a:pos x="0" y="1262"/>
                </a:cxn>
                <a:cxn ang="0">
                  <a:pos x="27" y="1327"/>
                </a:cxn>
                <a:cxn ang="0">
                  <a:pos x="98" y="1382"/>
                </a:cxn>
                <a:cxn ang="0">
                  <a:pos x="196" y="1425"/>
                </a:cxn>
                <a:cxn ang="0">
                  <a:pos x="326" y="1469"/>
                </a:cxn>
                <a:cxn ang="0">
                  <a:pos x="217" y="1414"/>
                </a:cxn>
                <a:cxn ang="0">
                  <a:pos x="147" y="1360"/>
                </a:cxn>
                <a:cxn ang="0">
                  <a:pos x="120" y="1306"/>
                </a:cxn>
                <a:cxn ang="0">
                  <a:pos x="141" y="1257"/>
                </a:cxn>
                <a:cxn ang="0">
                  <a:pos x="212" y="1208"/>
                </a:cxn>
                <a:cxn ang="0">
                  <a:pos x="342" y="1164"/>
                </a:cxn>
                <a:cxn ang="0">
                  <a:pos x="527" y="1121"/>
                </a:cxn>
                <a:cxn ang="0">
                  <a:pos x="771" y="1088"/>
                </a:cxn>
              </a:cxnLst>
              <a:rect l="0" t="0" r="r" b="b"/>
              <a:pathLst>
                <a:path w="2296" h="1469">
                  <a:moveTo>
                    <a:pt x="771" y="1088"/>
                  </a:moveTo>
                  <a:lnTo>
                    <a:pt x="982" y="1061"/>
                  </a:lnTo>
                  <a:lnTo>
                    <a:pt x="1178" y="1034"/>
                  </a:lnTo>
                  <a:lnTo>
                    <a:pt x="1357" y="1012"/>
                  </a:lnTo>
                  <a:lnTo>
                    <a:pt x="1520" y="985"/>
                  </a:lnTo>
                  <a:lnTo>
                    <a:pt x="1666" y="957"/>
                  </a:lnTo>
                  <a:lnTo>
                    <a:pt x="1796" y="930"/>
                  </a:lnTo>
                  <a:lnTo>
                    <a:pt x="1916" y="897"/>
                  </a:lnTo>
                  <a:lnTo>
                    <a:pt x="2013" y="870"/>
                  </a:lnTo>
                  <a:lnTo>
                    <a:pt x="2100" y="832"/>
                  </a:lnTo>
                  <a:lnTo>
                    <a:pt x="2171" y="800"/>
                  </a:lnTo>
                  <a:lnTo>
                    <a:pt x="2220" y="756"/>
                  </a:lnTo>
                  <a:lnTo>
                    <a:pt x="2263" y="712"/>
                  </a:lnTo>
                  <a:lnTo>
                    <a:pt x="2285" y="669"/>
                  </a:lnTo>
                  <a:lnTo>
                    <a:pt x="2296" y="614"/>
                  </a:lnTo>
                  <a:lnTo>
                    <a:pt x="2290" y="560"/>
                  </a:lnTo>
                  <a:lnTo>
                    <a:pt x="2269" y="500"/>
                  </a:lnTo>
                  <a:lnTo>
                    <a:pt x="2241" y="457"/>
                  </a:lnTo>
                  <a:lnTo>
                    <a:pt x="2198" y="408"/>
                  </a:lnTo>
                  <a:lnTo>
                    <a:pt x="2144" y="364"/>
                  </a:lnTo>
                  <a:lnTo>
                    <a:pt x="2079" y="321"/>
                  </a:lnTo>
                  <a:lnTo>
                    <a:pt x="2008" y="277"/>
                  </a:lnTo>
                  <a:lnTo>
                    <a:pt x="1927" y="234"/>
                  </a:lnTo>
                  <a:lnTo>
                    <a:pt x="1769" y="157"/>
                  </a:lnTo>
                  <a:lnTo>
                    <a:pt x="1688" y="125"/>
                  </a:lnTo>
                  <a:lnTo>
                    <a:pt x="1612" y="92"/>
                  </a:lnTo>
                  <a:lnTo>
                    <a:pt x="1536" y="65"/>
                  </a:lnTo>
                  <a:lnTo>
                    <a:pt x="1476" y="43"/>
                  </a:lnTo>
                  <a:lnTo>
                    <a:pt x="1422" y="27"/>
                  </a:lnTo>
                  <a:lnTo>
                    <a:pt x="1384" y="10"/>
                  </a:lnTo>
                  <a:lnTo>
                    <a:pt x="1357" y="5"/>
                  </a:lnTo>
                  <a:lnTo>
                    <a:pt x="1346" y="0"/>
                  </a:lnTo>
                  <a:lnTo>
                    <a:pt x="1498" y="54"/>
                  </a:lnTo>
                  <a:lnTo>
                    <a:pt x="1655" y="119"/>
                  </a:lnTo>
                  <a:lnTo>
                    <a:pt x="1807" y="185"/>
                  </a:lnTo>
                  <a:lnTo>
                    <a:pt x="1948" y="255"/>
                  </a:lnTo>
                  <a:lnTo>
                    <a:pt x="2013" y="288"/>
                  </a:lnTo>
                  <a:lnTo>
                    <a:pt x="2068" y="326"/>
                  </a:lnTo>
                  <a:lnTo>
                    <a:pt x="2122" y="364"/>
                  </a:lnTo>
                  <a:lnTo>
                    <a:pt x="2171" y="402"/>
                  </a:lnTo>
                  <a:lnTo>
                    <a:pt x="2209" y="440"/>
                  </a:lnTo>
                  <a:lnTo>
                    <a:pt x="2236" y="478"/>
                  </a:lnTo>
                  <a:lnTo>
                    <a:pt x="2252" y="522"/>
                  </a:lnTo>
                  <a:lnTo>
                    <a:pt x="2263" y="560"/>
                  </a:lnTo>
                  <a:lnTo>
                    <a:pt x="2258" y="598"/>
                  </a:lnTo>
                  <a:lnTo>
                    <a:pt x="2241" y="636"/>
                  </a:lnTo>
                  <a:lnTo>
                    <a:pt x="2214" y="669"/>
                  </a:lnTo>
                  <a:lnTo>
                    <a:pt x="2171" y="702"/>
                  </a:lnTo>
                  <a:lnTo>
                    <a:pt x="2122" y="729"/>
                  </a:lnTo>
                  <a:lnTo>
                    <a:pt x="2062" y="756"/>
                  </a:lnTo>
                  <a:lnTo>
                    <a:pt x="1997" y="778"/>
                  </a:lnTo>
                  <a:lnTo>
                    <a:pt x="1921" y="800"/>
                  </a:lnTo>
                  <a:lnTo>
                    <a:pt x="1834" y="821"/>
                  </a:lnTo>
                  <a:lnTo>
                    <a:pt x="1748" y="843"/>
                  </a:lnTo>
                  <a:lnTo>
                    <a:pt x="1552" y="876"/>
                  </a:lnTo>
                  <a:lnTo>
                    <a:pt x="1351" y="908"/>
                  </a:lnTo>
                  <a:lnTo>
                    <a:pt x="1134" y="941"/>
                  </a:lnTo>
                  <a:lnTo>
                    <a:pt x="923" y="968"/>
                  </a:lnTo>
                  <a:lnTo>
                    <a:pt x="716" y="995"/>
                  </a:lnTo>
                  <a:lnTo>
                    <a:pt x="521" y="1028"/>
                  </a:lnTo>
                  <a:lnTo>
                    <a:pt x="434" y="1044"/>
                  </a:lnTo>
                  <a:lnTo>
                    <a:pt x="353" y="1066"/>
                  </a:lnTo>
                  <a:lnTo>
                    <a:pt x="277" y="1082"/>
                  </a:lnTo>
                  <a:lnTo>
                    <a:pt x="206" y="1104"/>
                  </a:lnTo>
                  <a:lnTo>
                    <a:pt x="147" y="1126"/>
                  </a:lnTo>
                  <a:lnTo>
                    <a:pt x="92" y="1148"/>
                  </a:lnTo>
                  <a:lnTo>
                    <a:pt x="54" y="1175"/>
                  </a:lnTo>
                  <a:lnTo>
                    <a:pt x="22" y="1202"/>
                  </a:lnTo>
                  <a:lnTo>
                    <a:pt x="6" y="1229"/>
                  </a:lnTo>
                  <a:lnTo>
                    <a:pt x="0" y="1262"/>
                  </a:lnTo>
                  <a:lnTo>
                    <a:pt x="11" y="1295"/>
                  </a:lnTo>
                  <a:lnTo>
                    <a:pt x="27" y="1327"/>
                  </a:lnTo>
                  <a:lnTo>
                    <a:pt x="54" y="1355"/>
                  </a:lnTo>
                  <a:lnTo>
                    <a:pt x="98" y="1382"/>
                  </a:lnTo>
                  <a:lnTo>
                    <a:pt x="141" y="1404"/>
                  </a:lnTo>
                  <a:lnTo>
                    <a:pt x="196" y="1425"/>
                  </a:lnTo>
                  <a:lnTo>
                    <a:pt x="261" y="1447"/>
                  </a:lnTo>
                  <a:lnTo>
                    <a:pt x="326" y="1469"/>
                  </a:lnTo>
                  <a:lnTo>
                    <a:pt x="266" y="1442"/>
                  </a:lnTo>
                  <a:lnTo>
                    <a:pt x="217" y="1414"/>
                  </a:lnTo>
                  <a:lnTo>
                    <a:pt x="174" y="1387"/>
                  </a:lnTo>
                  <a:lnTo>
                    <a:pt x="147" y="1360"/>
                  </a:lnTo>
                  <a:lnTo>
                    <a:pt x="125" y="1333"/>
                  </a:lnTo>
                  <a:lnTo>
                    <a:pt x="120" y="1306"/>
                  </a:lnTo>
                  <a:lnTo>
                    <a:pt x="125" y="1278"/>
                  </a:lnTo>
                  <a:lnTo>
                    <a:pt x="141" y="1257"/>
                  </a:lnTo>
                  <a:lnTo>
                    <a:pt x="174" y="1229"/>
                  </a:lnTo>
                  <a:lnTo>
                    <a:pt x="212" y="1208"/>
                  </a:lnTo>
                  <a:lnTo>
                    <a:pt x="272" y="1186"/>
                  </a:lnTo>
                  <a:lnTo>
                    <a:pt x="342" y="1164"/>
                  </a:lnTo>
                  <a:lnTo>
                    <a:pt x="423" y="1142"/>
                  </a:lnTo>
                  <a:lnTo>
                    <a:pt x="527" y="1121"/>
                  </a:lnTo>
                  <a:lnTo>
                    <a:pt x="641" y="1104"/>
                  </a:lnTo>
                  <a:lnTo>
                    <a:pt x="771" y="1088"/>
                  </a:lnTo>
                  <a:lnTo>
                    <a:pt x="771" y="108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/>
            </a:p>
          </p:txBody>
        </p:sp>
        <p:sp>
          <p:nvSpPr>
            <p:cNvPr id="65548" name="Freeform 12"/>
            <p:cNvSpPr>
              <a:spLocks/>
            </p:cNvSpPr>
            <p:nvPr/>
          </p:nvSpPr>
          <p:spPr bwMode="hidden">
            <a:xfrm>
              <a:off x="0" y="0"/>
              <a:ext cx="5758" cy="177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906"/>
                </a:cxn>
                <a:cxn ang="0">
                  <a:pos x="5740" y="1906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740" h="1906">
                  <a:moveTo>
                    <a:pt x="0" y="0"/>
                  </a:moveTo>
                  <a:lnTo>
                    <a:pt x="0" y="1906"/>
                  </a:lnTo>
                  <a:lnTo>
                    <a:pt x="5740" y="1906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/>
            </a:p>
          </p:txBody>
        </p:sp>
      </p:grpSp>
      <p:sp>
        <p:nvSpPr>
          <p:cNvPr id="65549" name="Rectangle 13"/>
          <p:cNvSpPr>
            <a:spLocks noGrp="1" noRot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tr-TR" smtClean="0"/>
              <a:t>Asıl başlık stili için tıklatın</a:t>
            </a:r>
          </a:p>
        </p:txBody>
      </p:sp>
      <p:sp>
        <p:nvSpPr>
          <p:cNvPr id="65550" name="Rectangle 1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5551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4155" r:id="rId1"/>
    <p:sldLayoutId id="2147484145" r:id="rId2"/>
    <p:sldLayoutId id="2147484146" r:id="rId3"/>
    <p:sldLayoutId id="2147484147" r:id="rId4"/>
    <p:sldLayoutId id="2147484148" r:id="rId5"/>
    <p:sldLayoutId id="2147484149" r:id="rId6"/>
    <p:sldLayoutId id="2147484150" r:id="rId7"/>
    <p:sldLayoutId id="2147484151" r:id="rId8"/>
    <p:sldLayoutId id="2147484152" r:id="rId9"/>
    <p:sldLayoutId id="2147484153" r:id="rId10"/>
    <p:sldLayoutId id="2147484154" r:id="rId11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099050"/>
          </a:xfrm>
        </p:spPr>
        <p:txBody>
          <a:bodyPr/>
          <a:lstStyle/>
          <a:p>
            <a:pPr>
              <a:defRPr/>
            </a:pPr>
            <a:r>
              <a:rPr lang="fi-FI" dirty="0" smtClean="0">
                <a:solidFill>
                  <a:srgbClr val="00CC66"/>
                </a:solidFill>
              </a:rPr>
              <a:t>BESİN HAZ</a:t>
            </a:r>
            <a:r>
              <a:rPr lang="tr-TR" dirty="0" smtClean="0">
                <a:solidFill>
                  <a:srgbClr val="00CC66"/>
                </a:solidFill>
              </a:rPr>
              <a:t>I</a:t>
            </a:r>
            <a:r>
              <a:rPr lang="fi-FI" dirty="0" smtClean="0">
                <a:solidFill>
                  <a:srgbClr val="00CC66"/>
                </a:solidFill>
              </a:rPr>
              <a:t>RLAMA </a:t>
            </a:r>
            <a:r>
              <a:rPr lang="tr-TR" dirty="0" smtClean="0">
                <a:solidFill>
                  <a:srgbClr val="00CC66"/>
                </a:solidFill>
              </a:rPr>
              <a:t>BÖ</a:t>
            </a:r>
            <a:r>
              <a:rPr lang="fi-FI" dirty="0" smtClean="0">
                <a:solidFill>
                  <a:srgbClr val="00CC66"/>
                </a:solidFill>
              </a:rPr>
              <a:t>L</a:t>
            </a:r>
            <a:r>
              <a:rPr lang="tr-TR" dirty="0" smtClean="0">
                <a:solidFill>
                  <a:srgbClr val="00CC66"/>
                </a:solidFill>
              </a:rPr>
              <a:t>Ü</a:t>
            </a:r>
            <a:r>
              <a:rPr lang="fi-FI" dirty="0" smtClean="0">
                <a:solidFill>
                  <a:srgbClr val="00CC66"/>
                </a:solidFill>
              </a:rPr>
              <a:t>M</a:t>
            </a:r>
            <a:r>
              <a:rPr lang="tr-TR" dirty="0" smtClean="0">
                <a:solidFill>
                  <a:srgbClr val="00CC66"/>
                </a:solidFill>
              </a:rPr>
              <a:t>Ü</a:t>
            </a:r>
            <a:r>
              <a:rPr lang="fi-FI" dirty="0" smtClean="0">
                <a:solidFill>
                  <a:srgbClr val="00CC66"/>
                </a:solidFill>
              </a:rPr>
              <a:t>NDE BULUNAN EKİPMANLAR</a:t>
            </a:r>
            <a:endParaRPr lang="tr-TR" dirty="0">
              <a:solidFill>
                <a:srgbClr val="00CC66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tr-TR" dirty="0" smtClean="0">
                <a:solidFill>
                  <a:srgbClr val="FFFF00"/>
                </a:solidFill>
              </a:rPr>
              <a:t>Blender ve mikserler</a:t>
            </a:r>
            <a:br>
              <a:rPr lang="tr-TR" dirty="0" smtClean="0">
                <a:solidFill>
                  <a:srgbClr val="FFFF00"/>
                </a:solidFill>
              </a:rPr>
            </a:br>
            <a:endParaRPr lang="tr-TR" dirty="0">
              <a:solidFill>
                <a:srgbClr val="FFFF00"/>
              </a:solidFill>
            </a:endParaRPr>
          </a:p>
        </p:txBody>
      </p:sp>
      <p:graphicFrame>
        <p:nvGraphicFramePr>
          <p:cNvPr id="4" name="3 İçerik Yer Tutucusu"/>
          <p:cNvGraphicFramePr>
            <a:graphicFrameLocks noGrp="1"/>
          </p:cNvGraphicFramePr>
          <p:nvPr>
            <p:ph idx="1"/>
          </p:nvPr>
        </p:nvGraphicFramePr>
        <p:xfrm>
          <a:off x="457200" y="1340768"/>
          <a:ext cx="8229600" cy="51125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684213" y="765175"/>
            <a:ext cx="8002587" cy="5360988"/>
          </a:xfrm>
        </p:spPr>
        <p:txBody>
          <a:bodyPr/>
          <a:lstStyle/>
          <a:p>
            <a:pPr algn="just">
              <a:defRPr/>
            </a:pPr>
            <a:r>
              <a:rPr lang="tr-TR" sz="4400" dirty="0" smtClean="0"/>
              <a:t>Eğer uygun seçim yapılırsa, </a:t>
            </a:r>
          </a:p>
          <a:p>
            <a:pPr algn="just">
              <a:defRPr/>
            </a:pPr>
            <a:r>
              <a:rPr lang="tr-TR" sz="4400" dirty="0" smtClean="0"/>
              <a:t>Bu ekipmanlar beslenme servisi için iyi bir yatırım olurlar </a:t>
            </a:r>
          </a:p>
          <a:p>
            <a:pPr algn="just">
              <a:defRPr/>
            </a:pPr>
            <a:r>
              <a:rPr lang="tr-TR" sz="4400" dirty="0" smtClean="0"/>
              <a:t>Besinleri kesme ve kıyma işlemlerinde çok sık kullanılır.</a:t>
            </a:r>
          </a:p>
          <a:p>
            <a:pPr algn="just">
              <a:defRPr/>
            </a:pPr>
            <a:endParaRPr lang="tr-TR" sz="4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İçerik Yer Tutucusu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3447095771"/>
              </p:ext>
            </p:extLst>
          </p:nvPr>
        </p:nvGraphicFramePr>
        <p:xfrm>
          <a:off x="457200" y="692696"/>
          <a:ext cx="8229600" cy="54334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5 Diyagram"/>
          <p:cNvGraphicFramePr/>
          <p:nvPr/>
        </p:nvGraphicFramePr>
        <p:xfrm>
          <a:off x="0" y="260648"/>
          <a:ext cx="8964488" cy="61926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İçerik Yer Tutucusu"/>
          <p:cNvGraphicFramePr>
            <a:graphicFrameLocks noGrp="1"/>
          </p:cNvGraphicFramePr>
          <p:nvPr>
            <p:ph idx="1"/>
          </p:nvPr>
        </p:nvGraphicFramePr>
        <p:xfrm>
          <a:off x="0" y="404664"/>
          <a:ext cx="8892480" cy="61926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900"/>
          </a:xfrm>
        </p:spPr>
        <p:txBody>
          <a:bodyPr/>
          <a:lstStyle/>
          <a:p>
            <a:pPr>
              <a:defRPr/>
            </a:pPr>
            <a:r>
              <a:rPr lang="tr-TR" dirty="0" smtClean="0">
                <a:solidFill>
                  <a:srgbClr val="FFFF00"/>
                </a:solidFill>
              </a:rPr>
              <a:t>Soyma makinesi</a:t>
            </a:r>
            <a:br>
              <a:rPr lang="tr-TR" dirty="0" smtClean="0">
                <a:solidFill>
                  <a:srgbClr val="FFFF00"/>
                </a:solidFill>
              </a:rPr>
            </a:br>
            <a:endParaRPr lang="tr-TR" dirty="0">
              <a:solidFill>
                <a:srgbClr val="FFFF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052513"/>
            <a:ext cx="8229600" cy="5073650"/>
          </a:xfrm>
        </p:spPr>
        <p:txBody>
          <a:bodyPr/>
          <a:lstStyle/>
          <a:p>
            <a:pPr algn="just">
              <a:defRPr/>
            </a:pPr>
            <a:r>
              <a:rPr lang="tr-TR" sz="3600" dirty="0" smtClean="0"/>
              <a:t>Patates, havuç ve diğer kök sebzeleri soymak için dizayn edilmiş makinelerdir.</a:t>
            </a:r>
          </a:p>
          <a:p>
            <a:pPr algn="just">
              <a:defRPr/>
            </a:pPr>
            <a:r>
              <a:rPr lang="tr-TR" sz="3600" dirty="0" smtClean="0"/>
              <a:t> Ekipman, dönen disk şeklindeki bir zımpara üzerinden geçen besinin soyulması ilkesine dayanır. </a:t>
            </a:r>
          </a:p>
          <a:p>
            <a:pPr algn="just">
              <a:defRPr/>
            </a:pPr>
            <a:r>
              <a:rPr lang="tr-TR" sz="3600" dirty="0" smtClean="0"/>
              <a:t>Fıskiye ile sürekli su girişi, soyulan kabukların dışarı atılmasını sağlar. Ayrıca su, kabukların yumuşamasına yardımcı olur.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tr-TR" dirty="0" smtClean="0">
                <a:solidFill>
                  <a:srgbClr val="FFFF00"/>
                </a:solidFill>
              </a:rPr>
              <a:t>Hamur yoğurma makinesi</a:t>
            </a:r>
            <a:endParaRPr lang="tr-TR" dirty="0">
              <a:solidFill>
                <a:srgbClr val="FFFF00"/>
              </a:solidFill>
            </a:endParaRPr>
          </a:p>
        </p:txBody>
      </p:sp>
      <p:sp>
        <p:nvSpPr>
          <p:cNvPr id="6" name="5 İçerik Yer Tutucusu"/>
          <p:cNvSpPr>
            <a:spLocks noGrp="1"/>
          </p:cNvSpPr>
          <p:nvPr>
            <p:ph sz="half" idx="2"/>
          </p:nvPr>
        </p:nvSpPr>
        <p:spPr>
          <a:xfrm>
            <a:off x="457200" y="1268413"/>
            <a:ext cx="7786688" cy="4968875"/>
          </a:xfrm>
        </p:spPr>
        <p:txBody>
          <a:bodyPr/>
          <a:lstStyle/>
          <a:p>
            <a:pPr>
              <a:defRPr/>
            </a:pPr>
            <a:endParaRPr lang="tr-TR" b="1" dirty="0" smtClean="0"/>
          </a:p>
          <a:p>
            <a:pPr>
              <a:defRPr/>
            </a:pPr>
            <a:r>
              <a:rPr lang="tr-TR" sz="4000" dirty="0" smtClean="0"/>
              <a:t>Hamur yoğurucular, otomatik olarak; ekmek, pizza ve pay hamuru yapmak için kullanılırlar </a:t>
            </a:r>
          </a:p>
          <a:p>
            <a:pPr>
              <a:buFont typeface="Wingdings" pitchFamily="2" charset="2"/>
              <a:buNone/>
              <a:defRPr/>
            </a:pPr>
            <a:endParaRPr lang="tr-TR" sz="4000" dirty="0" smtClean="0"/>
          </a:p>
          <a:p>
            <a:pPr>
              <a:defRPr/>
            </a:pPr>
            <a:r>
              <a:rPr lang="tr-TR" sz="4000" dirty="0" smtClean="0"/>
              <a:t>Değişik parçalar ile farklı yoğunluktaki hamurlar hazırlanabilir.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tr-TR" dirty="0" smtClean="0">
                <a:solidFill>
                  <a:srgbClr val="FFFF00"/>
                </a:solidFill>
              </a:rPr>
              <a:t>Hamur şekillendirme makinesi</a:t>
            </a:r>
            <a:br>
              <a:rPr lang="tr-TR" dirty="0" smtClean="0">
                <a:solidFill>
                  <a:srgbClr val="FFFF00"/>
                </a:solidFill>
              </a:rPr>
            </a:br>
            <a:endParaRPr lang="tr-TR" dirty="0">
              <a:solidFill>
                <a:srgbClr val="FFFF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125538"/>
            <a:ext cx="8229600" cy="5000625"/>
          </a:xfrm>
        </p:spPr>
        <p:txBody>
          <a:bodyPr/>
          <a:lstStyle/>
          <a:p>
            <a:pPr algn="just">
              <a:defRPr/>
            </a:pPr>
            <a:r>
              <a:rPr lang="tr-TR" sz="3400" dirty="0" smtClean="0"/>
              <a:t>Hamur kesiciler, hamur parçalarını standart ağırlıkta kesecek şekilde planlanmış makinelerdir.</a:t>
            </a:r>
          </a:p>
          <a:p>
            <a:pPr algn="just">
              <a:defRPr/>
            </a:pPr>
            <a:r>
              <a:rPr lang="nb-NO" sz="3400" dirty="0" smtClean="0"/>
              <a:t>Paletlere yerle</a:t>
            </a:r>
            <a:r>
              <a:rPr lang="tr-TR" sz="3400" dirty="0" smtClean="0"/>
              <a:t>ş</a:t>
            </a:r>
            <a:r>
              <a:rPr lang="nb-NO" sz="3400" dirty="0" smtClean="0"/>
              <a:t>tirilen hamur, istenen </a:t>
            </a:r>
            <a:r>
              <a:rPr lang="tr-TR" sz="3400" dirty="0" smtClean="0"/>
              <a:t>kalınlık</a:t>
            </a:r>
            <a:r>
              <a:rPr lang="nb-NO" sz="3400" dirty="0" smtClean="0"/>
              <a:t> ve </a:t>
            </a:r>
            <a:r>
              <a:rPr lang="tr-TR" sz="3400" dirty="0" smtClean="0"/>
              <a:t>ağırlıkta</a:t>
            </a:r>
            <a:r>
              <a:rPr lang="nb-NO" sz="3400" dirty="0" smtClean="0"/>
              <a:t> silindirik</a:t>
            </a:r>
            <a:r>
              <a:rPr lang="tr-TR" sz="3400" dirty="0" smtClean="0"/>
              <a:t> parçalar haline getirilir.</a:t>
            </a:r>
          </a:p>
          <a:p>
            <a:pPr algn="just">
              <a:defRPr/>
            </a:pPr>
            <a:r>
              <a:rPr lang="tr-TR" sz="3400" dirty="0" smtClean="0"/>
              <a:t>Kesilen parçalar, otomatik paletlerle tepsi veya el arabasına küçük toplar halinde çıkarılırlar</a:t>
            </a:r>
            <a:endParaRPr lang="tr-TR" sz="3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tr-TR" dirty="0" smtClean="0">
                <a:solidFill>
                  <a:srgbClr val="FFFF00"/>
                </a:solidFill>
              </a:rPr>
              <a:t>Et kesme makinesi</a:t>
            </a:r>
            <a:br>
              <a:rPr lang="tr-TR" dirty="0" smtClean="0">
                <a:solidFill>
                  <a:srgbClr val="FFFF00"/>
                </a:solidFill>
              </a:rPr>
            </a:br>
            <a:endParaRPr lang="tr-TR" dirty="0">
              <a:solidFill>
                <a:srgbClr val="FFFF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196975"/>
            <a:ext cx="8229600" cy="4929188"/>
          </a:xfrm>
        </p:spPr>
        <p:txBody>
          <a:bodyPr/>
          <a:lstStyle/>
          <a:p>
            <a:pPr algn="just">
              <a:defRPr/>
            </a:pPr>
            <a:r>
              <a:rPr lang="tr-TR" sz="4000" dirty="0" smtClean="0"/>
              <a:t>Büyük parça kemikli etleri, daha küçük parçalara ayırmak için kullanılan makinelerdir.</a:t>
            </a:r>
          </a:p>
          <a:p>
            <a:pPr algn="just">
              <a:defRPr/>
            </a:pPr>
            <a:r>
              <a:rPr lang="tr-TR" sz="4000" dirty="0" smtClean="0"/>
              <a:t>Kesilecek et tabla üzerine yatırılarak, istenen büyüklükte testereye itilerek kesilir. Testere aşağı-yukarı </a:t>
            </a:r>
            <a:r>
              <a:rPr lang="fi-FI" sz="4000" dirty="0" smtClean="0"/>
              <a:t>hareket ederek etin kesilmesini sa</a:t>
            </a:r>
            <a:r>
              <a:rPr lang="tr-TR" sz="4000" dirty="0" smtClean="0"/>
              <a:t>ğ</a:t>
            </a:r>
            <a:r>
              <a:rPr lang="fi-FI" sz="4000" dirty="0" smtClean="0"/>
              <a:t>lar</a:t>
            </a:r>
            <a:endParaRPr lang="tr-TR" sz="4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437"/>
          </a:xfrm>
        </p:spPr>
        <p:txBody>
          <a:bodyPr/>
          <a:lstStyle/>
          <a:p>
            <a:pPr>
              <a:defRPr/>
            </a:pPr>
            <a:r>
              <a:rPr lang="tr-TR" dirty="0" smtClean="0">
                <a:solidFill>
                  <a:srgbClr val="FFFF00"/>
                </a:solidFill>
              </a:rPr>
              <a:t/>
            </a:r>
            <a:br>
              <a:rPr lang="tr-TR" dirty="0" smtClean="0">
                <a:solidFill>
                  <a:srgbClr val="FFFF00"/>
                </a:solidFill>
              </a:rPr>
            </a:br>
            <a:r>
              <a:rPr lang="tr-TR" dirty="0" smtClean="0">
                <a:solidFill>
                  <a:srgbClr val="FFFF00"/>
                </a:solidFill>
              </a:rPr>
              <a:t>Et kıyma makinesi</a:t>
            </a:r>
            <a:br>
              <a:rPr lang="tr-TR" dirty="0" smtClean="0">
                <a:solidFill>
                  <a:srgbClr val="FFFF00"/>
                </a:solidFill>
              </a:rPr>
            </a:br>
            <a:endParaRPr lang="tr-TR" dirty="0">
              <a:solidFill>
                <a:srgbClr val="FFFF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981075"/>
            <a:ext cx="8229600" cy="5145088"/>
          </a:xfrm>
        </p:spPr>
        <p:txBody>
          <a:bodyPr/>
          <a:lstStyle/>
          <a:p>
            <a:pPr algn="just">
              <a:defRPr/>
            </a:pPr>
            <a:r>
              <a:rPr lang="tr-TR" sz="3600" dirty="0" smtClean="0"/>
              <a:t>Kemiksiz et parçalarının, 3 farklı irilikte kıyma haline getirilmesinde kullanılan bir   araçtır. </a:t>
            </a:r>
          </a:p>
          <a:p>
            <a:pPr algn="just">
              <a:defRPr/>
            </a:pPr>
            <a:r>
              <a:rPr lang="tr-TR" sz="3600" dirty="0" smtClean="0"/>
              <a:t>Kemiksiz parça etler, huniden alma boğazına, itme takozu vasıtasıyla verilir.</a:t>
            </a:r>
          </a:p>
          <a:p>
            <a:pPr algn="just">
              <a:defRPr/>
            </a:pPr>
            <a:r>
              <a:rPr lang="tr-TR" sz="3600" dirty="0" smtClean="0"/>
              <a:t>Dönen helezon, eti bıçağa doğru basınçla iter ve et kıyılarak bıçaktan geçer, yine helezonun itme basıncıyla bıçak eleğinden geçerek kıyma haline gelir.</a:t>
            </a:r>
            <a:endParaRPr lang="tr-TR" sz="36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900"/>
          </a:xfrm>
        </p:spPr>
        <p:txBody>
          <a:bodyPr/>
          <a:lstStyle/>
          <a:p>
            <a:pPr>
              <a:defRPr/>
            </a:pPr>
            <a:r>
              <a:rPr lang="tr-TR" dirty="0" smtClean="0">
                <a:solidFill>
                  <a:srgbClr val="FFFF00"/>
                </a:solidFill>
              </a:rPr>
              <a:t>Bıçaklar</a:t>
            </a:r>
            <a:endParaRPr lang="tr-TR" dirty="0">
              <a:solidFill>
                <a:srgbClr val="FFFF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125538"/>
            <a:ext cx="8435975" cy="5000625"/>
          </a:xfrm>
        </p:spPr>
        <p:txBody>
          <a:bodyPr/>
          <a:lstStyle/>
          <a:p>
            <a:pPr>
              <a:defRPr/>
            </a:pPr>
            <a:endParaRPr lang="tr-TR" dirty="0" smtClean="0"/>
          </a:p>
          <a:p>
            <a:pPr>
              <a:defRPr/>
            </a:pPr>
            <a:endParaRPr lang="tr-TR" dirty="0" smtClean="0"/>
          </a:p>
          <a:p>
            <a:pPr>
              <a:defRPr/>
            </a:pPr>
            <a:endParaRPr lang="tr-TR" dirty="0" smtClean="0"/>
          </a:p>
          <a:p>
            <a:pPr>
              <a:defRPr/>
            </a:pPr>
            <a:endParaRPr lang="tr-TR" dirty="0" smtClean="0"/>
          </a:p>
          <a:p>
            <a:pPr>
              <a:defRPr/>
            </a:pPr>
            <a:endParaRPr lang="tr-TR" dirty="0" smtClean="0"/>
          </a:p>
          <a:p>
            <a:pPr algn="just">
              <a:defRPr/>
            </a:pPr>
            <a:r>
              <a:rPr lang="tr-TR" sz="4000" dirty="0" smtClean="0"/>
              <a:t>Fakat günün her saatinde kullanılırlar</a:t>
            </a:r>
          </a:p>
        </p:txBody>
      </p:sp>
      <p:sp>
        <p:nvSpPr>
          <p:cNvPr id="4" name="3 Beşgen"/>
          <p:cNvSpPr/>
          <p:nvPr/>
        </p:nvSpPr>
        <p:spPr bwMode="auto">
          <a:xfrm>
            <a:off x="539750" y="1484313"/>
            <a:ext cx="7920038" cy="2089150"/>
          </a:xfrm>
          <a:prstGeom prst="homePlat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algn="just">
              <a:defRPr/>
            </a:pPr>
            <a:r>
              <a:rPr lang="tr-TR" sz="4000" dirty="0">
                <a:solidFill>
                  <a:schemeClr val="tx1"/>
                </a:solidFill>
                <a:latin typeface="+mn-lt"/>
              </a:rPr>
              <a:t>İyi  kalite bıçaklar oldukça pahalıdırlar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tr-TR" dirty="0" smtClean="0">
                <a:solidFill>
                  <a:srgbClr val="FFFF00"/>
                </a:solidFill>
              </a:rPr>
              <a:t>Sebze-meyve yıkama makinesi</a:t>
            </a:r>
            <a:endParaRPr lang="tr-TR" dirty="0">
              <a:solidFill>
                <a:srgbClr val="FFFF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341438"/>
            <a:ext cx="8229600" cy="5040312"/>
          </a:xfrm>
        </p:spPr>
        <p:txBody>
          <a:bodyPr/>
          <a:lstStyle/>
          <a:p>
            <a:pPr algn="just">
              <a:defRPr/>
            </a:pPr>
            <a:r>
              <a:rPr lang="tr-TR" sz="4000" dirty="0" smtClean="0"/>
              <a:t>Sebze ve meyveleri yumuşak hareketlerle yıkayan bir makinedir. </a:t>
            </a:r>
          </a:p>
          <a:p>
            <a:pPr algn="just">
              <a:defRPr/>
            </a:pPr>
            <a:r>
              <a:rPr lang="tr-TR" sz="4000" dirty="0" smtClean="0"/>
              <a:t>Her çeşit meyve ve sebze türlerini yıkayan makinenin kurutma özelliği de vardır. Yıkama işlemleri tam otomatik olarak yapılır. Ekonomik su ve enerji tasarrufunun  yanında, işgücü kazancı da  sağlar.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tr-TR" dirty="0" smtClean="0">
                <a:solidFill>
                  <a:srgbClr val="FFFF00"/>
                </a:solidFill>
              </a:rPr>
              <a:t>Et Kütüğü</a:t>
            </a:r>
            <a:endParaRPr lang="tr-TR" dirty="0">
              <a:solidFill>
                <a:srgbClr val="FFFF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tr-TR" sz="3600" dirty="0" smtClean="0"/>
              <a:t>Üzerinde et doğramak yada pirzola-biftek yapmak için kullanılan gereçlerdendir.  </a:t>
            </a:r>
          </a:p>
          <a:p>
            <a:pPr>
              <a:buFont typeface="Wingdings" pitchFamily="2" charset="2"/>
              <a:buNone/>
              <a:defRPr/>
            </a:pPr>
            <a:endParaRPr lang="tr-TR" sz="3600" dirty="0" smtClean="0"/>
          </a:p>
          <a:p>
            <a:pPr>
              <a:defRPr/>
            </a:pPr>
            <a:r>
              <a:rPr lang="tr-TR" sz="3600" dirty="0" smtClean="0"/>
              <a:t>Ahşap (tercih edilmemelidir) yada polietilen malzemeden yapılmaktadır ve malzemenin yekpare olması sanitasyon açısından önem taşımaktadır.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7875"/>
          </a:xfrm>
        </p:spPr>
        <p:txBody>
          <a:bodyPr/>
          <a:lstStyle/>
          <a:p>
            <a:pPr>
              <a:defRPr/>
            </a:pPr>
            <a:r>
              <a:rPr lang="tr-TR" dirty="0" smtClean="0">
                <a:solidFill>
                  <a:srgbClr val="FFFF00"/>
                </a:solidFill>
              </a:rPr>
              <a:t>Doğrama Tahtaları</a:t>
            </a:r>
            <a:endParaRPr lang="tr-TR" dirty="0">
              <a:solidFill>
                <a:srgbClr val="FFFF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052513"/>
            <a:ext cx="8229600" cy="5329237"/>
          </a:xfrm>
        </p:spPr>
        <p:txBody>
          <a:bodyPr/>
          <a:lstStyle/>
          <a:p>
            <a:pPr algn="just">
              <a:defRPr/>
            </a:pPr>
            <a:r>
              <a:rPr lang="tr-TR" sz="3600" dirty="0" smtClean="0"/>
              <a:t>Et, sebze ve meyve gibi yiyeceklerin doğranmasında kullanılan PVC plastikten yapılmış gereçlerdir.</a:t>
            </a:r>
          </a:p>
          <a:p>
            <a:pPr algn="just">
              <a:buFont typeface="Wingdings" pitchFamily="2" charset="2"/>
              <a:buNone/>
              <a:defRPr/>
            </a:pPr>
            <a:endParaRPr lang="tr-TR" sz="3600" dirty="0" smtClean="0"/>
          </a:p>
          <a:p>
            <a:pPr algn="just">
              <a:defRPr/>
            </a:pPr>
            <a:r>
              <a:rPr lang="tr-TR" sz="3600" dirty="0" smtClean="0"/>
              <a:t>PVC plastikten yapılanları hijyeniktir. Büyük parçaların kesilmesinde kullanılmamalıdır. Mümkünse  her hazırlama alanı için farklı renklerde yapılmış olanları tercih edilmelidir. 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tr-TR" dirty="0" smtClean="0">
                <a:solidFill>
                  <a:srgbClr val="FFFF00"/>
                </a:solidFill>
              </a:rPr>
              <a:t>Çalışma Tezgahları</a:t>
            </a:r>
            <a:endParaRPr lang="tr-TR" dirty="0">
              <a:solidFill>
                <a:srgbClr val="FFFF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defRPr/>
            </a:pPr>
            <a:r>
              <a:rPr lang="tr-TR" sz="3600" dirty="0" smtClean="0"/>
              <a:t>Et, sebze ve pasta hazırlama bölümlerinde farklı tiplerde çalışma tezgahlarına gereksinim vardır. Bu tezgahlar çalışma kolaylığı için ergonomik yapıda ve dayanıklı malzemelerden yapılmış olmalıdır. </a:t>
            </a:r>
          </a:p>
          <a:p>
            <a:pPr algn="just">
              <a:defRPr/>
            </a:pPr>
            <a:r>
              <a:rPr lang="tr-TR" sz="3600" dirty="0" smtClean="0"/>
              <a:t>Sebze yıkama tezgahlarında evyeler bulunmaktadır.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900"/>
          </a:xfrm>
        </p:spPr>
        <p:txBody>
          <a:bodyPr/>
          <a:lstStyle/>
          <a:p>
            <a:pPr>
              <a:defRPr/>
            </a:pPr>
            <a:r>
              <a:rPr lang="tr-TR" dirty="0" smtClean="0">
                <a:solidFill>
                  <a:srgbClr val="FFFF00"/>
                </a:solidFill>
              </a:rPr>
              <a:t>Konteynırlar</a:t>
            </a:r>
            <a:endParaRPr lang="tr-TR" dirty="0">
              <a:solidFill>
                <a:srgbClr val="FFFF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defRPr/>
            </a:pPr>
            <a:r>
              <a:rPr lang="tr-TR" sz="4000" dirty="0" smtClean="0"/>
              <a:t>Çalışma tezgahlan altına da yerleştirilebilen, un, şeker gibi rutubetten etkilenen maddeleri saklamak için kullanılan plastik veya metalden yapılmış isteğe göre tekerlekli köşeli veya silindirik kapalı kaplardır.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437"/>
          </a:xfrm>
        </p:spPr>
        <p:txBody>
          <a:bodyPr/>
          <a:lstStyle/>
          <a:p>
            <a:pPr>
              <a:defRPr/>
            </a:pP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>
                <a:solidFill>
                  <a:srgbClr val="FFFF00"/>
                </a:solidFill>
              </a:rPr>
              <a:t>Gastronom küvetler</a:t>
            </a:r>
            <a:br>
              <a:rPr lang="tr-TR" dirty="0" smtClean="0">
                <a:solidFill>
                  <a:srgbClr val="FFFF00"/>
                </a:solidFill>
              </a:rPr>
            </a:br>
            <a:endParaRPr lang="tr-TR" dirty="0">
              <a:solidFill>
                <a:srgbClr val="FFFF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827088" y="1341438"/>
            <a:ext cx="7561262" cy="4784725"/>
          </a:xfrm>
        </p:spPr>
        <p:txBody>
          <a:bodyPr/>
          <a:lstStyle/>
          <a:p>
            <a:pPr marL="0" indent="0" algn="just">
              <a:defRPr/>
            </a:pPr>
            <a:r>
              <a:rPr lang="tr-TR" sz="4000" dirty="0" smtClean="0"/>
              <a:t> </a:t>
            </a:r>
            <a:r>
              <a:rPr lang="tr-TR" sz="3600" dirty="0" smtClean="0"/>
              <a:t>Çeşitli derinlik ve boyutlarda olan   </a:t>
            </a:r>
          </a:p>
          <a:p>
            <a:pPr marL="0" indent="0" algn="just">
              <a:buFont typeface="Wingdings" pitchFamily="2" charset="2"/>
              <a:buNone/>
              <a:defRPr/>
            </a:pPr>
            <a:r>
              <a:rPr lang="tr-TR" sz="3600" dirty="0" smtClean="0"/>
              <a:t>   gastronom  küvetleri, çeşitli yiyeceklerin     </a:t>
            </a:r>
          </a:p>
          <a:p>
            <a:pPr marL="0" indent="0" algn="just">
              <a:buFont typeface="Wingdings" pitchFamily="2" charset="2"/>
              <a:buNone/>
              <a:defRPr/>
            </a:pPr>
            <a:r>
              <a:rPr lang="tr-TR" sz="3600" dirty="0" smtClean="0"/>
              <a:t>   saklanması, taşınması ve yıkanmasında  </a:t>
            </a:r>
          </a:p>
          <a:p>
            <a:pPr marL="0" indent="0" algn="just">
              <a:buFont typeface="Wingdings" pitchFamily="2" charset="2"/>
              <a:buNone/>
              <a:defRPr/>
            </a:pPr>
            <a:r>
              <a:rPr lang="tr-TR" sz="3600" dirty="0" smtClean="0"/>
              <a:t>   kullanılırlar. Kulpsuzdurlar ve kapaklı </a:t>
            </a:r>
          </a:p>
          <a:p>
            <a:pPr marL="0" indent="0" algn="just">
              <a:buFont typeface="Wingdings" pitchFamily="2" charset="2"/>
              <a:buNone/>
              <a:defRPr/>
            </a:pPr>
            <a:r>
              <a:rPr lang="tr-TR" sz="3600" dirty="0" smtClean="0"/>
              <a:t>   yada kapaksız olabilirler. Yıkamada </a:t>
            </a:r>
          </a:p>
          <a:p>
            <a:pPr marL="0" indent="0" algn="just">
              <a:buFont typeface="Wingdings" pitchFamily="2" charset="2"/>
              <a:buNone/>
              <a:defRPr/>
            </a:pPr>
            <a:r>
              <a:rPr lang="tr-TR" sz="3600" dirty="0" smtClean="0"/>
              <a:t>   kullanılan tipleri delikli olduklarından  </a:t>
            </a:r>
          </a:p>
          <a:p>
            <a:pPr marL="0" indent="0" algn="just">
              <a:buFont typeface="Wingdings" pitchFamily="2" charset="2"/>
              <a:buNone/>
              <a:defRPr/>
            </a:pPr>
            <a:r>
              <a:rPr lang="tr-TR" sz="3600" dirty="0" smtClean="0"/>
              <a:t>   kolaylık  sağlarlar.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endParaRPr lang="tr-TR" dirty="0" smtClean="0"/>
          </a:p>
          <a:p>
            <a:pPr>
              <a:defRPr/>
            </a:pPr>
            <a:endParaRPr lang="tr-TR" dirty="0" smtClean="0"/>
          </a:p>
          <a:p>
            <a:pPr>
              <a:defRPr/>
            </a:pPr>
            <a:endParaRPr lang="tr-TR" dirty="0" smtClean="0"/>
          </a:p>
          <a:p>
            <a:pPr>
              <a:defRPr/>
            </a:pPr>
            <a:endParaRPr lang="tr-TR" dirty="0" smtClean="0"/>
          </a:p>
          <a:p>
            <a:pPr>
              <a:buFont typeface="Wingdings" pitchFamily="2" charset="2"/>
              <a:buNone/>
              <a:defRPr/>
            </a:pPr>
            <a:endParaRPr lang="tr-TR" dirty="0" smtClean="0"/>
          </a:p>
          <a:p>
            <a:pPr algn="just">
              <a:buFont typeface="Wingdings" pitchFamily="2" charset="2"/>
              <a:buNone/>
              <a:defRPr/>
            </a:pPr>
            <a:r>
              <a:rPr lang="tr-TR" sz="4000" dirty="0" smtClean="0"/>
              <a:t>Yapıldığı çeliğin          Bıçağın  keskinliği                </a:t>
            </a:r>
          </a:p>
          <a:p>
            <a:pPr algn="just">
              <a:buFont typeface="Wingdings" pitchFamily="2" charset="2"/>
              <a:buNone/>
              <a:defRPr/>
            </a:pPr>
            <a:r>
              <a:rPr lang="tr-TR" sz="4000" dirty="0" smtClean="0"/>
              <a:t>     kalitesi                                       </a:t>
            </a:r>
          </a:p>
          <a:p>
            <a:pPr>
              <a:buFont typeface="Wingdings" pitchFamily="2" charset="2"/>
              <a:buNone/>
              <a:defRPr/>
            </a:pPr>
            <a:r>
              <a:rPr lang="tr-TR" sz="4000" dirty="0" smtClean="0"/>
              <a:t>                                    </a:t>
            </a:r>
          </a:p>
          <a:p>
            <a:pPr>
              <a:buFont typeface="Wingdings" pitchFamily="2" charset="2"/>
              <a:buNone/>
              <a:defRPr/>
            </a:pPr>
            <a:r>
              <a:rPr lang="tr-TR" sz="4000" dirty="0" smtClean="0"/>
              <a:t>                                              </a:t>
            </a:r>
          </a:p>
          <a:p>
            <a:pPr>
              <a:buFont typeface="Wingdings" pitchFamily="2" charset="2"/>
              <a:buNone/>
              <a:defRPr/>
            </a:pPr>
            <a:r>
              <a:rPr lang="tr-TR" sz="4000" dirty="0" smtClean="0"/>
              <a:t> </a:t>
            </a:r>
            <a:endParaRPr lang="tr-TR" sz="4000" dirty="0"/>
          </a:p>
        </p:txBody>
      </p:sp>
      <p:sp>
        <p:nvSpPr>
          <p:cNvPr id="4" name="3 Oval"/>
          <p:cNvSpPr/>
          <p:nvPr/>
        </p:nvSpPr>
        <p:spPr bwMode="auto">
          <a:xfrm>
            <a:off x="468313" y="188913"/>
            <a:ext cx="7848600" cy="2735262"/>
          </a:xfrm>
          <a:prstGeom prst="ellips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r>
              <a:rPr lang="tr-TR" sz="3200" dirty="0">
                <a:solidFill>
                  <a:schemeClr val="tx1"/>
                </a:solidFill>
                <a:latin typeface="+mn-lt"/>
              </a:rPr>
              <a:t>Bir  bıçağın performansı iki özelliğe bağlıdır.</a:t>
            </a:r>
          </a:p>
        </p:txBody>
      </p:sp>
      <p:sp>
        <p:nvSpPr>
          <p:cNvPr id="216068" name="4 Aşağı Ok"/>
          <p:cNvSpPr>
            <a:spLocks noChangeArrowheads="1"/>
          </p:cNvSpPr>
          <p:nvPr/>
        </p:nvSpPr>
        <p:spPr bwMode="auto">
          <a:xfrm>
            <a:off x="1619250" y="2636838"/>
            <a:ext cx="485775" cy="1554162"/>
          </a:xfrm>
          <a:prstGeom prst="downArrow">
            <a:avLst>
              <a:gd name="adj1" fmla="val 50000"/>
              <a:gd name="adj2" fmla="val 49871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tr-TR"/>
          </a:p>
        </p:txBody>
      </p:sp>
      <p:sp>
        <p:nvSpPr>
          <p:cNvPr id="216069" name="5 Aşağı Ok"/>
          <p:cNvSpPr>
            <a:spLocks noChangeArrowheads="1"/>
          </p:cNvSpPr>
          <p:nvPr/>
        </p:nvSpPr>
        <p:spPr bwMode="auto">
          <a:xfrm>
            <a:off x="6300788" y="2781300"/>
            <a:ext cx="484187" cy="1409700"/>
          </a:xfrm>
          <a:prstGeom prst="downArrow">
            <a:avLst>
              <a:gd name="adj1" fmla="val 50000"/>
              <a:gd name="adj2" fmla="val 50021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tr-TR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İçerik Yer Tutucusu"/>
          <p:cNvGraphicFramePr>
            <a:graphicFrameLocks noGrp="1"/>
          </p:cNvGraphicFramePr>
          <p:nvPr>
            <p:ph idx="1"/>
          </p:nvPr>
        </p:nvGraphicFramePr>
        <p:xfrm>
          <a:off x="251520" y="260648"/>
          <a:ext cx="8640960" cy="62646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İçerik Yer Tutucusu"/>
          <p:cNvGraphicFramePr>
            <a:graphicFrameLocks noGrp="1"/>
          </p:cNvGraphicFramePr>
          <p:nvPr>
            <p:ph idx="1"/>
          </p:nvPr>
        </p:nvGraphicFramePr>
        <p:xfrm>
          <a:off x="251520" y="0"/>
          <a:ext cx="8640960" cy="685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4 İçerik Yer Tutucusu"/>
          <p:cNvGraphicFramePr>
            <a:graphicFrameLocks noGrp="1"/>
          </p:cNvGraphicFramePr>
          <p:nvPr>
            <p:ph idx="1"/>
          </p:nvPr>
        </p:nvGraphicFramePr>
        <p:xfrm>
          <a:off x="0" y="0"/>
          <a:ext cx="9144000" cy="685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765175"/>
            <a:ext cx="8229600" cy="5759450"/>
          </a:xfrm>
          <a:blipFill>
            <a:blip r:embed="rId2" cstate="print"/>
            <a:tile tx="0" ty="0" sx="100000" sy="100000" flip="none" algn="tl"/>
          </a:blipFill>
        </p:spPr>
        <p:txBody>
          <a:bodyPr/>
          <a:lstStyle/>
          <a:p>
            <a:pPr algn="just">
              <a:defRPr/>
            </a:pPr>
            <a:r>
              <a:rPr lang="tr-TR" sz="4000" dirty="0" smtClean="0"/>
              <a:t>Bıçaklar uygun esnekliğe sahip</a:t>
            </a:r>
          </a:p>
          <a:p>
            <a:pPr algn="just">
              <a:buFont typeface="Wingdings" pitchFamily="2" charset="2"/>
              <a:buNone/>
              <a:defRPr/>
            </a:pPr>
            <a:r>
              <a:rPr lang="tr-TR" sz="4000" dirty="0" smtClean="0"/>
              <a:t>olmalıdır.</a:t>
            </a:r>
          </a:p>
          <a:p>
            <a:pPr algn="just">
              <a:defRPr/>
            </a:pPr>
            <a:r>
              <a:rPr lang="tr-TR" sz="4000" dirty="0" smtClean="0"/>
              <a:t>İyi bir bıçağın sap kısmı, elle iyi</a:t>
            </a:r>
          </a:p>
          <a:p>
            <a:pPr algn="just">
              <a:buFont typeface="Wingdings" pitchFamily="2" charset="2"/>
              <a:buNone/>
              <a:defRPr/>
            </a:pPr>
            <a:r>
              <a:rPr lang="tr-TR" sz="4000" dirty="0" smtClean="0"/>
              <a:t>kavranabilecek emniyette olmalıdır.</a:t>
            </a:r>
          </a:p>
          <a:p>
            <a:pPr algn="just">
              <a:defRPr/>
            </a:pPr>
            <a:r>
              <a:rPr lang="tr-TR" sz="4000" dirty="0" smtClean="0"/>
              <a:t>Sap, yeterli, kavrama sağlayacak</a:t>
            </a:r>
          </a:p>
          <a:p>
            <a:pPr algn="just">
              <a:buFont typeface="Wingdings" pitchFamily="2" charset="2"/>
              <a:buNone/>
              <a:defRPr/>
            </a:pPr>
            <a:r>
              <a:rPr lang="tr-TR" sz="4000" dirty="0" smtClean="0"/>
              <a:t>büyüklükte olmalı ve parmak uçlarının</a:t>
            </a:r>
          </a:p>
          <a:p>
            <a:pPr algn="just">
              <a:buFont typeface="Wingdings" pitchFamily="2" charset="2"/>
              <a:buNone/>
              <a:defRPr/>
            </a:pPr>
            <a:r>
              <a:rPr lang="tr-TR" sz="4000" dirty="0" smtClean="0"/>
              <a:t>yerleşeceği  şekilde dizayn edilmiş</a:t>
            </a:r>
          </a:p>
          <a:p>
            <a:pPr algn="just">
              <a:buFont typeface="Wingdings" pitchFamily="2" charset="2"/>
              <a:buNone/>
              <a:defRPr/>
            </a:pPr>
            <a:r>
              <a:rPr lang="tr-TR" sz="4000" dirty="0" smtClean="0"/>
              <a:t>olmalıdır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620713"/>
            <a:ext cx="8229600" cy="5505450"/>
          </a:xfrm>
          <a:blipFill>
            <a:blip r:embed="rId2" cstate="print"/>
            <a:tile tx="0" ty="0" sx="100000" sy="100000" flip="none" algn="tl"/>
          </a:blipFill>
        </p:spPr>
        <p:txBody>
          <a:bodyPr/>
          <a:lstStyle/>
          <a:p>
            <a:pPr>
              <a:defRPr/>
            </a:pPr>
            <a:endParaRPr lang="tr-TR" dirty="0" smtClean="0"/>
          </a:p>
          <a:p>
            <a:pPr algn="just">
              <a:defRPr/>
            </a:pPr>
            <a:r>
              <a:rPr lang="tr-TR" sz="4000" dirty="0" smtClean="0"/>
              <a:t>Saplar; tahta, plastik veya metalden yapılmış olabilirler.</a:t>
            </a:r>
          </a:p>
          <a:p>
            <a:pPr algn="just">
              <a:defRPr/>
            </a:pPr>
            <a:r>
              <a:rPr lang="tr-TR" sz="4000" dirty="0" smtClean="0"/>
              <a:t>Plastik saplar perçinsizdir ve hijyenik olarak alternatif bir malzemedir. Eğer   iyi kalitede ise, dilimleme ve doğrama gibi işlemlerdeki çalışma hareketlerinde pratiklik sağlarlar.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4 İçerik Yer Tutucusu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484662447"/>
              </p:ext>
            </p:extLst>
          </p:nvPr>
        </p:nvGraphicFramePr>
        <p:xfrm>
          <a:off x="395536" y="618992"/>
          <a:ext cx="8532440" cy="62373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Dere">
  <a:themeElements>
    <a:clrScheme name="Dere 1">
      <a:dk1>
        <a:srgbClr val="000514"/>
      </a:dk1>
      <a:lt1>
        <a:srgbClr val="FFFFFF"/>
      </a:lt1>
      <a:dk2>
        <a:srgbClr val="003399"/>
      </a:dk2>
      <a:lt2>
        <a:srgbClr val="E5E5FF"/>
      </a:lt2>
      <a:accent1>
        <a:srgbClr val="0099CC"/>
      </a:accent1>
      <a:accent2>
        <a:srgbClr val="A886E0"/>
      </a:accent2>
      <a:accent3>
        <a:srgbClr val="AAADCA"/>
      </a:accent3>
      <a:accent4>
        <a:srgbClr val="DADADA"/>
      </a:accent4>
      <a:accent5>
        <a:srgbClr val="AACAE2"/>
      </a:accent5>
      <a:accent6>
        <a:srgbClr val="9879CB"/>
      </a:accent6>
      <a:hlink>
        <a:srgbClr val="FFCC00"/>
      </a:hlink>
      <a:folHlink>
        <a:srgbClr val="FFFFCC"/>
      </a:folHlink>
    </a:clrScheme>
    <a:fontScheme name="Dere">
      <a:majorFont>
        <a:latin typeface="Garamond"/>
        <a:ea typeface=""/>
        <a:cs typeface=""/>
      </a:majorFont>
      <a:minorFont>
        <a:latin typeface="Garamond"/>
        <a:ea typeface=""/>
        <a:cs typeface="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rgbClr val="CC66FF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rgbClr val="CC66FF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re 1">
        <a:dk1>
          <a:srgbClr val="000514"/>
        </a:dk1>
        <a:lt1>
          <a:srgbClr val="FFFFFF"/>
        </a:lt1>
        <a:dk2>
          <a:srgbClr val="003399"/>
        </a:dk2>
        <a:lt2>
          <a:srgbClr val="E5E5FF"/>
        </a:lt2>
        <a:accent1>
          <a:srgbClr val="0099CC"/>
        </a:accent1>
        <a:accent2>
          <a:srgbClr val="A886E0"/>
        </a:accent2>
        <a:accent3>
          <a:srgbClr val="AAADCA"/>
        </a:accent3>
        <a:accent4>
          <a:srgbClr val="DADADA"/>
        </a:accent4>
        <a:accent5>
          <a:srgbClr val="AACAE2"/>
        </a:accent5>
        <a:accent6>
          <a:srgbClr val="9879CB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re 2">
        <a:dk1>
          <a:srgbClr val="3E3E5C"/>
        </a:dk1>
        <a:lt1>
          <a:srgbClr val="FFFFFF"/>
        </a:lt1>
        <a:dk2>
          <a:srgbClr val="666699"/>
        </a:dk2>
        <a:lt2>
          <a:srgbClr val="DFDFE9"/>
        </a:lt2>
        <a:accent1>
          <a:srgbClr val="CC66FF"/>
        </a:accent1>
        <a:accent2>
          <a:srgbClr val="679ACD"/>
        </a:accent2>
        <a:accent3>
          <a:srgbClr val="B8B8CA"/>
        </a:accent3>
        <a:accent4>
          <a:srgbClr val="DADADA"/>
        </a:accent4>
        <a:accent5>
          <a:srgbClr val="E2B8FF"/>
        </a:accent5>
        <a:accent6>
          <a:srgbClr val="5D8BBA"/>
        </a:accent6>
        <a:hlink>
          <a:srgbClr val="CCE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re 3">
        <a:dk1>
          <a:srgbClr val="2A5400"/>
        </a:dk1>
        <a:lt1>
          <a:srgbClr val="FFFFFF"/>
        </a:lt1>
        <a:dk2>
          <a:srgbClr val="4A9400"/>
        </a:dk2>
        <a:lt2>
          <a:srgbClr val="BAE8BA"/>
        </a:lt2>
        <a:accent1>
          <a:srgbClr val="33CC33"/>
        </a:accent1>
        <a:accent2>
          <a:srgbClr val="99CC00"/>
        </a:accent2>
        <a:accent3>
          <a:srgbClr val="B1C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99FF33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re 4">
        <a:dk1>
          <a:srgbClr val="000000"/>
        </a:dk1>
        <a:lt1>
          <a:srgbClr val="FFFFFF"/>
        </a:lt1>
        <a:dk2>
          <a:srgbClr val="51596D"/>
        </a:dk2>
        <a:lt2>
          <a:srgbClr val="DDDDDD"/>
        </a:lt2>
        <a:accent1>
          <a:srgbClr val="787E8A"/>
        </a:accent1>
        <a:accent2>
          <a:srgbClr val="339966"/>
        </a:accent2>
        <a:accent3>
          <a:srgbClr val="B3B5BA"/>
        </a:accent3>
        <a:accent4>
          <a:srgbClr val="DADADA"/>
        </a:accent4>
        <a:accent5>
          <a:srgbClr val="BEC0C4"/>
        </a:accent5>
        <a:accent6>
          <a:srgbClr val="2D8A5C"/>
        </a:accent6>
        <a:hlink>
          <a:srgbClr val="00FFFF"/>
        </a:hlink>
        <a:folHlink>
          <a:srgbClr val="74B6D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re 5">
        <a:dk1>
          <a:srgbClr val="5C1F00"/>
        </a:dk1>
        <a:lt1>
          <a:srgbClr val="FFFFFF"/>
        </a:lt1>
        <a:dk2>
          <a:srgbClr val="8C0000"/>
        </a:dk2>
        <a:lt2>
          <a:srgbClr val="DFD293"/>
        </a:lt2>
        <a:accent1>
          <a:srgbClr val="FF6845"/>
        </a:accent1>
        <a:accent2>
          <a:srgbClr val="BE7960"/>
        </a:accent2>
        <a:accent3>
          <a:srgbClr val="C5AAAA"/>
        </a:accent3>
        <a:accent4>
          <a:srgbClr val="DADADA"/>
        </a:accent4>
        <a:accent5>
          <a:srgbClr val="FFB9B0"/>
        </a:accent5>
        <a:accent6>
          <a:srgbClr val="AC6D56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re 6">
        <a:dk1>
          <a:srgbClr val="5E4444"/>
        </a:dk1>
        <a:lt1>
          <a:srgbClr val="F7F3F3"/>
        </a:lt1>
        <a:dk2>
          <a:srgbClr val="8A6362"/>
        </a:dk2>
        <a:lt2>
          <a:srgbClr val="D8C1BA"/>
        </a:lt2>
        <a:accent1>
          <a:srgbClr val="CC6600"/>
        </a:accent1>
        <a:accent2>
          <a:srgbClr val="C16059"/>
        </a:accent2>
        <a:accent3>
          <a:srgbClr val="C4B7B7"/>
        </a:accent3>
        <a:accent4>
          <a:srgbClr val="D3D0D0"/>
        </a:accent4>
        <a:accent5>
          <a:srgbClr val="E2B8AA"/>
        </a:accent5>
        <a:accent6>
          <a:srgbClr val="AF5650"/>
        </a:accent6>
        <a:hlink>
          <a:srgbClr val="FFCC00"/>
        </a:hlink>
        <a:folHlink>
          <a:srgbClr val="CBB55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re 7">
        <a:dk1>
          <a:srgbClr val="7F6737"/>
        </a:dk1>
        <a:lt1>
          <a:srgbClr val="FFFFFF"/>
        </a:lt1>
        <a:dk2>
          <a:srgbClr val="BFA673"/>
        </a:dk2>
        <a:lt2>
          <a:srgbClr val="E6E3AA"/>
        </a:lt2>
        <a:accent1>
          <a:srgbClr val="FFCC00"/>
        </a:accent1>
        <a:accent2>
          <a:srgbClr val="808000"/>
        </a:accent2>
        <a:accent3>
          <a:srgbClr val="DCD0BC"/>
        </a:accent3>
        <a:accent4>
          <a:srgbClr val="DADADA"/>
        </a:accent4>
        <a:accent5>
          <a:srgbClr val="FFE2AA"/>
        </a:accent5>
        <a:accent6>
          <a:srgbClr val="737300"/>
        </a:accent6>
        <a:hlink>
          <a:srgbClr val="784700"/>
        </a:hlink>
        <a:folHlink>
          <a:srgbClr val="9A7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re 8">
        <a:dk1>
          <a:srgbClr val="4B2500"/>
        </a:dk1>
        <a:lt1>
          <a:srgbClr val="F9F0D3"/>
        </a:lt1>
        <a:dk2>
          <a:srgbClr val="A69564"/>
        </a:dk2>
        <a:lt2>
          <a:srgbClr val="EFDEAF"/>
        </a:lt2>
        <a:accent1>
          <a:srgbClr val="FFFFE3"/>
        </a:accent1>
        <a:accent2>
          <a:srgbClr val="BFBFA7"/>
        </a:accent2>
        <a:accent3>
          <a:srgbClr val="FBF6E6"/>
        </a:accent3>
        <a:accent4>
          <a:srgbClr val="3F1E00"/>
        </a:accent4>
        <a:accent5>
          <a:srgbClr val="FFFFEF"/>
        </a:accent5>
        <a:accent6>
          <a:srgbClr val="ADAD97"/>
        </a:accent6>
        <a:hlink>
          <a:srgbClr val="7B6D47"/>
        </a:hlink>
        <a:folHlink>
          <a:srgbClr val="A99D2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re 9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CECFF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2D2D8A"/>
        </a:accent6>
        <a:hlink>
          <a:srgbClr val="6600FF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is Teması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5241</TotalTime>
  <Words>753</Words>
  <Application>Microsoft Office PowerPoint</Application>
  <PresentationFormat>Ekran Gösterisi (4:3)</PresentationFormat>
  <Paragraphs>105</Paragraphs>
  <Slides>25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25</vt:i4>
      </vt:variant>
    </vt:vector>
  </HeadingPairs>
  <TitlesOfParts>
    <vt:vector size="26" baseType="lpstr">
      <vt:lpstr>Dere</vt:lpstr>
      <vt:lpstr>BESİN HAZIRLAMA BÖLÜMÜNDE BULUNAN EKİPMANLAR</vt:lpstr>
      <vt:lpstr>Bıçaklar</vt:lpstr>
      <vt:lpstr>Slayt 3</vt:lpstr>
      <vt:lpstr>Slayt 4</vt:lpstr>
      <vt:lpstr>Slayt 5</vt:lpstr>
      <vt:lpstr>Slayt 6</vt:lpstr>
      <vt:lpstr>Slayt 7</vt:lpstr>
      <vt:lpstr>Slayt 8</vt:lpstr>
      <vt:lpstr>Slayt 9</vt:lpstr>
      <vt:lpstr>Blender ve mikserler </vt:lpstr>
      <vt:lpstr>Slayt 11</vt:lpstr>
      <vt:lpstr>Slayt 12</vt:lpstr>
      <vt:lpstr>Slayt 13</vt:lpstr>
      <vt:lpstr>Slayt 14</vt:lpstr>
      <vt:lpstr>Soyma makinesi </vt:lpstr>
      <vt:lpstr>Hamur yoğurma makinesi</vt:lpstr>
      <vt:lpstr>Hamur şekillendirme makinesi </vt:lpstr>
      <vt:lpstr>Et kesme makinesi </vt:lpstr>
      <vt:lpstr> Et kıyma makinesi </vt:lpstr>
      <vt:lpstr>Sebze-meyve yıkama makinesi</vt:lpstr>
      <vt:lpstr>Et Kütüğü</vt:lpstr>
      <vt:lpstr>Doğrama Tahtaları</vt:lpstr>
      <vt:lpstr>Çalışma Tezgahları</vt:lpstr>
      <vt:lpstr>Konteynırlar</vt:lpstr>
      <vt:lpstr> Gastronom küvetler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Başlığı Yok</dc:title>
  <dc:creator>aa</dc:creator>
  <cp:lastModifiedBy>PC</cp:lastModifiedBy>
  <cp:revision>1017</cp:revision>
  <dcterms:created xsi:type="dcterms:W3CDTF">2005-01-08T15:21:40Z</dcterms:created>
  <dcterms:modified xsi:type="dcterms:W3CDTF">2020-04-30T08:49:24Z</dcterms:modified>
</cp:coreProperties>
</file>