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258" r:id="rId3"/>
    <p:sldId id="259" r:id="rId4"/>
    <p:sldId id="264" r:id="rId5"/>
    <p:sldId id="261" r:id="rId6"/>
    <p:sldId id="327" r:id="rId7"/>
    <p:sldId id="285" r:id="rId8"/>
    <p:sldId id="267" r:id="rId9"/>
    <p:sldId id="324" r:id="rId10"/>
    <p:sldId id="303" r:id="rId11"/>
    <p:sldId id="268" r:id="rId12"/>
    <p:sldId id="269" r:id="rId13"/>
    <p:sldId id="304" r:id="rId14"/>
    <p:sldId id="323" r:id="rId15"/>
    <p:sldId id="306" r:id="rId16"/>
    <p:sldId id="307" r:id="rId17"/>
    <p:sldId id="308" r:id="rId18"/>
    <p:sldId id="309" r:id="rId19"/>
    <p:sldId id="311" r:id="rId20"/>
    <p:sldId id="289" r:id="rId21"/>
    <p:sldId id="312" r:id="rId22"/>
    <p:sldId id="325" r:id="rId23"/>
    <p:sldId id="313" r:id="rId24"/>
    <p:sldId id="314" r:id="rId25"/>
    <p:sldId id="290" r:id="rId26"/>
    <p:sldId id="291" r:id="rId27"/>
    <p:sldId id="315" r:id="rId28"/>
    <p:sldId id="316" r:id="rId29"/>
    <p:sldId id="317" r:id="rId30"/>
    <p:sldId id="293" r:id="rId31"/>
    <p:sldId id="292" r:id="rId32"/>
    <p:sldId id="270" r:id="rId33"/>
    <p:sldId id="319" r:id="rId34"/>
    <p:sldId id="326" r:id="rId35"/>
    <p:sldId id="299" r:id="rId36"/>
    <p:sldId id="271" r:id="rId37"/>
    <p:sldId id="298" r:id="rId38"/>
    <p:sldId id="320" r:id="rId39"/>
    <p:sldId id="266" r:id="rId40"/>
    <p:sldId id="321" r:id="rId41"/>
    <p:sldId id="322" r:id="rId42"/>
    <p:sldId id="294" r:id="rId43"/>
    <p:sldId id="300" r:id="rId44"/>
    <p:sldId id="301" r:id="rId45"/>
    <p:sldId id="297" r:id="rId46"/>
    <p:sldId id="295" r:id="rId4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35" autoAdjust="0"/>
    <p:restoredTop sz="94660"/>
  </p:normalViewPr>
  <p:slideViewPr>
    <p:cSldViewPr>
      <p:cViewPr varScale="1">
        <p:scale>
          <a:sx n="74" d="100"/>
          <a:sy n="74" d="100"/>
        </p:scale>
        <p:origin x="-104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129990-3F32-413B-B8A2-27FC691796FB}" type="datetimeFigureOut">
              <a:rPr lang="tr-TR" smtClean="0"/>
              <a:pPr/>
              <a:t>15.04.2018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9765F7-563F-4DF7-872C-BCC1B6F8781C}" type="slidenum">
              <a:rPr lang="tr-TR" smtClean="0"/>
              <a:pPr/>
              <a:t>‹#›</a:t>
            </a:fld>
            <a:endParaRPr lang="tr-TR"/>
          </a:p>
        </p:txBody>
      </p:sp>
    </p:spTree>
    <p:extLst>
      <p:ext uri="{BB962C8B-B14F-4D97-AF65-F5344CB8AC3E}">
        <p14:creationId xmlns:p14="http://schemas.microsoft.com/office/powerpoint/2010/main" xmlns="" val="1787400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320"/>
            <a:ext cx="7470648" cy="1143000"/>
          </a:xfrm>
        </p:spPr>
        <p:txBody>
          <a:bodyPr anchor="ctr"/>
          <a:lstStyle>
            <a:lvl1pPr algn="l">
              <a:defRPr sz="4600"/>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8" name="7 Slayt Numarası Yer Tutucusu"/>
          <p:cNvSpPr>
            <a:spLocks noGrp="1"/>
          </p:cNvSpPr>
          <p:nvPr>
            <p:ph type="sldNum" sz="quarter" idx="11"/>
          </p:nvPr>
        </p:nvSpPr>
        <p:spPr/>
        <p:txBody>
          <a:bodyPr/>
          <a:lstStyle/>
          <a:p>
            <a:fld id="{B6D9D71E-F8C7-4A8A-8D68-DEC009310D19}"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F8EBF32C-88B6-40E6-92E1-9FCA9221EDF7}" type="datetimeFigureOut">
              <a:rPr lang="tr-TR" smtClean="0"/>
              <a:pPr/>
              <a:t>15.04.2018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156448" y="6422064"/>
            <a:ext cx="762000" cy="365125"/>
          </a:xfrm>
        </p:spPr>
        <p:txBody>
          <a:bodyPr/>
          <a:lstStyle/>
          <a:p>
            <a:fld id="{B6D9D71E-F8C7-4A8A-8D68-DEC009310D1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a:xfrm>
            <a:off x="457200" y="6422064"/>
            <a:ext cx="2133600" cy="365125"/>
          </a:xfrm>
        </p:spPr>
        <p:txBody>
          <a:bodyPr/>
          <a:lstStyle/>
          <a:p>
            <a:fld id="{F8EBF32C-88B6-40E6-92E1-9FCA9221EDF7}" type="datetimeFigureOut">
              <a:rPr lang="tr-TR" smtClean="0"/>
              <a:pPr/>
              <a:t>15.04.2018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6D9D71E-F8C7-4A8A-8D68-DEC009310D1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8EBF32C-88B6-40E6-92E1-9FCA9221EDF7}" type="datetimeFigureOut">
              <a:rPr lang="tr-TR" smtClean="0"/>
              <a:pPr/>
              <a:t>15.04.2018</a:t>
            </a:fld>
            <a:endParaRPr lang="tr-TR"/>
          </a:p>
        </p:txBody>
      </p:sp>
      <p:sp>
        <p:nvSpPr>
          <p:cNvPr id="22" name="21 Altbilgi Yer Tutucusu"/>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D9D71E-F8C7-4A8A-8D68-DEC009310D19}"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1700809"/>
            <a:ext cx="8964488" cy="936104"/>
          </a:xfrm>
        </p:spPr>
        <p:txBody>
          <a:bodyPr>
            <a:normAutofit fontScale="90000"/>
          </a:bodyPr>
          <a:lstStyle/>
          <a:p>
            <a:pPr algn="ctr"/>
            <a:r>
              <a:rPr lang="tr-TR" dirty="0">
                <a:solidFill>
                  <a:srgbClr val="0070C0"/>
                </a:solidFill>
              </a:rPr>
              <a:t>İLKOKUL 1. SINIF MATEMATİK DERSİ </a:t>
            </a:r>
            <a:br>
              <a:rPr lang="tr-TR" dirty="0">
                <a:solidFill>
                  <a:srgbClr val="0070C0"/>
                </a:solidFill>
              </a:rPr>
            </a:br>
            <a:r>
              <a:rPr lang="tr-TR" dirty="0">
                <a:solidFill>
                  <a:srgbClr val="0070C0"/>
                </a:solidFill>
              </a:rPr>
              <a:t>ÖĞRETİM PROGRAMI </a:t>
            </a:r>
            <a:br>
              <a:rPr lang="tr-TR" dirty="0">
                <a:solidFill>
                  <a:srgbClr val="0070C0"/>
                </a:solidFill>
              </a:rPr>
            </a:br>
            <a:r>
              <a:rPr lang="tr-TR" dirty="0">
                <a:solidFill>
                  <a:srgbClr val="0070C0"/>
                </a:solidFill>
              </a:rPr>
              <a:t>ve </a:t>
            </a:r>
            <a:br>
              <a:rPr lang="tr-TR" dirty="0">
                <a:solidFill>
                  <a:srgbClr val="0070C0"/>
                </a:solidFill>
              </a:rPr>
            </a:br>
            <a:r>
              <a:rPr lang="tr-TR" dirty="0">
                <a:solidFill>
                  <a:srgbClr val="0070C0"/>
                </a:solidFill>
              </a:rPr>
              <a:t>okul öncesi eğitimi programı ile ilişkilendirilmesi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332656"/>
            <a:ext cx="7467600" cy="1143000"/>
          </a:xfrm>
        </p:spPr>
        <p:txBody>
          <a:bodyPr>
            <a:normAutofit fontScale="90000"/>
          </a:bodyPr>
          <a:lstStyle/>
          <a:p>
            <a:r>
              <a:rPr lang="tr-TR" dirty="0">
                <a:solidFill>
                  <a:srgbClr val="0070C0"/>
                </a:solidFill>
              </a:rPr>
              <a:t>Sayılar ve İşlemler (Doğal Sayılar)</a:t>
            </a:r>
            <a:endParaRPr lang="tr-TR" dirty="0"/>
          </a:p>
        </p:txBody>
      </p:sp>
      <p:sp>
        <p:nvSpPr>
          <p:cNvPr id="3" name="İçerik Yer Tutucusu 2"/>
          <p:cNvSpPr>
            <a:spLocks noGrp="1"/>
          </p:cNvSpPr>
          <p:nvPr>
            <p:ph idx="1"/>
          </p:nvPr>
        </p:nvSpPr>
        <p:spPr>
          <a:xfrm>
            <a:off x="323528" y="2018772"/>
            <a:ext cx="7467600" cy="4959217"/>
          </a:xfrm>
        </p:spPr>
        <p:txBody>
          <a:bodyPr>
            <a:normAutofit/>
          </a:bodyPr>
          <a:lstStyle/>
          <a:p>
            <a:r>
              <a:rPr lang="tr-TR" sz="2600" dirty="0"/>
              <a:t>Rakamları okur ve yazar. </a:t>
            </a:r>
          </a:p>
          <a:p>
            <a:pPr marL="36576" indent="0">
              <a:buNone/>
            </a:pPr>
            <a:r>
              <a:rPr lang="tr-TR" sz="2600" i="1" dirty="0"/>
              <a:t> </a:t>
            </a:r>
          </a:p>
          <a:p>
            <a:pPr>
              <a:buFont typeface="Wingdings" panose="05000000000000000000" pitchFamily="2" charset="2"/>
              <a:buChar char="Ø"/>
            </a:pPr>
            <a:r>
              <a:rPr lang="tr-TR" sz="2600" i="1" dirty="0"/>
              <a:t>Rakam ve sayı terimlerinin birbirine karıştırılmadan doğru kullanımına dikkat edilmelidir. Öğrenciler, okur yazar duruma geldiklerinde rakamların adları yazı ile yazdırılır. Rakamların yazılış yönüne dikkat ettirilir. </a:t>
            </a:r>
          </a:p>
          <a:p>
            <a:pPr marL="36576" indent="0">
              <a:buNone/>
            </a:pPr>
            <a:endParaRPr lang="tr-TR" i="1" dirty="0"/>
          </a:p>
          <a:p>
            <a:pPr marL="36576" indent="0">
              <a:buNone/>
            </a:pPr>
            <a:r>
              <a:rPr lang="tr-TR" sz="3900" i="1" dirty="0">
                <a:solidFill>
                  <a:srgbClr val="FF0000"/>
                </a:solidFill>
              </a:rPr>
              <a:t>        1 -   Bir                     11 - On bir</a:t>
            </a:r>
            <a:r>
              <a:rPr lang="tr-TR" dirty="0"/>
              <a:t>	</a:t>
            </a:r>
          </a:p>
        </p:txBody>
      </p:sp>
      <p:sp>
        <p:nvSpPr>
          <p:cNvPr id="4" name="Bulut 3"/>
          <p:cNvSpPr/>
          <p:nvPr/>
        </p:nvSpPr>
        <p:spPr>
          <a:xfrm>
            <a:off x="6330752" y="1124744"/>
            <a:ext cx="2920752" cy="1944216"/>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Nesne veya varlıkları gözlemler.</a:t>
            </a:r>
          </a:p>
          <a:p>
            <a:pPr algn="ctr"/>
            <a:r>
              <a:rPr lang="tr-TR" dirty="0"/>
              <a:t>(Nesnenin adını bilme)</a:t>
            </a:r>
          </a:p>
        </p:txBody>
      </p:sp>
    </p:spTree>
    <p:extLst>
      <p:ext uri="{BB962C8B-B14F-4D97-AF65-F5344CB8AC3E}">
        <p14:creationId xmlns:p14="http://schemas.microsoft.com/office/powerpoint/2010/main" xmlns="" val="116985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9137" y="-20567"/>
            <a:ext cx="7467600" cy="1143000"/>
          </a:xfrm>
        </p:spPr>
        <p:txBody>
          <a:bodyPr>
            <a:normAutofit fontScale="90000"/>
          </a:bodyPr>
          <a:lstStyle/>
          <a:p>
            <a:r>
              <a:rPr lang="tr-TR" dirty="0">
                <a:solidFill>
                  <a:srgbClr val="0070C0"/>
                </a:solidFill>
              </a:rPr>
              <a:t>Sayılar ve İşlemler (Doğal Sayılar)</a:t>
            </a:r>
            <a:endParaRPr lang="tr-TR" dirty="0"/>
          </a:p>
        </p:txBody>
      </p:sp>
      <p:sp>
        <p:nvSpPr>
          <p:cNvPr id="3" name="2 İçerik Yer Tutucusu"/>
          <p:cNvSpPr>
            <a:spLocks noGrp="1"/>
          </p:cNvSpPr>
          <p:nvPr>
            <p:ph idx="1"/>
          </p:nvPr>
        </p:nvSpPr>
        <p:spPr>
          <a:xfrm>
            <a:off x="259705" y="1122433"/>
            <a:ext cx="8486846" cy="4785395"/>
          </a:xfrm>
        </p:spPr>
        <p:txBody>
          <a:bodyPr>
            <a:normAutofit lnSpcReduction="10000"/>
          </a:bodyPr>
          <a:lstStyle/>
          <a:p>
            <a:r>
              <a:rPr lang="tr-TR" sz="2600" dirty="0"/>
              <a:t>Nesne sayısı 20’den az olan bir </a:t>
            </a:r>
          </a:p>
          <a:p>
            <a:pPr marL="36576" indent="0">
              <a:buNone/>
            </a:pPr>
            <a:r>
              <a:rPr lang="tr-TR" sz="2600" dirty="0"/>
              <a:t>topluluktaki nesnelerin sayısını belirler ve bu </a:t>
            </a:r>
          </a:p>
          <a:p>
            <a:pPr marL="36576" indent="0">
              <a:buNone/>
            </a:pPr>
            <a:r>
              <a:rPr lang="tr-TR" sz="2600" dirty="0"/>
              <a:t>sayıyı rakamla yazar. </a:t>
            </a:r>
          </a:p>
          <a:p>
            <a:pPr marL="36576" indent="0">
              <a:buNone/>
            </a:pPr>
            <a:endParaRPr lang="tr-TR" sz="2400" dirty="0"/>
          </a:p>
          <a:p>
            <a:pPr>
              <a:buFont typeface="Wingdings" panose="05000000000000000000" pitchFamily="2" charset="2"/>
              <a:buChar char="Ø"/>
            </a:pPr>
            <a:r>
              <a:rPr lang="tr-TR" sz="2400" i="1" dirty="0"/>
              <a:t>Sayma çalışmaları yapılırken son söylenen sayının nesne miktarını ifade ettiği fark ettirilir. Ayrıca 20’ye kadar olan bir sayıya karşılık gelen çokluğun belirlenmesi sağlanır. Sayma çalışmaları yapılırken son söylenen sayının nesne miktarını ifade ettiği fark ettirilir. 10’a kadar olan sayılar arasındaki </a:t>
            </a:r>
            <a:r>
              <a:rPr lang="tr-TR" sz="2400" i="1" dirty="0" err="1">
                <a:solidFill>
                  <a:srgbClr val="FF0000"/>
                </a:solidFill>
              </a:rPr>
              <a:t>ardışıklık</a:t>
            </a:r>
            <a:r>
              <a:rPr lang="tr-TR" sz="2400" i="1" dirty="0"/>
              <a:t> ilişkilerinin kavranması sağlanır. ‘</a:t>
            </a:r>
            <a:r>
              <a:rPr lang="tr-TR" sz="2400" i="1" dirty="0">
                <a:solidFill>
                  <a:srgbClr val="FF0000"/>
                </a:solidFill>
              </a:rPr>
              <a:t>Önce’, ‘sonra’ ve ‘arasında’</a:t>
            </a:r>
            <a:r>
              <a:rPr lang="tr-TR" sz="2400" i="1" dirty="0"/>
              <a:t> ifadeleri kullanılır. </a:t>
            </a:r>
            <a:r>
              <a:rPr lang="tr-TR" sz="2400" dirty="0"/>
              <a:t>	</a:t>
            </a:r>
          </a:p>
          <a:p>
            <a:pPr marL="448056" lvl="1" indent="0">
              <a:buNone/>
            </a:pPr>
            <a:r>
              <a:rPr lang="tr-TR" dirty="0"/>
              <a:t>  </a:t>
            </a:r>
          </a:p>
        </p:txBody>
      </p:sp>
      <p:grpSp>
        <p:nvGrpSpPr>
          <p:cNvPr id="17409" name="Group 1"/>
          <p:cNvGrpSpPr>
            <a:grpSpLocks/>
          </p:cNvGrpSpPr>
          <p:nvPr/>
        </p:nvGrpSpPr>
        <p:grpSpPr bwMode="auto">
          <a:xfrm>
            <a:off x="1547664" y="5355943"/>
            <a:ext cx="5688632" cy="1411589"/>
            <a:chOff x="5265" y="5830"/>
            <a:chExt cx="6345" cy="1620"/>
          </a:xfrm>
        </p:grpSpPr>
        <p:sp>
          <p:nvSpPr>
            <p:cNvPr id="17410" name="AutoShape 2"/>
            <p:cNvSpPr>
              <a:spLocks noChangeArrowheads="1"/>
            </p:cNvSpPr>
            <p:nvPr/>
          </p:nvSpPr>
          <p:spPr bwMode="auto">
            <a:xfrm>
              <a:off x="5265" y="5830"/>
              <a:ext cx="6345" cy="1620"/>
            </a:xfrm>
            <a:prstGeom prst="parallelogram">
              <a:avLst>
                <a:gd name="adj" fmla="val 67853"/>
              </a:avLst>
            </a:prstGeom>
            <a:solidFill>
              <a:srgbClr val="CCFFCC">
                <a:alpha val="2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17411" name="Group 3"/>
            <p:cNvGrpSpPr>
              <a:grpSpLocks/>
            </p:cNvGrpSpPr>
            <p:nvPr/>
          </p:nvGrpSpPr>
          <p:grpSpPr bwMode="auto">
            <a:xfrm>
              <a:off x="6067" y="6012"/>
              <a:ext cx="4718" cy="1277"/>
              <a:chOff x="6067" y="6012"/>
              <a:chExt cx="4718" cy="1277"/>
            </a:xfrm>
          </p:grpSpPr>
          <p:grpSp>
            <p:nvGrpSpPr>
              <p:cNvPr id="17412" name="Group 4"/>
              <p:cNvGrpSpPr>
                <a:grpSpLocks/>
              </p:cNvGrpSpPr>
              <p:nvPr/>
            </p:nvGrpSpPr>
            <p:grpSpPr bwMode="auto">
              <a:xfrm>
                <a:off x="6067" y="6012"/>
                <a:ext cx="1752" cy="1266"/>
                <a:chOff x="6211" y="5522"/>
                <a:chExt cx="1752" cy="1266"/>
              </a:xfrm>
            </p:grpSpPr>
            <p:grpSp>
              <p:nvGrpSpPr>
                <p:cNvPr id="17413" name="Group 5"/>
                <p:cNvGrpSpPr>
                  <a:grpSpLocks/>
                </p:cNvGrpSpPr>
                <p:nvPr/>
              </p:nvGrpSpPr>
              <p:grpSpPr bwMode="auto">
                <a:xfrm>
                  <a:off x="6211" y="5568"/>
                  <a:ext cx="1752" cy="1220"/>
                  <a:chOff x="7576" y="4823"/>
                  <a:chExt cx="1752" cy="1220"/>
                </a:xfrm>
              </p:grpSpPr>
              <p:sp>
                <p:nvSpPr>
                  <p:cNvPr id="17414" name="Rectangle 6"/>
                  <p:cNvSpPr>
                    <a:spLocks noChangeArrowheads="1"/>
                  </p:cNvSpPr>
                  <p:nvPr/>
                </p:nvSpPr>
                <p:spPr bwMode="auto">
                  <a:xfrm>
                    <a:off x="8018" y="4835"/>
                    <a:ext cx="67"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15" name="Rectangle 7"/>
                  <p:cNvSpPr>
                    <a:spLocks noChangeArrowheads="1"/>
                  </p:cNvSpPr>
                  <p:nvPr/>
                </p:nvSpPr>
                <p:spPr bwMode="auto">
                  <a:xfrm>
                    <a:off x="7618" y="5272"/>
                    <a:ext cx="72"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16" name="Rectangle 8"/>
                  <p:cNvSpPr>
                    <a:spLocks noChangeArrowheads="1"/>
                  </p:cNvSpPr>
                  <p:nvPr/>
                </p:nvSpPr>
                <p:spPr bwMode="auto">
                  <a:xfrm>
                    <a:off x="8756" y="5272"/>
                    <a:ext cx="82"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17" name="Rectangle 9"/>
                  <p:cNvSpPr>
                    <a:spLocks noChangeArrowheads="1"/>
                  </p:cNvSpPr>
                  <p:nvPr/>
                </p:nvSpPr>
                <p:spPr bwMode="auto">
                  <a:xfrm>
                    <a:off x="9206" y="4839"/>
                    <a:ext cx="67"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18" name="AutoShape 10"/>
                  <p:cNvSpPr>
                    <a:spLocks noChangeArrowheads="1"/>
                  </p:cNvSpPr>
                  <p:nvPr/>
                </p:nvSpPr>
                <p:spPr bwMode="auto">
                  <a:xfrm>
                    <a:off x="7576" y="4823"/>
                    <a:ext cx="1752" cy="605"/>
                  </a:xfrm>
                  <a:prstGeom prst="cube">
                    <a:avLst>
                      <a:gd name="adj" fmla="val 76190"/>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17419" name="Group 11"/>
                <p:cNvGrpSpPr>
                  <a:grpSpLocks/>
                </p:cNvGrpSpPr>
                <p:nvPr/>
              </p:nvGrpSpPr>
              <p:grpSpPr bwMode="auto">
                <a:xfrm>
                  <a:off x="6994" y="5522"/>
                  <a:ext cx="281" cy="289"/>
                  <a:chOff x="9730" y="4797"/>
                  <a:chExt cx="1487" cy="1683"/>
                </a:xfrm>
              </p:grpSpPr>
              <p:grpSp>
                <p:nvGrpSpPr>
                  <p:cNvPr id="17420" name="Group 12"/>
                  <p:cNvGrpSpPr>
                    <a:grpSpLocks/>
                  </p:cNvGrpSpPr>
                  <p:nvPr/>
                </p:nvGrpSpPr>
                <p:grpSpPr bwMode="auto">
                  <a:xfrm>
                    <a:off x="9730" y="4797"/>
                    <a:ext cx="1487" cy="1683"/>
                    <a:chOff x="9730" y="4797"/>
                    <a:chExt cx="1487" cy="1683"/>
                  </a:xfrm>
                </p:grpSpPr>
                <p:sp>
                  <p:nvSpPr>
                    <p:cNvPr id="17421" name="Freeform 13"/>
                    <p:cNvSpPr>
                      <a:spLocks/>
                    </p:cNvSpPr>
                    <p:nvPr/>
                  </p:nvSpPr>
                  <p:spPr bwMode="auto">
                    <a:xfrm>
                      <a:off x="9730" y="5111"/>
                      <a:ext cx="1487" cy="1369"/>
                    </a:xfrm>
                    <a:custGeom>
                      <a:avLst/>
                      <a:gdLst/>
                      <a:ahLst/>
                      <a:cxnLst>
                        <a:cxn ang="0">
                          <a:pos x="621" y="26"/>
                        </a:cxn>
                        <a:cxn ang="0">
                          <a:pos x="571" y="2"/>
                        </a:cxn>
                        <a:cxn ang="0">
                          <a:pos x="521" y="0"/>
                        </a:cxn>
                        <a:cxn ang="0">
                          <a:pos x="457" y="4"/>
                        </a:cxn>
                        <a:cxn ang="0">
                          <a:pos x="374" y="28"/>
                        </a:cxn>
                        <a:cxn ang="0">
                          <a:pos x="274" y="73"/>
                        </a:cxn>
                        <a:cxn ang="0">
                          <a:pos x="183" y="126"/>
                        </a:cxn>
                        <a:cxn ang="0">
                          <a:pos x="109" y="187"/>
                        </a:cxn>
                        <a:cxn ang="0">
                          <a:pos x="55" y="256"/>
                        </a:cxn>
                        <a:cxn ang="0">
                          <a:pos x="17" y="335"/>
                        </a:cxn>
                        <a:cxn ang="0">
                          <a:pos x="0" y="423"/>
                        </a:cxn>
                        <a:cxn ang="0">
                          <a:pos x="5" y="520"/>
                        </a:cxn>
                        <a:cxn ang="0">
                          <a:pos x="36" y="627"/>
                        </a:cxn>
                        <a:cxn ang="0">
                          <a:pos x="86" y="742"/>
                        </a:cxn>
                        <a:cxn ang="0">
                          <a:pos x="131" y="853"/>
                        </a:cxn>
                        <a:cxn ang="0">
                          <a:pos x="164" y="958"/>
                        </a:cxn>
                        <a:cxn ang="0">
                          <a:pos x="195" y="1051"/>
                        </a:cxn>
                        <a:cxn ang="0">
                          <a:pos x="221" y="1132"/>
                        </a:cxn>
                        <a:cxn ang="0">
                          <a:pos x="250" y="1201"/>
                        </a:cxn>
                        <a:cxn ang="0">
                          <a:pos x="283" y="1253"/>
                        </a:cxn>
                        <a:cxn ang="0">
                          <a:pos x="324" y="1291"/>
                        </a:cxn>
                        <a:cxn ang="0">
                          <a:pos x="376" y="1315"/>
                        </a:cxn>
                        <a:cxn ang="0">
                          <a:pos x="428" y="1317"/>
                        </a:cxn>
                        <a:cxn ang="0">
                          <a:pos x="476" y="1310"/>
                        </a:cxn>
                        <a:cxn ang="0">
                          <a:pos x="523" y="1293"/>
                        </a:cxn>
                        <a:cxn ang="0">
                          <a:pos x="566" y="1274"/>
                        </a:cxn>
                        <a:cxn ang="0">
                          <a:pos x="619" y="1248"/>
                        </a:cxn>
                        <a:cxn ang="0">
                          <a:pos x="683" y="1241"/>
                        </a:cxn>
                        <a:cxn ang="0">
                          <a:pos x="740" y="1270"/>
                        </a:cxn>
                        <a:cxn ang="0">
                          <a:pos x="778" y="1289"/>
                        </a:cxn>
                        <a:cxn ang="0">
                          <a:pos x="823" y="1310"/>
                        </a:cxn>
                        <a:cxn ang="0">
                          <a:pos x="866" y="1331"/>
                        </a:cxn>
                        <a:cxn ang="0">
                          <a:pos x="909" y="1348"/>
                        </a:cxn>
                        <a:cxn ang="0">
                          <a:pos x="954" y="1362"/>
                        </a:cxn>
                        <a:cxn ang="0">
                          <a:pos x="1014" y="1362"/>
                        </a:cxn>
                        <a:cxn ang="0">
                          <a:pos x="1059" y="1339"/>
                        </a:cxn>
                        <a:cxn ang="0">
                          <a:pos x="1116" y="1298"/>
                        </a:cxn>
                        <a:cxn ang="0">
                          <a:pos x="1180" y="1239"/>
                        </a:cxn>
                        <a:cxn ang="0">
                          <a:pos x="1252" y="1158"/>
                        </a:cxn>
                        <a:cxn ang="0">
                          <a:pos x="1318" y="1063"/>
                        </a:cxn>
                        <a:cxn ang="0">
                          <a:pos x="1382" y="944"/>
                        </a:cxn>
                        <a:cxn ang="0">
                          <a:pos x="1440" y="811"/>
                        </a:cxn>
                        <a:cxn ang="0">
                          <a:pos x="1478" y="665"/>
                        </a:cxn>
                        <a:cxn ang="0">
                          <a:pos x="1487" y="537"/>
                        </a:cxn>
                        <a:cxn ang="0">
                          <a:pos x="1468" y="425"/>
                        </a:cxn>
                        <a:cxn ang="0">
                          <a:pos x="1432" y="332"/>
                        </a:cxn>
                        <a:cxn ang="0">
                          <a:pos x="1382" y="254"/>
                        </a:cxn>
                        <a:cxn ang="0">
                          <a:pos x="1325" y="190"/>
                        </a:cxn>
                        <a:cxn ang="0">
                          <a:pos x="1266" y="142"/>
                        </a:cxn>
                        <a:cxn ang="0">
                          <a:pos x="1209" y="104"/>
                        </a:cxn>
                        <a:cxn ang="0">
                          <a:pos x="1156" y="78"/>
                        </a:cxn>
                        <a:cxn ang="0">
                          <a:pos x="1102" y="59"/>
                        </a:cxn>
                        <a:cxn ang="0">
                          <a:pos x="1047" y="45"/>
                        </a:cxn>
                        <a:cxn ang="0">
                          <a:pos x="995" y="40"/>
                        </a:cxn>
                        <a:cxn ang="0">
                          <a:pos x="942" y="38"/>
                        </a:cxn>
                        <a:cxn ang="0">
                          <a:pos x="895" y="40"/>
                        </a:cxn>
                        <a:cxn ang="0">
                          <a:pos x="849" y="42"/>
                        </a:cxn>
                        <a:cxn ang="0">
                          <a:pos x="795" y="47"/>
                        </a:cxn>
                        <a:cxn ang="0">
                          <a:pos x="740" y="52"/>
                        </a:cxn>
                        <a:cxn ang="0">
                          <a:pos x="690" y="54"/>
                        </a:cxn>
                        <a:cxn ang="0">
                          <a:pos x="652" y="57"/>
                        </a:cxn>
                      </a:cxnLst>
                      <a:rect l="0" t="0" r="r" b="b"/>
                      <a:pathLst>
                        <a:path w="1487" h="1369">
                          <a:moveTo>
                            <a:pt x="652" y="57"/>
                          </a:moveTo>
                          <a:lnTo>
                            <a:pt x="650" y="54"/>
                          </a:lnTo>
                          <a:lnTo>
                            <a:pt x="647" y="49"/>
                          </a:lnTo>
                          <a:lnTo>
                            <a:pt x="642" y="45"/>
                          </a:lnTo>
                          <a:lnTo>
                            <a:pt x="638" y="38"/>
                          </a:lnTo>
                          <a:lnTo>
                            <a:pt x="633" y="33"/>
                          </a:lnTo>
                          <a:lnTo>
                            <a:pt x="628" y="28"/>
                          </a:lnTo>
                          <a:lnTo>
                            <a:pt x="621" y="26"/>
                          </a:lnTo>
                          <a:lnTo>
                            <a:pt x="616" y="21"/>
                          </a:lnTo>
                          <a:lnTo>
                            <a:pt x="609" y="16"/>
                          </a:lnTo>
                          <a:lnTo>
                            <a:pt x="602" y="14"/>
                          </a:lnTo>
                          <a:lnTo>
                            <a:pt x="595" y="11"/>
                          </a:lnTo>
                          <a:lnTo>
                            <a:pt x="585" y="9"/>
                          </a:lnTo>
                          <a:lnTo>
                            <a:pt x="581" y="4"/>
                          </a:lnTo>
                          <a:lnTo>
                            <a:pt x="576" y="4"/>
                          </a:lnTo>
                          <a:lnTo>
                            <a:pt x="571" y="2"/>
                          </a:lnTo>
                          <a:lnTo>
                            <a:pt x="564" y="2"/>
                          </a:lnTo>
                          <a:lnTo>
                            <a:pt x="559" y="2"/>
                          </a:lnTo>
                          <a:lnTo>
                            <a:pt x="554" y="0"/>
                          </a:lnTo>
                          <a:lnTo>
                            <a:pt x="547" y="0"/>
                          </a:lnTo>
                          <a:lnTo>
                            <a:pt x="542" y="0"/>
                          </a:lnTo>
                          <a:lnTo>
                            <a:pt x="535" y="0"/>
                          </a:lnTo>
                          <a:lnTo>
                            <a:pt x="528" y="0"/>
                          </a:lnTo>
                          <a:lnTo>
                            <a:pt x="521" y="0"/>
                          </a:lnTo>
                          <a:lnTo>
                            <a:pt x="514" y="0"/>
                          </a:lnTo>
                          <a:lnTo>
                            <a:pt x="507" y="0"/>
                          </a:lnTo>
                          <a:lnTo>
                            <a:pt x="497" y="0"/>
                          </a:lnTo>
                          <a:lnTo>
                            <a:pt x="490" y="2"/>
                          </a:lnTo>
                          <a:lnTo>
                            <a:pt x="483" y="2"/>
                          </a:lnTo>
                          <a:lnTo>
                            <a:pt x="473" y="2"/>
                          </a:lnTo>
                          <a:lnTo>
                            <a:pt x="464" y="4"/>
                          </a:lnTo>
                          <a:lnTo>
                            <a:pt x="457" y="4"/>
                          </a:lnTo>
                          <a:lnTo>
                            <a:pt x="447" y="9"/>
                          </a:lnTo>
                          <a:lnTo>
                            <a:pt x="438" y="9"/>
                          </a:lnTo>
                          <a:lnTo>
                            <a:pt x="428" y="11"/>
                          </a:lnTo>
                          <a:lnTo>
                            <a:pt x="416" y="14"/>
                          </a:lnTo>
                          <a:lnTo>
                            <a:pt x="407" y="19"/>
                          </a:lnTo>
                          <a:lnTo>
                            <a:pt x="395" y="21"/>
                          </a:lnTo>
                          <a:lnTo>
                            <a:pt x="385" y="26"/>
                          </a:lnTo>
                          <a:lnTo>
                            <a:pt x="374" y="28"/>
                          </a:lnTo>
                          <a:lnTo>
                            <a:pt x="364" y="35"/>
                          </a:lnTo>
                          <a:lnTo>
                            <a:pt x="350" y="40"/>
                          </a:lnTo>
                          <a:lnTo>
                            <a:pt x="338" y="45"/>
                          </a:lnTo>
                          <a:lnTo>
                            <a:pt x="326" y="49"/>
                          </a:lnTo>
                          <a:lnTo>
                            <a:pt x="314" y="57"/>
                          </a:lnTo>
                          <a:lnTo>
                            <a:pt x="300" y="61"/>
                          </a:lnTo>
                          <a:lnTo>
                            <a:pt x="288" y="66"/>
                          </a:lnTo>
                          <a:lnTo>
                            <a:pt x="274" y="73"/>
                          </a:lnTo>
                          <a:lnTo>
                            <a:pt x="262" y="78"/>
                          </a:lnTo>
                          <a:lnTo>
                            <a:pt x="250" y="85"/>
                          </a:lnTo>
                          <a:lnTo>
                            <a:pt x="238" y="92"/>
                          </a:lnTo>
                          <a:lnTo>
                            <a:pt x="228" y="99"/>
                          </a:lnTo>
                          <a:lnTo>
                            <a:pt x="217" y="107"/>
                          </a:lnTo>
                          <a:lnTo>
                            <a:pt x="205" y="111"/>
                          </a:lnTo>
                          <a:lnTo>
                            <a:pt x="195" y="118"/>
                          </a:lnTo>
                          <a:lnTo>
                            <a:pt x="183" y="126"/>
                          </a:lnTo>
                          <a:lnTo>
                            <a:pt x="174" y="133"/>
                          </a:lnTo>
                          <a:lnTo>
                            <a:pt x="164" y="140"/>
                          </a:lnTo>
                          <a:lnTo>
                            <a:pt x="155" y="149"/>
                          </a:lnTo>
                          <a:lnTo>
                            <a:pt x="145" y="156"/>
                          </a:lnTo>
                          <a:lnTo>
                            <a:pt x="136" y="164"/>
                          </a:lnTo>
                          <a:lnTo>
                            <a:pt x="126" y="171"/>
                          </a:lnTo>
                          <a:lnTo>
                            <a:pt x="119" y="180"/>
                          </a:lnTo>
                          <a:lnTo>
                            <a:pt x="109" y="187"/>
                          </a:lnTo>
                          <a:lnTo>
                            <a:pt x="102" y="197"/>
                          </a:lnTo>
                          <a:lnTo>
                            <a:pt x="95" y="204"/>
                          </a:lnTo>
                          <a:lnTo>
                            <a:pt x="86" y="211"/>
                          </a:lnTo>
                          <a:lnTo>
                            <a:pt x="78" y="221"/>
                          </a:lnTo>
                          <a:lnTo>
                            <a:pt x="74" y="230"/>
                          </a:lnTo>
                          <a:lnTo>
                            <a:pt x="64" y="237"/>
                          </a:lnTo>
                          <a:lnTo>
                            <a:pt x="59" y="247"/>
                          </a:lnTo>
                          <a:lnTo>
                            <a:pt x="55" y="256"/>
                          </a:lnTo>
                          <a:lnTo>
                            <a:pt x="48" y="266"/>
                          </a:lnTo>
                          <a:lnTo>
                            <a:pt x="43" y="275"/>
                          </a:lnTo>
                          <a:lnTo>
                            <a:pt x="38" y="285"/>
                          </a:lnTo>
                          <a:lnTo>
                            <a:pt x="33" y="294"/>
                          </a:lnTo>
                          <a:lnTo>
                            <a:pt x="29" y="306"/>
                          </a:lnTo>
                          <a:lnTo>
                            <a:pt x="24" y="316"/>
                          </a:lnTo>
                          <a:lnTo>
                            <a:pt x="21" y="325"/>
                          </a:lnTo>
                          <a:lnTo>
                            <a:pt x="17" y="335"/>
                          </a:lnTo>
                          <a:lnTo>
                            <a:pt x="14" y="347"/>
                          </a:lnTo>
                          <a:lnTo>
                            <a:pt x="12" y="356"/>
                          </a:lnTo>
                          <a:lnTo>
                            <a:pt x="7" y="366"/>
                          </a:lnTo>
                          <a:lnTo>
                            <a:pt x="5" y="378"/>
                          </a:lnTo>
                          <a:lnTo>
                            <a:pt x="5" y="390"/>
                          </a:lnTo>
                          <a:lnTo>
                            <a:pt x="2" y="399"/>
                          </a:lnTo>
                          <a:lnTo>
                            <a:pt x="0" y="411"/>
                          </a:lnTo>
                          <a:lnTo>
                            <a:pt x="0" y="423"/>
                          </a:lnTo>
                          <a:lnTo>
                            <a:pt x="0" y="435"/>
                          </a:lnTo>
                          <a:lnTo>
                            <a:pt x="0" y="447"/>
                          </a:lnTo>
                          <a:lnTo>
                            <a:pt x="0" y="459"/>
                          </a:lnTo>
                          <a:lnTo>
                            <a:pt x="0" y="470"/>
                          </a:lnTo>
                          <a:lnTo>
                            <a:pt x="2" y="482"/>
                          </a:lnTo>
                          <a:lnTo>
                            <a:pt x="2" y="494"/>
                          </a:lnTo>
                          <a:lnTo>
                            <a:pt x="5" y="506"/>
                          </a:lnTo>
                          <a:lnTo>
                            <a:pt x="5" y="520"/>
                          </a:lnTo>
                          <a:lnTo>
                            <a:pt x="7" y="532"/>
                          </a:lnTo>
                          <a:lnTo>
                            <a:pt x="12" y="544"/>
                          </a:lnTo>
                          <a:lnTo>
                            <a:pt x="14" y="558"/>
                          </a:lnTo>
                          <a:lnTo>
                            <a:pt x="17" y="570"/>
                          </a:lnTo>
                          <a:lnTo>
                            <a:pt x="21" y="585"/>
                          </a:lnTo>
                          <a:lnTo>
                            <a:pt x="24" y="599"/>
                          </a:lnTo>
                          <a:lnTo>
                            <a:pt x="29" y="613"/>
                          </a:lnTo>
                          <a:lnTo>
                            <a:pt x="36" y="627"/>
                          </a:lnTo>
                          <a:lnTo>
                            <a:pt x="40" y="642"/>
                          </a:lnTo>
                          <a:lnTo>
                            <a:pt x="45" y="656"/>
                          </a:lnTo>
                          <a:lnTo>
                            <a:pt x="52" y="670"/>
                          </a:lnTo>
                          <a:lnTo>
                            <a:pt x="57" y="684"/>
                          </a:lnTo>
                          <a:lnTo>
                            <a:pt x="67" y="699"/>
                          </a:lnTo>
                          <a:lnTo>
                            <a:pt x="71" y="713"/>
                          </a:lnTo>
                          <a:lnTo>
                            <a:pt x="78" y="730"/>
                          </a:lnTo>
                          <a:lnTo>
                            <a:pt x="86" y="742"/>
                          </a:lnTo>
                          <a:lnTo>
                            <a:pt x="90" y="758"/>
                          </a:lnTo>
                          <a:lnTo>
                            <a:pt x="98" y="770"/>
                          </a:lnTo>
                          <a:lnTo>
                            <a:pt x="105" y="787"/>
                          </a:lnTo>
                          <a:lnTo>
                            <a:pt x="109" y="799"/>
                          </a:lnTo>
                          <a:lnTo>
                            <a:pt x="114" y="813"/>
                          </a:lnTo>
                          <a:lnTo>
                            <a:pt x="119" y="827"/>
                          </a:lnTo>
                          <a:lnTo>
                            <a:pt x="124" y="841"/>
                          </a:lnTo>
                          <a:lnTo>
                            <a:pt x="131" y="853"/>
                          </a:lnTo>
                          <a:lnTo>
                            <a:pt x="136" y="868"/>
                          </a:lnTo>
                          <a:lnTo>
                            <a:pt x="140" y="882"/>
                          </a:lnTo>
                          <a:lnTo>
                            <a:pt x="145" y="894"/>
                          </a:lnTo>
                          <a:lnTo>
                            <a:pt x="148" y="908"/>
                          </a:lnTo>
                          <a:lnTo>
                            <a:pt x="155" y="920"/>
                          </a:lnTo>
                          <a:lnTo>
                            <a:pt x="157" y="932"/>
                          </a:lnTo>
                          <a:lnTo>
                            <a:pt x="162" y="946"/>
                          </a:lnTo>
                          <a:lnTo>
                            <a:pt x="164" y="958"/>
                          </a:lnTo>
                          <a:lnTo>
                            <a:pt x="169" y="970"/>
                          </a:lnTo>
                          <a:lnTo>
                            <a:pt x="174" y="982"/>
                          </a:lnTo>
                          <a:lnTo>
                            <a:pt x="176" y="994"/>
                          </a:lnTo>
                          <a:lnTo>
                            <a:pt x="181" y="1006"/>
                          </a:lnTo>
                          <a:lnTo>
                            <a:pt x="186" y="1017"/>
                          </a:lnTo>
                          <a:lnTo>
                            <a:pt x="188" y="1029"/>
                          </a:lnTo>
                          <a:lnTo>
                            <a:pt x="193" y="1039"/>
                          </a:lnTo>
                          <a:lnTo>
                            <a:pt x="195" y="1051"/>
                          </a:lnTo>
                          <a:lnTo>
                            <a:pt x="200" y="1063"/>
                          </a:lnTo>
                          <a:lnTo>
                            <a:pt x="202" y="1072"/>
                          </a:lnTo>
                          <a:lnTo>
                            <a:pt x="205" y="1082"/>
                          </a:lnTo>
                          <a:lnTo>
                            <a:pt x="209" y="1094"/>
                          </a:lnTo>
                          <a:lnTo>
                            <a:pt x="212" y="1103"/>
                          </a:lnTo>
                          <a:lnTo>
                            <a:pt x="217" y="1113"/>
                          </a:lnTo>
                          <a:lnTo>
                            <a:pt x="219" y="1122"/>
                          </a:lnTo>
                          <a:lnTo>
                            <a:pt x="221" y="1132"/>
                          </a:lnTo>
                          <a:lnTo>
                            <a:pt x="226" y="1141"/>
                          </a:lnTo>
                          <a:lnTo>
                            <a:pt x="228" y="1151"/>
                          </a:lnTo>
                          <a:lnTo>
                            <a:pt x="231" y="1160"/>
                          </a:lnTo>
                          <a:lnTo>
                            <a:pt x="236" y="1167"/>
                          </a:lnTo>
                          <a:lnTo>
                            <a:pt x="238" y="1177"/>
                          </a:lnTo>
                          <a:lnTo>
                            <a:pt x="243" y="1184"/>
                          </a:lnTo>
                          <a:lnTo>
                            <a:pt x="245" y="1193"/>
                          </a:lnTo>
                          <a:lnTo>
                            <a:pt x="250" y="1201"/>
                          </a:lnTo>
                          <a:lnTo>
                            <a:pt x="252" y="1208"/>
                          </a:lnTo>
                          <a:lnTo>
                            <a:pt x="257" y="1215"/>
                          </a:lnTo>
                          <a:lnTo>
                            <a:pt x="262" y="1222"/>
                          </a:lnTo>
                          <a:lnTo>
                            <a:pt x="264" y="1229"/>
                          </a:lnTo>
                          <a:lnTo>
                            <a:pt x="269" y="1236"/>
                          </a:lnTo>
                          <a:lnTo>
                            <a:pt x="274" y="1243"/>
                          </a:lnTo>
                          <a:lnTo>
                            <a:pt x="278" y="1248"/>
                          </a:lnTo>
                          <a:lnTo>
                            <a:pt x="283" y="1253"/>
                          </a:lnTo>
                          <a:lnTo>
                            <a:pt x="288" y="1260"/>
                          </a:lnTo>
                          <a:lnTo>
                            <a:pt x="293" y="1265"/>
                          </a:lnTo>
                          <a:lnTo>
                            <a:pt x="297" y="1272"/>
                          </a:lnTo>
                          <a:lnTo>
                            <a:pt x="302" y="1274"/>
                          </a:lnTo>
                          <a:lnTo>
                            <a:pt x="307" y="1281"/>
                          </a:lnTo>
                          <a:lnTo>
                            <a:pt x="312" y="1284"/>
                          </a:lnTo>
                          <a:lnTo>
                            <a:pt x="319" y="1289"/>
                          </a:lnTo>
                          <a:lnTo>
                            <a:pt x="324" y="1291"/>
                          </a:lnTo>
                          <a:lnTo>
                            <a:pt x="331" y="1296"/>
                          </a:lnTo>
                          <a:lnTo>
                            <a:pt x="335" y="1300"/>
                          </a:lnTo>
                          <a:lnTo>
                            <a:pt x="343" y="1303"/>
                          </a:lnTo>
                          <a:lnTo>
                            <a:pt x="350" y="1305"/>
                          </a:lnTo>
                          <a:lnTo>
                            <a:pt x="357" y="1310"/>
                          </a:lnTo>
                          <a:lnTo>
                            <a:pt x="364" y="1310"/>
                          </a:lnTo>
                          <a:lnTo>
                            <a:pt x="369" y="1312"/>
                          </a:lnTo>
                          <a:lnTo>
                            <a:pt x="376" y="1315"/>
                          </a:lnTo>
                          <a:lnTo>
                            <a:pt x="383" y="1315"/>
                          </a:lnTo>
                          <a:lnTo>
                            <a:pt x="390" y="1317"/>
                          </a:lnTo>
                          <a:lnTo>
                            <a:pt x="395" y="1317"/>
                          </a:lnTo>
                          <a:lnTo>
                            <a:pt x="402" y="1317"/>
                          </a:lnTo>
                          <a:lnTo>
                            <a:pt x="409" y="1319"/>
                          </a:lnTo>
                          <a:lnTo>
                            <a:pt x="416" y="1317"/>
                          </a:lnTo>
                          <a:lnTo>
                            <a:pt x="421" y="1317"/>
                          </a:lnTo>
                          <a:lnTo>
                            <a:pt x="428" y="1317"/>
                          </a:lnTo>
                          <a:lnTo>
                            <a:pt x="435" y="1317"/>
                          </a:lnTo>
                          <a:lnTo>
                            <a:pt x="440" y="1317"/>
                          </a:lnTo>
                          <a:lnTo>
                            <a:pt x="447" y="1317"/>
                          </a:lnTo>
                          <a:lnTo>
                            <a:pt x="452" y="1315"/>
                          </a:lnTo>
                          <a:lnTo>
                            <a:pt x="459" y="1315"/>
                          </a:lnTo>
                          <a:lnTo>
                            <a:pt x="466" y="1312"/>
                          </a:lnTo>
                          <a:lnTo>
                            <a:pt x="471" y="1310"/>
                          </a:lnTo>
                          <a:lnTo>
                            <a:pt x="476" y="1310"/>
                          </a:lnTo>
                          <a:lnTo>
                            <a:pt x="483" y="1308"/>
                          </a:lnTo>
                          <a:lnTo>
                            <a:pt x="488" y="1305"/>
                          </a:lnTo>
                          <a:lnTo>
                            <a:pt x="495" y="1305"/>
                          </a:lnTo>
                          <a:lnTo>
                            <a:pt x="500" y="1303"/>
                          </a:lnTo>
                          <a:lnTo>
                            <a:pt x="507" y="1300"/>
                          </a:lnTo>
                          <a:lnTo>
                            <a:pt x="512" y="1298"/>
                          </a:lnTo>
                          <a:lnTo>
                            <a:pt x="519" y="1296"/>
                          </a:lnTo>
                          <a:lnTo>
                            <a:pt x="523" y="1293"/>
                          </a:lnTo>
                          <a:lnTo>
                            <a:pt x="531" y="1291"/>
                          </a:lnTo>
                          <a:lnTo>
                            <a:pt x="535" y="1289"/>
                          </a:lnTo>
                          <a:lnTo>
                            <a:pt x="540" y="1286"/>
                          </a:lnTo>
                          <a:lnTo>
                            <a:pt x="545" y="1284"/>
                          </a:lnTo>
                          <a:lnTo>
                            <a:pt x="552" y="1281"/>
                          </a:lnTo>
                          <a:lnTo>
                            <a:pt x="557" y="1279"/>
                          </a:lnTo>
                          <a:lnTo>
                            <a:pt x="562" y="1277"/>
                          </a:lnTo>
                          <a:lnTo>
                            <a:pt x="566" y="1274"/>
                          </a:lnTo>
                          <a:lnTo>
                            <a:pt x="571" y="1272"/>
                          </a:lnTo>
                          <a:lnTo>
                            <a:pt x="576" y="1270"/>
                          </a:lnTo>
                          <a:lnTo>
                            <a:pt x="581" y="1267"/>
                          </a:lnTo>
                          <a:lnTo>
                            <a:pt x="585" y="1265"/>
                          </a:lnTo>
                          <a:lnTo>
                            <a:pt x="590" y="1260"/>
                          </a:lnTo>
                          <a:lnTo>
                            <a:pt x="600" y="1255"/>
                          </a:lnTo>
                          <a:lnTo>
                            <a:pt x="609" y="1253"/>
                          </a:lnTo>
                          <a:lnTo>
                            <a:pt x="619" y="1248"/>
                          </a:lnTo>
                          <a:lnTo>
                            <a:pt x="628" y="1246"/>
                          </a:lnTo>
                          <a:lnTo>
                            <a:pt x="635" y="1241"/>
                          </a:lnTo>
                          <a:lnTo>
                            <a:pt x="645" y="1241"/>
                          </a:lnTo>
                          <a:lnTo>
                            <a:pt x="652" y="1239"/>
                          </a:lnTo>
                          <a:lnTo>
                            <a:pt x="661" y="1239"/>
                          </a:lnTo>
                          <a:lnTo>
                            <a:pt x="669" y="1239"/>
                          </a:lnTo>
                          <a:lnTo>
                            <a:pt x="676" y="1239"/>
                          </a:lnTo>
                          <a:lnTo>
                            <a:pt x="683" y="1241"/>
                          </a:lnTo>
                          <a:lnTo>
                            <a:pt x="690" y="1243"/>
                          </a:lnTo>
                          <a:lnTo>
                            <a:pt x="695" y="1246"/>
                          </a:lnTo>
                          <a:lnTo>
                            <a:pt x="702" y="1251"/>
                          </a:lnTo>
                          <a:lnTo>
                            <a:pt x="709" y="1253"/>
                          </a:lnTo>
                          <a:lnTo>
                            <a:pt x="719" y="1258"/>
                          </a:lnTo>
                          <a:lnTo>
                            <a:pt x="726" y="1260"/>
                          </a:lnTo>
                          <a:lnTo>
                            <a:pt x="735" y="1267"/>
                          </a:lnTo>
                          <a:lnTo>
                            <a:pt x="740" y="1270"/>
                          </a:lnTo>
                          <a:lnTo>
                            <a:pt x="745" y="1272"/>
                          </a:lnTo>
                          <a:lnTo>
                            <a:pt x="750" y="1274"/>
                          </a:lnTo>
                          <a:lnTo>
                            <a:pt x="754" y="1277"/>
                          </a:lnTo>
                          <a:lnTo>
                            <a:pt x="759" y="1279"/>
                          </a:lnTo>
                          <a:lnTo>
                            <a:pt x="764" y="1281"/>
                          </a:lnTo>
                          <a:lnTo>
                            <a:pt x="769" y="1284"/>
                          </a:lnTo>
                          <a:lnTo>
                            <a:pt x="773" y="1286"/>
                          </a:lnTo>
                          <a:lnTo>
                            <a:pt x="778" y="1289"/>
                          </a:lnTo>
                          <a:lnTo>
                            <a:pt x="785" y="1291"/>
                          </a:lnTo>
                          <a:lnTo>
                            <a:pt x="790" y="1296"/>
                          </a:lnTo>
                          <a:lnTo>
                            <a:pt x="795" y="1298"/>
                          </a:lnTo>
                          <a:lnTo>
                            <a:pt x="802" y="1300"/>
                          </a:lnTo>
                          <a:lnTo>
                            <a:pt x="807" y="1303"/>
                          </a:lnTo>
                          <a:lnTo>
                            <a:pt x="811" y="1305"/>
                          </a:lnTo>
                          <a:lnTo>
                            <a:pt x="816" y="1308"/>
                          </a:lnTo>
                          <a:lnTo>
                            <a:pt x="823" y="1310"/>
                          </a:lnTo>
                          <a:lnTo>
                            <a:pt x="828" y="1312"/>
                          </a:lnTo>
                          <a:lnTo>
                            <a:pt x="833" y="1315"/>
                          </a:lnTo>
                          <a:lnTo>
                            <a:pt x="840" y="1319"/>
                          </a:lnTo>
                          <a:lnTo>
                            <a:pt x="845" y="1322"/>
                          </a:lnTo>
                          <a:lnTo>
                            <a:pt x="849" y="1324"/>
                          </a:lnTo>
                          <a:lnTo>
                            <a:pt x="857" y="1327"/>
                          </a:lnTo>
                          <a:lnTo>
                            <a:pt x="861" y="1329"/>
                          </a:lnTo>
                          <a:lnTo>
                            <a:pt x="866" y="1331"/>
                          </a:lnTo>
                          <a:lnTo>
                            <a:pt x="873" y="1334"/>
                          </a:lnTo>
                          <a:lnTo>
                            <a:pt x="878" y="1336"/>
                          </a:lnTo>
                          <a:lnTo>
                            <a:pt x="883" y="1339"/>
                          </a:lnTo>
                          <a:lnTo>
                            <a:pt x="890" y="1341"/>
                          </a:lnTo>
                          <a:lnTo>
                            <a:pt x="895" y="1341"/>
                          </a:lnTo>
                          <a:lnTo>
                            <a:pt x="899" y="1343"/>
                          </a:lnTo>
                          <a:lnTo>
                            <a:pt x="904" y="1346"/>
                          </a:lnTo>
                          <a:lnTo>
                            <a:pt x="909" y="1348"/>
                          </a:lnTo>
                          <a:lnTo>
                            <a:pt x="916" y="1350"/>
                          </a:lnTo>
                          <a:lnTo>
                            <a:pt x="921" y="1353"/>
                          </a:lnTo>
                          <a:lnTo>
                            <a:pt x="926" y="1355"/>
                          </a:lnTo>
                          <a:lnTo>
                            <a:pt x="930" y="1355"/>
                          </a:lnTo>
                          <a:lnTo>
                            <a:pt x="935" y="1358"/>
                          </a:lnTo>
                          <a:lnTo>
                            <a:pt x="940" y="1358"/>
                          </a:lnTo>
                          <a:lnTo>
                            <a:pt x="945" y="1360"/>
                          </a:lnTo>
                          <a:lnTo>
                            <a:pt x="954" y="1362"/>
                          </a:lnTo>
                          <a:lnTo>
                            <a:pt x="964" y="1365"/>
                          </a:lnTo>
                          <a:lnTo>
                            <a:pt x="971" y="1367"/>
                          </a:lnTo>
                          <a:lnTo>
                            <a:pt x="980" y="1369"/>
                          </a:lnTo>
                          <a:lnTo>
                            <a:pt x="987" y="1369"/>
                          </a:lnTo>
                          <a:lnTo>
                            <a:pt x="997" y="1369"/>
                          </a:lnTo>
                          <a:lnTo>
                            <a:pt x="1002" y="1367"/>
                          </a:lnTo>
                          <a:lnTo>
                            <a:pt x="1011" y="1365"/>
                          </a:lnTo>
                          <a:lnTo>
                            <a:pt x="1014" y="1362"/>
                          </a:lnTo>
                          <a:lnTo>
                            <a:pt x="1021" y="1362"/>
                          </a:lnTo>
                          <a:lnTo>
                            <a:pt x="1026" y="1358"/>
                          </a:lnTo>
                          <a:lnTo>
                            <a:pt x="1030" y="1358"/>
                          </a:lnTo>
                          <a:lnTo>
                            <a:pt x="1035" y="1353"/>
                          </a:lnTo>
                          <a:lnTo>
                            <a:pt x="1040" y="1350"/>
                          </a:lnTo>
                          <a:lnTo>
                            <a:pt x="1047" y="1348"/>
                          </a:lnTo>
                          <a:lnTo>
                            <a:pt x="1054" y="1343"/>
                          </a:lnTo>
                          <a:lnTo>
                            <a:pt x="1059" y="1339"/>
                          </a:lnTo>
                          <a:lnTo>
                            <a:pt x="1066" y="1336"/>
                          </a:lnTo>
                          <a:lnTo>
                            <a:pt x="1073" y="1331"/>
                          </a:lnTo>
                          <a:lnTo>
                            <a:pt x="1080" y="1327"/>
                          </a:lnTo>
                          <a:lnTo>
                            <a:pt x="1087" y="1322"/>
                          </a:lnTo>
                          <a:lnTo>
                            <a:pt x="1095" y="1315"/>
                          </a:lnTo>
                          <a:lnTo>
                            <a:pt x="1102" y="1310"/>
                          </a:lnTo>
                          <a:lnTo>
                            <a:pt x="1109" y="1305"/>
                          </a:lnTo>
                          <a:lnTo>
                            <a:pt x="1116" y="1298"/>
                          </a:lnTo>
                          <a:lnTo>
                            <a:pt x="1123" y="1291"/>
                          </a:lnTo>
                          <a:lnTo>
                            <a:pt x="1133" y="1284"/>
                          </a:lnTo>
                          <a:lnTo>
                            <a:pt x="1140" y="1279"/>
                          </a:lnTo>
                          <a:lnTo>
                            <a:pt x="1149" y="1272"/>
                          </a:lnTo>
                          <a:lnTo>
                            <a:pt x="1156" y="1262"/>
                          </a:lnTo>
                          <a:lnTo>
                            <a:pt x="1164" y="1255"/>
                          </a:lnTo>
                          <a:lnTo>
                            <a:pt x="1173" y="1248"/>
                          </a:lnTo>
                          <a:lnTo>
                            <a:pt x="1180" y="1239"/>
                          </a:lnTo>
                          <a:lnTo>
                            <a:pt x="1190" y="1229"/>
                          </a:lnTo>
                          <a:lnTo>
                            <a:pt x="1199" y="1220"/>
                          </a:lnTo>
                          <a:lnTo>
                            <a:pt x="1209" y="1212"/>
                          </a:lnTo>
                          <a:lnTo>
                            <a:pt x="1216" y="1201"/>
                          </a:lnTo>
                          <a:lnTo>
                            <a:pt x="1225" y="1191"/>
                          </a:lnTo>
                          <a:lnTo>
                            <a:pt x="1235" y="1182"/>
                          </a:lnTo>
                          <a:lnTo>
                            <a:pt x="1242" y="1170"/>
                          </a:lnTo>
                          <a:lnTo>
                            <a:pt x="1252" y="1158"/>
                          </a:lnTo>
                          <a:lnTo>
                            <a:pt x="1259" y="1148"/>
                          </a:lnTo>
                          <a:lnTo>
                            <a:pt x="1268" y="1136"/>
                          </a:lnTo>
                          <a:lnTo>
                            <a:pt x="1278" y="1124"/>
                          </a:lnTo>
                          <a:lnTo>
                            <a:pt x="1285" y="1113"/>
                          </a:lnTo>
                          <a:lnTo>
                            <a:pt x="1294" y="1101"/>
                          </a:lnTo>
                          <a:lnTo>
                            <a:pt x="1302" y="1086"/>
                          </a:lnTo>
                          <a:lnTo>
                            <a:pt x="1311" y="1075"/>
                          </a:lnTo>
                          <a:lnTo>
                            <a:pt x="1318" y="1063"/>
                          </a:lnTo>
                          <a:lnTo>
                            <a:pt x="1328" y="1048"/>
                          </a:lnTo>
                          <a:lnTo>
                            <a:pt x="1335" y="1034"/>
                          </a:lnTo>
                          <a:lnTo>
                            <a:pt x="1344" y="1022"/>
                          </a:lnTo>
                          <a:lnTo>
                            <a:pt x="1352" y="1006"/>
                          </a:lnTo>
                          <a:lnTo>
                            <a:pt x="1361" y="991"/>
                          </a:lnTo>
                          <a:lnTo>
                            <a:pt x="1368" y="975"/>
                          </a:lnTo>
                          <a:lnTo>
                            <a:pt x="1375" y="960"/>
                          </a:lnTo>
                          <a:lnTo>
                            <a:pt x="1382" y="944"/>
                          </a:lnTo>
                          <a:lnTo>
                            <a:pt x="1392" y="929"/>
                          </a:lnTo>
                          <a:lnTo>
                            <a:pt x="1399" y="913"/>
                          </a:lnTo>
                          <a:lnTo>
                            <a:pt x="1406" y="899"/>
                          </a:lnTo>
                          <a:lnTo>
                            <a:pt x="1411" y="879"/>
                          </a:lnTo>
                          <a:lnTo>
                            <a:pt x="1418" y="863"/>
                          </a:lnTo>
                          <a:lnTo>
                            <a:pt x="1425" y="846"/>
                          </a:lnTo>
                          <a:lnTo>
                            <a:pt x="1432" y="830"/>
                          </a:lnTo>
                          <a:lnTo>
                            <a:pt x="1440" y="811"/>
                          </a:lnTo>
                          <a:lnTo>
                            <a:pt x="1447" y="791"/>
                          </a:lnTo>
                          <a:lnTo>
                            <a:pt x="1451" y="775"/>
                          </a:lnTo>
                          <a:lnTo>
                            <a:pt x="1459" y="756"/>
                          </a:lnTo>
                          <a:lnTo>
                            <a:pt x="1463" y="737"/>
                          </a:lnTo>
                          <a:lnTo>
                            <a:pt x="1466" y="720"/>
                          </a:lnTo>
                          <a:lnTo>
                            <a:pt x="1471" y="701"/>
                          </a:lnTo>
                          <a:lnTo>
                            <a:pt x="1475" y="682"/>
                          </a:lnTo>
                          <a:lnTo>
                            <a:pt x="1478" y="665"/>
                          </a:lnTo>
                          <a:lnTo>
                            <a:pt x="1480" y="649"/>
                          </a:lnTo>
                          <a:lnTo>
                            <a:pt x="1482" y="630"/>
                          </a:lnTo>
                          <a:lnTo>
                            <a:pt x="1485" y="616"/>
                          </a:lnTo>
                          <a:lnTo>
                            <a:pt x="1485" y="599"/>
                          </a:lnTo>
                          <a:lnTo>
                            <a:pt x="1487" y="582"/>
                          </a:lnTo>
                          <a:lnTo>
                            <a:pt x="1487" y="568"/>
                          </a:lnTo>
                          <a:lnTo>
                            <a:pt x="1487" y="551"/>
                          </a:lnTo>
                          <a:lnTo>
                            <a:pt x="1487" y="537"/>
                          </a:lnTo>
                          <a:lnTo>
                            <a:pt x="1485" y="523"/>
                          </a:lnTo>
                          <a:lnTo>
                            <a:pt x="1485" y="506"/>
                          </a:lnTo>
                          <a:lnTo>
                            <a:pt x="1482" y="494"/>
                          </a:lnTo>
                          <a:lnTo>
                            <a:pt x="1480" y="480"/>
                          </a:lnTo>
                          <a:lnTo>
                            <a:pt x="1478" y="466"/>
                          </a:lnTo>
                          <a:lnTo>
                            <a:pt x="1475" y="451"/>
                          </a:lnTo>
                          <a:lnTo>
                            <a:pt x="1473" y="440"/>
                          </a:lnTo>
                          <a:lnTo>
                            <a:pt x="1468" y="425"/>
                          </a:lnTo>
                          <a:lnTo>
                            <a:pt x="1466" y="413"/>
                          </a:lnTo>
                          <a:lnTo>
                            <a:pt x="1461" y="401"/>
                          </a:lnTo>
                          <a:lnTo>
                            <a:pt x="1459" y="390"/>
                          </a:lnTo>
                          <a:lnTo>
                            <a:pt x="1451" y="378"/>
                          </a:lnTo>
                          <a:lnTo>
                            <a:pt x="1449" y="366"/>
                          </a:lnTo>
                          <a:lnTo>
                            <a:pt x="1442" y="354"/>
                          </a:lnTo>
                          <a:lnTo>
                            <a:pt x="1440" y="344"/>
                          </a:lnTo>
                          <a:lnTo>
                            <a:pt x="1432" y="332"/>
                          </a:lnTo>
                          <a:lnTo>
                            <a:pt x="1428" y="321"/>
                          </a:lnTo>
                          <a:lnTo>
                            <a:pt x="1423" y="311"/>
                          </a:lnTo>
                          <a:lnTo>
                            <a:pt x="1416" y="302"/>
                          </a:lnTo>
                          <a:lnTo>
                            <a:pt x="1409" y="292"/>
                          </a:lnTo>
                          <a:lnTo>
                            <a:pt x="1404" y="283"/>
                          </a:lnTo>
                          <a:lnTo>
                            <a:pt x="1397" y="273"/>
                          </a:lnTo>
                          <a:lnTo>
                            <a:pt x="1390" y="264"/>
                          </a:lnTo>
                          <a:lnTo>
                            <a:pt x="1382" y="254"/>
                          </a:lnTo>
                          <a:lnTo>
                            <a:pt x="1375" y="247"/>
                          </a:lnTo>
                          <a:lnTo>
                            <a:pt x="1368" y="237"/>
                          </a:lnTo>
                          <a:lnTo>
                            <a:pt x="1361" y="230"/>
                          </a:lnTo>
                          <a:lnTo>
                            <a:pt x="1354" y="221"/>
                          </a:lnTo>
                          <a:lnTo>
                            <a:pt x="1347" y="214"/>
                          </a:lnTo>
                          <a:lnTo>
                            <a:pt x="1340" y="206"/>
                          </a:lnTo>
                          <a:lnTo>
                            <a:pt x="1332" y="199"/>
                          </a:lnTo>
                          <a:lnTo>
                            <a:pt x="1325" y="190"/>
                          </a:lnTo>
                          <a:lnTo>
                            <a:pt x="1318" y="185"/>
                          </a:lnTo>
                          <a:lnTo>
                            <a:pt x="1311" y="178"/>
                          </a:lnTo>
                          <a:lnTo>
                            <a:pt x="1304" y="173"/>
                          </a:lnTo>
                          <a:lnTo>
                            <a:pt x="1294" y="166"/>
                          </a:lnTo>
                          <a:lnTo>
                            <a:pt x="1287" y="159"/>
                          </a:lnTo>
                          <a:lnTo>
                            <a:pt x="1280" y="154"/>
                          </a:lnTo>
                          <a:lnTo>
                            <a:pt x="1273" y="147"/>
                          </a:lnTo>
                          <a:lnTo>
                            <a:pt x="1266" y="142"/>
                          </a:lnTo>
                          <a:lnTo>
                            <a:pt x="1259" y="135"/>
                          </a:lnTo>
                          <a:lnTo>
                            <a:pt x="1252" y="130"/>
                          </a:lnTo>
                          <a:lnTo>
                            <a:pt x="1244" y="126"/>
                          </a:lnTo>
                          <a:lnTo>
                            <a:pt x="1235" y="121"/>
                          </a:lnTo>
                          <a:lnTo>
                            <a:pt x="1228" y="116"/>
                          </a:lnTo>
                          <a:lnTo>
                            <a:pt x="1221" y="114"/>
                          </a:lnTo>
                          <a:lnTo>
                            <a:pt x="1216" y="109"/>
                          </a:lnTo>
                          <a:lnTo>
                            <a:pt x="1209" y="104"/>
                          </a:lnTo>
                          <a:lnTo>
                            <a:pt x="1202" y="99"/>
                          </a:lnTo>
                          <a:lnTo>
                            <a:pt x="1194" y="97"/>
                          </a:lnTo>
                          <a:lnTo>
                            <a:pt x="1190" y="95"/>
                          </a:lnTo>
                          <a:lnTo>
                            <a:pt x="1183" y="90"/>
                          </a:lnTo>
                          <a:lnTo>
                            <a:pt x="1175" y="85"/>
                          </a:lnTo>
                          <a:lnTo>
                            <a:pt x="1168" y="83"/>
                          </a:lnTo>
                          <a:lnTo>
                            <a:pt x="1164" y="80"/>
                          </a:lnTo>
                          <a:lnTo>
                            <a:pt x="1156" y="78"/>
                          </a:lnTo>
                          <a:lnTo>
                            <a:pt x="1149" y="76"/>
                          </a:lnTo>
                          <a:lnTo>
                            <a:pt x="1142" y="73"/>
                          </a:lnTo>
                          <a:lnTo>
                            <a:pt x="1137" y="68"/>
                          </a:lnTo>
                          <a:lnTo>
                            <a:pt x="1130" y="66"/>
                          </a:lnTo>
                          <a:lnTo>
                            <a:pt x="1123" y="64"/>
                          </a:lnTo>
                          <a:lnTo>
                            <a:pt x="1116" y="61"/>
                          </a:lnTo>
                          <a:lnTo>
                            <a:pt x="1109" y="61"/>
                          </a:lnTo>
                          <a:lnTo>
                            <a:pt x="1102" y="59"/>
                          </a:lnTo>
                          <a:lnTo>
                            <a:pt x="1097" y="57"/>
                          </a:lnTo>
                          <a:lnTo>
                            <a:pt x="1090" y="54"/>
                          </a:lnTo>
                          <a:lnTo>
                            <a:pt x="1083" y="54"/>
                          </a:lnTo>
                          <a:lnTo>
                            <a:pt x="1076" y="52"/>
                          </a:lnTo>
                          <a:lnTo>
                            <a:pt x="1068" y="49"/>
                          </a:lnTo>
                          <a:lnTo>
                            <a:pt x="1061" y="49"/>
                          </a:lnTo>
                          <a:lnTo>
                            <a:pt x="1054" y="47"/>
                          </a:lnTo>
                          <a:lnTo>
                            <a:pt x="1047" y="45"/>
                          </a:lnTo>
                          <a:lnTo>
                            <a:pt x="1040" y="45"/>
                          </a:lnTo>
                          <a:lnTo>
                            <a:pt x="1033" y="45"/>
                          </a:lnTo>
                          <a:lnTo>
                            <a:pt x="1028" y="45"/>
                          </a:lnTo>
                          <a:lnTo>
                            <a:pt x="1021" y="42"/>
                          </a:lnTo>
                          <a:lnTo>
                            <a:pt x="1014" y="42"/>
                          </a:lnTo>
                          <a:lnTo>
                            <a:pt x="1006" y="40"/>
                          </a:lnTo>
                          <a:lnTo>
                            <a:pt x="999" y="40"/>
                          </a:lnTo>
                          <a:lnTo>
                            <a:pt x="995" y="40"/>
                          </a:lnTo>
                          <a:lnTo>
                            <a:pt x="987" y="40"/>
                          </a:lnTo>
                          <a:lnTo>
                            <a:pt x="980" y="40"/>
                          </a:lnTo>
                          <a:lnTo>
                            <a:pt x="976" y="40"/>
                          </a:lnTo>
                          <a:lnTo>
                            <a:pt x="968" y="40"/>
                          </a:lnTo>
                          <a:lnTo>
                            <a:pt x="961" y="40"/>
                          </a:lnTo>
                          <a:lnTo>
                            <a:pt x="954" y="38"/>
                          </a:lnTo>
                          <a:lnTo>
                            <a:pt x="949" y="38"/>
                          </a:lnTo>
                          <a:lnTo>
                            <a:pt x="942" y="38"/>
                          </a:lnTo>
                          <a:lnTo>
                            <a:pt x="937" y="38"/>
                          </a:lnTo>
                          <a:lnTo>
                            <a:pt x="930" y="38"/>
                          </a:lnTo>
                          <a:lnTo>
                            <a:pt x="926" y="40"/>
                          </a:lnTo>
                          <a:lnTo>
                            <a:pt x="918" y="40"/>
                          </a:lnTo>
                          <a:lnTo>
                            <a:pt x="914" y="40"/>
                          </a:lnTo>
                          <a:lnTo>
                            <a:pt x="907" y="40"/>
                          </a:lnTo>
                          <a:lnTo>
                            <a:pt x="902" y="40"/>
                          </a:lnTo>
                          <a:lnTo>
                            <a:pt x="895" y="40"/>
                          </a:lnTo>
                          <a:lnTo>
                            <a:pt x="890" y="40"/>
                          </a:lnTo>
                          <a:lnTo>
                            <a:pt x="885" y="40"/>
                          </a:lnTo>
                          <a:lnTo>
                            <a:pt x="880" y="40"/>
                          </a:lnTo>
                          <a:lnTo>
                            <a:pt x="876" y="40"/>
                          </a:lnTo>
                          <a:lnTo>
                            <a:pt x="868" y="40"/>
                          </a:lnTo>
                          <a:lnTo>
                            <a:pt x="864" y="40"/>
                          </a:lnTo>
                          <a:lnTo>
                            <a:pt x="859" y="42"/>
                          </a:lnTo>
                          <a:lnTo>
                            <a:pt x="849" y="42"/>
                          </a:lnTo>
                          <a:lnTo>
                            <a:pt x="842" y="42"/>
                          </a:lnTo>
                          <a:lnTo>
                            <a:pt x="835" y="42"/>
                          </a:lnTo>
                          <a:lnTo>
                            <a:pt x="826" y="45"/>
                          </a:lnTo>
                          <a:lnTo>
                            <a:pt x="819" y="45"/>
                          </a:lnTo>
                          <a:lnTo>
                            <a:pt x="814" y="47"/>
                          </a:lnTo>
                          <a:lnTo>
                            <a:pt x="807" y="47"/>
                          </a:lnTo>
                          <a:lnTo>
                            <a:pt x="802" y="47"/>
                          </a:lnTo>
                          <a:lnTo>
                            <a:pt x="795" y="47"/>
                          </a:lnTo>
                          <a:lnTo>
                            <a:pt x="788" y="49"/>
                          </a:lnTo>
                          <a:lnTo>
                            <a:pt x="780" y="49"/>
                          </a:lnTo>
                          <a:lnTo>
                            <a:pt x="773" y="49"/>
                          </a:lnTo>
                          <a:lnTo>
                            <a:pt x="766" y="49"/>
                          </a:lnTo>
                          <a:lnTo>
                            <a:pt x="761" y="52"/>
                          </a:lnTo>
                          <a:lnTo>
                            <a:pt x="754" y="52"/>
                          </a:lnTo>
                          <a:lnTo>
                            <a:pt x="747" y="52"/>
                          </a:lnTo>
                          <a:lnTo>
                            <a:pt x="740" y="52"/>
                          </a:lnTo>
                          <a:lnTo>
                            <a:pt x="733" y="52"/>
                          </a:lnTo>
                          <a:lnTo>
                            <a:pt x="726" y="52"/>
                          </a:lnTo>
                          <a:lnTo>
                            <a:pt x="721" y="52"/>
                          </a:lnTo>
                          <a:lnTo>
                            <a:pt x="714" y="52"/>
                          </a:lnTo>
                          <a:lnTo>
                            <a:pt x="709" y="54"/>
                          </a:lnTo>
                          <a:lnTo>
                            <a:pt x="702" y="54"/>
                          </a:lnTo>
                          <a:lnTo>
                            <a:pt x="695" y="54"/>
                          </a:lnTo>
                          <a:lnTo>
                            <a:pt x="690" y="54"/>
                          </a:lnTo>
                          <a:lnTo>
                            <a:pt x="685" y="54"/>
                          </a:lnTo>
                          <a:lnTo>
                            <a:pt x="673" y="54"/>
                          </a:lnTo>
                          <a:lnTo>
                            <a:pt x="666" y="54"/>
                          </a:lnTo>
                          <a:lnTo>
                            <a:pt x="659" y="54"/>
                          </a:lnTo>
                          <a:lnTo>
                            <a:pt x="654" y="54"/>
                          </a:lnTo>
                          <a:lnTo>
                            <a:pt x="652" y="54"/>
                          </a:lnTo>
                          <a:lnTo>
                            <a:pt x="652" y="57"/>
                          </a:lnTo>
                          <a:lnTo>
                            <a:pt x="652" y="57"/>
                          </a:lnTo>
                          <a:close/>
                        </a:path>
                      </a:pathLst>
                    </a:custGeom>
                    <a:solidFill>
                      <a:srgbClr val="D9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22" name="Freeform 14"/>
                    <p:cNvSpPr>
                      <a:spLocks/>
                    </p:cNvSpPr>
                    <p:nvPr/>
                  </p:nvSpPr>
                  <p:spPr bwMode="auto">
                    <a:xfrm>
                      <a:off x="10449" y="5072"/>
                      <a:ext cx="682" cy="1339"/>
                    </a:xfrm>
                    <a:custGeom>
                      <a:avLst/>
                      <a:gdLst/>
                      <a:ahLst/>
                      <a:cxnLst>
                        <a:cxn ang="0">
                          <a:pos x="271" y="79"/>
                        </a:cxn>
                        <a:cxn ang="0">
                          <a:pos x="311" y="79"/>
                        </a:cxn>
                        <a:cxn ang="0">
                          <a:pos x="347" y="81"/>
                        </a:cxn>
                        <a:cxn ang="0">
                          <a:pos x="385" y="86"/>
                        </a:cxn>
                        <a:cxn ang="0">
                          <a:pos x="428" y="96"/>
                        </a:cxn>
                        <a:cxn ang="0">
                          <a:pos x="468" y="107"/>
                        </a:cxn>
                        <a:cxn ang="0">
                          <a:pos x="506" y="122"/>
                        </a:cxn>
                        <a:cxn ang="0">
                          <a:pos x="544" y="146"/>
                        </a:cxn>
                        <a:cxn ang="0">
                          <a:pos x="590" y="191"/>
                        </a:cxn>
                        <a:cxn ang="0">
                          <a:pos x="616" y="234"/>
                        </a:cxn>
                        <a:cxn ang="0">
                          <a:pos x="642" y="283"/>
                        </a:cxn>
                        <a:cxn ang="0">
                          <a:pos x="661" y="341"/>
                        </a:cxn>
                        <a:cxn ang="0">
                          <a:pos x="678" y="402"/>
                        </a:cxn>
                        <a:cxn ang="0">
                          <a:pos x="682" y="471"/>
                        </a:cxn>
                        <a:cxn ang="0">
                          <a:pos x="680" y="545"/>
                        </a:cxn>
                        <a:cxn ang="0">
                          <a:pos x="671" y="624"/>
                        </a:cxn>
                        <a:cxn ang="0">
                          <a:pos x="649" y="704"/>
                        </a:cxn>
                        <a:cxn ang="0">
                          <a:pos x="628" y="783"/>
                        </a:cxn>
                        <a:cxn ang="0">
                          <a:pos x="604" y="857"/>
                        </a:cxn>
                        <a:cxn ang="0">
                          <a:pos x="580" y="926"/>
                        </a:cxn>
                        <a:cxn ang="0">
                          <a:pos x="556" y="995"/>
                        </a:cxn>
                        <a:cxn ang="0">
                          <a:pos x="528" y="1052"/>
                        </a:cxn>
                        <a:cxn ang="0">
                          <a:pos x="499" y="1109"/>
                        </a:cxn>
                        <a:cxn ang="0">
                          <a:pos x="468" y="1156"/>
                        </a:cxn>
                        <a:cxn ang="0">
                          <a:pos x="437" y="1199"/>
                        </a:cxn>
                        <a:cxn ang="0">
                          <a:pos x="404" y="1232"/>
                        </a:cxn>
                        <a:cxn ang="0">
                          <a:pos x="352" y="1282"/>
                        </a:cxn>
                        <a:cxn ang="0">
                          <a:pos x="302" y="1316"/>
                        </a:cxn>
                        <a:cxn ang="0">
                          <a:pos x="252" y="1335"/>
                        </a:cxn>
                        <a:cxn ang="0">
                          <a:pos x="197" y="1339"/>
                        </a:cxn>
                        <a:cxn ang="0">
                          <a:pos x="152" y="1335"/>
                        </a:cxn>
                        <a:cxn ang="0">
                          <a:pos x="119" y="1323"/>
                        </a:cxn>
                        <a:cxn ang="0">
                          <a:pos x="149" y="1306"/>
                        </a:cxn>
                        <a:cxn ang="0">
                          <a:pos x="197" y="1292"/>
                        </a:cxn>
                        <a:cxn ang="0">
                          <a:pos x="245" y="1275"/>
                        </a:cxn>
                        <a:cxn ang="0">
                          <a:pos x="285" y="1242"/>
                        </a:cxn>
                        <a:cxn ang="0">
                          <a:pos x="333" y="1190"/>
                        </a:cxn>
                        <a:cxn ang="0">
                          <a:pos x="383" y="1123"/>
                        </a:cxn>
                        <a:cxn ang="0">
                          <a:pos x="435" y="1042"/>
                        </a:cxn>
                        <a:cxn ang="0">
                          <a:pos x="480" y="949"/>
                        </a:cxn>
                        <a:cxn ang="0">
                          <a:pos x="523" y="850"/>
                        </a:cxn>
                        <a:cxn ang="0">
                          <a:pos x="554" y="742"/>
                        </a:cxn>
                        <a:cxn ang="0">
                          <a:pos x="578" y="633"/>
                        </a:cxn>
                        <a:cxn ang="0">
                          <a:pos x="585" y="524"/>
                        </a:cxn>
                        <a:cxn ang="0">
                          <a:pos x="575" y="426"/>
                        </a:cxn>
                        <a:cxn ang="0">
                          <a:pos x="556" y="345"/>
                        </a:cxn>
                        <a:cxn ang="0">
                          <a:pos x="525" y="276"/>
                        </a:cxn>
                        <a:cxn ang="0">
                          <a:pos x="487" y="219"/>
                        </a:cxn>
                        <a:cxn ang="0">
                          <a:pos x="442" y="174"/>
                        </a:cxn>
                        <a:cxn ang="0">
                          <a:pos x="392" y="141"/>
                        </a:cxn>
                        <a:cxn ang="0">
                          <a:pos x="340" y="117"/>
                        </a:cxn>
                        <a:cxn ang="0">
                          <a:pos x="290" y="103"/>
                        </a:cxn>
                        <a:cxn ang="0">
                          <a:pos x="240" y="98"/>
                        </a:cxn>
                        <a:cxn ang="0">
                          <a:pos x="197" y="93"/>
                        </a:cxn>
                        <a:cxn ang="0">
                          <a:pos x="164" y="91"/>
                        </a:cxn>
                        <a:cxn ang="0">
                          <a:pos x="114" y="91"/>
                        </a:cxn>
                        <a:cxn ang="0">
                          <a:pos x="80" y="96"/>
                        </a:cxn>
                      </a:cxnLst>
                      <a:rect l="0" t="0" r="r" b="b"/>
                      <a:pathLst>
                        <a:path w="682" h="1339">
                          <a:moveTo>
                            <a:pt x="0" y="96"/>
                          </a:moveTo>
                          <a:lnTo>
                            <a:pt x="100" y="0"/>
                          </a:lnTo>
                          <a:lnTo>
                            <a:pt x="252" y="79"/>
                          </a:lnTo>
                          <a:lnTo>
                            <a:pt x="254" y="79"/>
                          </a:lnTo>
                          <a:lnTo>
                            <a:pt x="261" y="79"/>
                          </a:lnTo>
                          <a:lnTo>
                            <a:pt x="264" y="79"/>
                          </a:lnTo>
                          <a:lnTo>
                            <a:pt x="271" y="79"/>
                          </a:lnTo>
                          <a:lnTo>
                            <a:pt x="276" y="79"/>
                          </a:lnTo>
                          <a:lnTo>
                            <a:pt x="283" y="79"/>
                          </a:lnTo>
                          <a:lnTo>
                            <a:pt x="290" y="79"/>
                          </a:lnTo>
                          <a:lnTo>
                            <a:pt x="297" y="79"/>
                          </a:lnTo>
                          <a:lnTo>
                            <a:pt x="302" y="79"/>
                          </a:lnTo>
                          <a:lnTo>
                            <a:pt x="307" y="79"/>
                          </a:lnTo>
                          <a:lnTo>
                            <a:pt x="311" y="79"/>
                          </a:lnTo>
                          <a:lnTo>
                            <a:pt x="316" y="79"/>
                          </a:lnTo>
                          <a:lnTo>
                            <a:pt x="321" y="79"/>
                          </a:lnTo>
                          <a:lnTo>
                            <a:pt x="326" y="79"/>
                          </a:lnTo>
                          <a:lnTo>
                            <a:pt x="330" y="81"/>
                          </a:lnTo>
                          <a:lnTo>
                            <a:pt x="335" y="81"/>
                          </a:lnTo>
                          <a:lnTo>
                            <a:pt x="340" y="81"/>
                          </a:lnTo>
                          <a:lnTo>
                            <a:pt x="347" y="81"/>
                          </a:lnTo>
                          <a:lnTo>
                            <a:pt x="352" y="84"/>
                          </a:lnTo>
                          <a:lnTo>
                            <a:pt x="359" y="84"/>
                          </a:lnTo>
                          <a:lnTo>
                            <a:pt x="364" y="84"/>
                          </a:lnTo>
                          <a:lnTo>
                            <a:pt x="368" y="84"/>
                          </a:lnTo>
                          <a:lnTo>
                            <a:pt x="376" y="86"/>
                          </a:lnTo>
                          <a:lnTo>
                            <a:pt x="380" y="86"/>
                          </a:lnTo>
                          <a:lnTo>
                            <a:pt x="385" y="86"/>
                          </a:lnTo>
                          <a:lnTo>
                            <a:pt x="392" y="88"/>
                          </a:lnTo>
                          <a:lnTo>
                            <a:pt x="397" y="88"/>
                          </a:lnTo>
                          <a:lnTo>
                            <a:pt x="404" y="91"/>
                          </a:lnTo>
                          <a:lnTo>
                            <a:pt x="409" y="91"/>
                          </a:lnTo>
                          <a:lnTo>
                            <a:pt x="416" y="93"/>
                          </a:lnTo>
                          <a:lnTo>
                            <a:pt x="421" y="93"/>
                          </a:lnTo>
                          <a:lnTo>
                            <a:pt x="428" y="96"/>
                          </a:lnTo>
                          <a:lnTo>
                            <a:pt x="433" y="96"/>
                          </a:lnTo>
                          <a:lnTo>
                            <a:pt x="440" y="98"/>
                          </a:lnTo>
                          <a:lnTo>
                            <a:pt x="445" y="100"/>
                          </a:lnTo>
                          <a:lnTo>
                            <a:pt x="452" y="103"/>
                          </a:lnTo>
                          <a:lnTo>
                            <a:pt x="456" y="103"/>
                          </a:lnTo>
                          <a:lnTo>
                            <a:pt x="461" y="105"/>
                          </a:lnTo>
                          <a:lnTo>
                            <a:pt x="468" y="107"/>
                          </a:lnTo>
                          <a:lnTo>
                            <a:pt x="473" y="110"/>
                          </a:lnTo>
                          <a:lnTo>
                            <a:pt x="478" y="112"/>
                          </a:lnTo>
                          <a:lnTo>
                            <a:pt x="485" y="112"/>
                          </a:lnTo>
                          <a:lnTo>
                            <a:pt x="490" y="115"/>
                          </a:lnTo>
                          <a:lnTo>
                            <a:pt x="497" y="117"/>
                          </a:lnTo>
                          <a:lnTo>
                            <a:pt x="502" y="119"/>
                          </a:lnTo>
                          <a:lnTo>
                            <a:pt x="506" y="122"/>
                          </a:lnTo>
                          <a:lnTo>
                            <a:pt x="511" y="124"/>
                          </a:lnTo>
                          <a:lnTo>
                            <a:pt x="516" y="129"/>
                          </a:lnTo>
                          <a:lnTo>
                            <a:pt x="521" y="131"/>
                          </a:lnTo>
                          <a:lnTo>
                            <a:pt x="525" y="134"/>
                          </a:lnTo>
                          <a:lnTo>
                            <a:pt x="530" y="136"/>
                          </a:lnTo>
                          <a:lnTo>
                            <a:pt x="535" y="141"/>
                          </a:lnTo>
                          <a:lnTo>
                            <a:pt x="544" y="146"/>
                          </a:lnTo>
                          <a:lnTo>
                            <a:pt x="554" y="153"/>
                          </a:lnTo>
                          <a:lnTo>
                            <a:pt x="564" y="162"/>
                          </a:lnTo>
                          <a:lnTo>
                            <a:pt x="573" y="172"/>
                          </a:lnTo>
                          <a:lnTo>
                            <a:pt x="575" y="174"/>
                          </a:lnTo>
                          <a:lnTo>
                            <a:pt x="580" y="181"/>
                          </a:lnTo>
                          <a:lnTo>
                            <a:pt x="585" y="186"/>
                          </a:lnTo>
                          <a:lnTo>
                            <a:pt x="590" y="191"/>
                          </a:lnTo>
                          <a:lnTo>
                            <a:pt x="592" y="195"/>
                          </a:lnTo>
                          <a:lnTo>
                            <a:pt x="597" y="203"/>
                          </a:lnTo>
                          <a:lnTo>
                            <a:pt x="602" y="207"/>
                          </a:lnTo>
                          <a:lnTo>
                            <a:pt x="606" y="215"/>
                          </a:lnTo>
                          <a:lnTo>
                            <a:pt x="609" y="219"/>
                          </a:lnTo>
                          <a:lnTo>
                            <a:pt x="613" y="226"/>
                          </a:lnTo>
                          <a:lnTo>
                            <a:pt x="616" y="234"/>
                          </a:lnTo>
                          <a:lnTo>
                            <a:pt x="621" y="241"/>
                          </a:lnTo>
                          <a:lnTo>
                            <a:pt x="623" y="245"/>
                          </a:lnTo>
                          <a:lnTo>
                            <a:pt x="628" y="253"/>
                          </a:lnTo>
                          <a:lnTo>
                            <a:pt x="630" y="260"/>
                          </a:lnTo>
                          <a:lnTo>
                            <a:pt x="635" y="269"/>
                          </a:lnTo>
                          <a:lnTo>
                            <a:pt x="637" y="276"/>
                          </a:lnTo>
                          <a:lnTo>
                            <a:pt x="642" y="283"/>
                          </a:lnTo>
                          <a:lnTo>
                            <a:pt x="644" y="291"/>
                          </a:lnTo>
                          <a:lnTo>
                            <a:pt x="647" y="298"/>
                          </a:lnTo>
                          <a:lnTo>
                            <a:pt x="649" y="307"/>
                          </a:lnTo>
                          <a:lnTo>
                            <a:pt x="654" y="314"/>
                          </a:lnTo>
                          <a:lnTo>
                            <a:pt x="656" y="324"/>
                          </a:lnTo>
                          <a:lnTo>
                            <a:pt x="661" y="331"/>
                          </a:lnTo>
                          <a:lnTo>
                            <a:pt x="661" y="341"/>
                          </a:lnTo>
                          <a:lnTo>
                            <a:pt x="663" y="348"/>
                          </a:lnTo>
                          <a:lnTo>
                            <a:pt x="666" y="357"/>
                          </a:lnTo>
                          <a:lnTo>
                            <a:pt x="668" y="367"/>
                          </a:lnTo>
                          <a:lnTo>
                            <a:pt x="671" y="374"/>
                          </a:lnTo>
                          <a:lnTo>
                            <a:pt x="673" y="383"/>
                          </a:lnTo>
                          <a:lnTo>
                            <a:pt x="673" y="393"/>
                          </a:lnTo>
                          <a:lnTo>
                            <a:pt x="678" y="402"/>
                          </a:lnTo>
                          <a:lnTo>
                            <a:pt x="678" y="412"/>
                          </a:lnTo>
                          <a:lnTo>
                            <a:pt x="678" y="421"/>
                          </a:lnTo>
                          <a:lnTo>
                            <a:pt x="680" y="431"/>
                          </a:lnTo>
                          <a:lnTo>
                            <a:pt x="680" y="440"/>
                          </a:lnTo>
                          <a:lnTo>
                            <a:pt x="680" y="452"/>
                          </a:lnTo>
                          <a:lnTo>
                            <a:pt x="682" y="462"/>
                          </a:lnTo>
                          <a:lnTo>
                            <a:pt x="682" y="471"/>
                          </a:lnTo>
                          <a:lnTo>
                            <a:pt x="682" y="481"/>
                          </a:lnTo>
                          <a:lnTo>
                            <a:pt x="682" y="493"/>
                          </a:lnTo>
                          <a:lnTo>
                            <a:pt x="682" y="502"/>
                          </a:lnTo>
                          <a:lnTo>
                            <a:pt x="682" y="512"/>
                          </a:lnTo>
                          <a:lnTo>
                            <a:pt x="682" y="524"/>
                          </a:lnTo>
                          <a:lnTo>
                            <a:pt x="682" y="533"/>
                          </a:lnTo>
                          <a:lnTo>
                            <a:pt x="680" y="545"/>
                          </a:lnTo>
                          <a:lnTo>
                            <a:pt x="680" y="557"/>
                          </a:lnTo>
                          <a:lnTo>
                            <a:pt x="680" y="569"/>
                          </a:lnTo>
                          <a:lnTo>
                            <a:pt x="678" y="578"/>
                          </a:lnTo>
                          <a:lnTo>
                            <a:pt x="678" y="590"/>
                          </a:lnTo>
                          <a:lnTo>
                            <a:pt x="675" y="600"/>
                          </a:lnTo>
                          <a:lnTo>
                            <a:pt x="673" y="612"/>
                          </a:lnTo>
                          <a:lnTo>
                            <a:pt x="671" y="624"/>
                          </a:lnTo>
                          <a:lnTo>
                            <a:pt x="668" y="635"/>
                          </a:lnTo>
                          <a:lnTo>
                            <a:pt x="666" y="647"/>
                          </a:lnTo>
                          <a:lnTo>
                            <a:pt x="663" y="659"/>
                          </a:lnTo>
                          <a:lnTo>
                            <a:pt x="661" y="669"/>
                          </a:lnTo>
                          <a:lnTo>
                            <a:pt x="656" y="681"/>
                          </a:lnTo>
                          <a:lnTo>
                            <a:pt x="654" y="693"/>
                          </a:lnTo>
                          <a:lnTo>
                            <a:pt x="649" y="704"/>
                          </a:lnTo>
                          <a:lnTo>
                            <a:pt x="647" y="716"/>
                          </a:lnTo>
                          <a:lnTo>
                            <a:pt x="644" y="728"/>
                          </a:lnTo>
                          <a:lnTo>
                            <a:pt x="640" y="738"/>
                          </a:lnTo>
                          <a:lnTo>
                            <a:pt x="637" y="750"/>
                          </a:lnTo>
                          <a:lnTo>
                            <a:pt x="635" y="762"/>
                          </a:lnTo>
                          <a:lnTo>
                            <a:pt x="630" y="771"/>
                          </a:lnTo>
                          <a:lnTo>
                            <a:pt x="628" y="783"/>
                          </a:lnTo>
                          <a:lnTo>
                            <a:pt x="625" y="795"/>
                          </a:lnTo>
                          <a:lnTo>
                            <a:pt x="621" y="804"/>
                          </a:lnTo>
                          <a:lnTo>
                            <a:pt x="618" y="816"/>
                          </a:lnTo>
                          <a:lnTo>
                            <a:pt x="616" y="826"/>
                          </a:lnTo>
                          <a:lnTo>
                            <a:pt x="613" y="838"/>
                          </a:lnTo>
                          <a:lnTo>
                            <a:pt x="609" y="847"/>
                          </a:lnTo>
                          <a:lnTo>
                            <a:pt x="604" y="857"/>
                          </a:lnTo>
                          <a:lnTo>
                            <a:pt x="602" y="866"/>
                          </a:lnTo>
                          <a:lnTo>
                            <a:pt x="599" y="878"/>
                          </a:lnTo>
                          <a:lnTo>
                            <a:pt x="594" y="888"/>
                          </a:lnTo>
                          <a:lnTo>
                            <a:pt x="590" y="897"/>
                          </a:lnTo>
                          <a:lnTo>
                            <a:pt x="587" y="907"/>
                          </a:lnTo>
                          <a:lnTo>
                            <a:pt x="585" y="918"/>
                          </a:lnTo>
                          <a:lnTo>
                            <a:pt x="580" y="926"/>
                          </a:lnTo>
                          <a:lnTo>
                            <a:pt x="575" y="938"/>
                          </a:lnTo>
                          <a:lnTo>
                            <a:pt x="573" y="947"/>
                          </a:lnTo>
                          <a:lnTo>
                            <a:pt x="568" y="957"/>
                          </a:lnTo>
                          <a:lnTo>
                            <a:pt x="566" y="964"/>
                          </a:lnTo>
                          <a:lnTo>
                            <a:pt x="564" y="973"/>
                          </a:lnTo>
                          <a:lnTo>
                            <a:pt x="559" y="983"/>
                          </a:lnTo>
                          <a:lnTo>
                            <a:pt x="556" y="995"/>
                          </a:lnTo>
                          <a:lnTo>
                            <a:pt x="552" y="1002"/>
                          </a:lnTo>
                          <a:lnTo>
                            <a:pt x="547" y="1009"/>
                          </a:lnTo>
                          <a:lnTo>
                            <a:pt x="542" y="1018"/>
                          </a:lnTo>
                          <a:lnTo>
                            <a:pt x="540" y="1028"/>
                          </a:lnTo>
                          <a:lnTo>
                            <a:pt x="535" y="1035"/>
                          </a:lnTo>
                          <a:lnTo>
                            <a:pt x="533" y="1045"/>
                          </a:lnTo>
                          <a:lnTo>
                            <a:pt x="528" y="1052"/>
                          </a:lnTo>
                          <a:lnTo>
                            <a:pt x="523" y="1061"/>
                          </a:lnTo>
                          <a:lnTo>
                            <a:pt x="518" y="1068"/>
                          </a:lnTo>
                          <a:lnTo>
                            <a:pt x="516" y="1078"/>
                          </a:lnTo>
                          <a:lnTo>
                            <a:pt x="511" y="1085"/>
                          </a:lnTo>
                          <a:lnTo>
                            <a:pt x="506" y="1092"/>
                          </a:lnTo>
                          <a:lnTo>
                            <a:pt x="502" y="1099"/>
                          </a:lnTo>
                          <a:lnTo>
                            <a:pt x="499" y="1109"/>
                          </a:lnTo>
                          <a:lnTo>
                            <a:pt x="495" y="1114"/>
                          </a:lnTo>
                          <a:lnTo>
                            <a:pt x="492" y="1123"/>
                          </a:lnTo>
                          <a:lnTo>
                            <a:pt x="485" y="1128"/>
                          </a:lnTo>
                          <a:lnTo>
                            <a:pt x="483" y="1135"/>
                          </a:lnTo>
                          <a:lnTo>
                            <a:pt x="478" y="1142"/>
                          </a:lnTo>
                          <a:lnTo>
                            <a:pt x="473" y="1149"/>
                          </a:lnTo>
                          <a:lnTo>
                            <a:pt x="468" y="1156"/>
                          </a:lnTo>
                          <a:lnTo>
                            <a:pt x="464" y="1161"/>
                          </a:lnTo>
                          <a:lnTo>
                            <a:pt x="459" y="1168"/>
                          </a:lnTo>
                          <a:lnTo>
                            <a:pt x="456" y="1175"/>
                          </a:lnTo>
                          <a:lnTo>
                            <a:pt x="452" y="1180"/>
                          </a:lnTo>
                          <a:lnTo>
                            <a:pt x="447" y="1185"/>
                          </a:lnTo>
                          <a:lnTo>
                            <a:pt x="442" y="1192"/>
                          </a:lnTo>
                          <a:lnTo>
                            <a:pt x="437" y="1199"/>
                          </a:lnTo>
                          <a:lnTo>
                            <a:pt x="433" y="1204"/>
                          </a:lnTo>
                          <a:lnTo>
                            <a:pt x="428" y="1209"/>
                          </a:lnTo>
                          <a:lnTo>
                            <a:pt x="423" y="1213"/>
                          </a:lnTo>
                          <a:lnTo>
                            <a:pt x="421" y="1221"/>
                          </a:lnTo>
                          <a:lnTo>
                            <a:pt x="416" y="1223"/>
                          </a:lnTo>
                          <a:lnTo>
                            <a:pt x="409" y="1228"/>
                          </a:lnTo>
                          <a:lnTo>
                            <a:pt x="404" y="1232"/>
                          </a:lnTo>
                          <a:lnTo>
                            <a:pt x="402" y="1237"/>
                          </a:lnTo>
                          <a:lnTo>
                            <a:pt x="392" y="1244"/>
                          </a:lnTo>
                          <a:lnTo>
                            <a:pt x="385" y="1254"/>
                          </a:lnTo>
                          <a:lnTo>
                            <a:pt x="376" y="1259"/>
                          </a:lnTo>
                          <a:lnTo>
                            <a:pt x="368" y="1268"/>
                          </a:lnTo>
                          <a:lnTo>
                            <a:pt x="359" y="1275"/>
                          </a:lnTo>
                          <a:lnTo>
                            <a:pt x="352" y="1282"/>
                          </a:lnTo>
                          <a:lnTo>
                            <a:pt x="345" y="1287"/>
                          </a:lnTo>
                          <a:lnTo>
                            <a:pt x="335" y="1292"/>
                          </a:lnTo>
                          <a:lnTo>
                            <a:pt x="328" y="1299"/>
                          </a:lnTo>
                          <a:lnTo>
                            <a:pt x="321" y="1304"/>
                          </a:lnTo>
                          <a:lnTo>
                            <a:pt x="314" y="1309"/>
                          </a:lnTo>
                          <a:lnTo>
                            <a:pt x="307" y="1313"/>
                          </a:lnTo>
                          <a:lnTo>
                            <a:pt x="302" y="1316"/>
                          </a:lnTo>
                          <a:lnTo>
                            <a:pt x="295" y="1320"/>
                          </a:lnTo>
                          <a:lnTo>
                            <a:pt x="287" y="1323"/>
                          </a:lnTo>
                          <a:lnTo>
                            <a:pt x="280" y="1328"/>
                          </a:lnTo>
                          <a:lnTo>
                            <a:pt x="273" y="1330"/>
                          </a:lnTo>
                          <a:lnTo>
                            <a:pt x="266" y="1332"/>
                          </a:lnTo>
                          <a:lnTo>
                            <a:pt x="259" y="1335"/>
                          </a:lnTo>
                          <a:lnTo>
                            <a:pt x="252" y="1335"/>
                          </a:lnTo>
                          <a:lnTo>
                            <a:pt x="245" y="1337"/>
                          </a:lnTo>
                          <a:lnTo>
                            <a:pt x="238" y="1339"/>
                          </a:lnTo>
                          <a:lnTo>
                            <a:pt x="228" y="1339"/>
                          </a:lnTo>
                          <a:lnTo>
                            <a:pt x="221" y="1339"/>
                          </a:lnTo>
                          <a:lnTo>
                            <a:pt x="214" y="1339"/>
                          </a:lnTo>
                          <a:lnTo>
                            <a:pt x="204" y="1339"/>
                          </a:lnTo>
                          <a:lnTo>
                            <a:pt x="197" y="1339"/>
                          </a:lnTo>
                          <a:lnTo>
                            <a:pt x="188" y="1339"/>
                          </a:lnTo>
                          <a:lnTo>
                            <a:pt x="178" y="1337"/>
                          </a:lnTo>
                          <a:lnTo>
                            <a:pt x="171" y="1337"/>
                          </a:lnTo>
                          <a:lnTo>
                            <a:pt x="164" y="1335"/>
                          </a:lnTo>
                          <a:lnTo>
                            <a:pt x="161" y="1335"/>
                          </a:lnTo>
                          <a:lnTo>
                            <a:pt x="157" y="1335"/>
                          </a:lnTo>
                          <a:lnTo>
                            <a:pt x="152" y="1335"/>
                          </a:lnTo>
                          <a:lnTo>
                            <a:pt x="145" y="1330"/>
                          </a:lnTo>
                          <a:lnTo>
                            <a:pt x="140" y="1330"/>
                          </a:lnTo>
                          <a:lnTo>
                            <a:pt x="133" y="1328"/>
                          </a:lnTo>
                          <a:lnTo>
                            <a:pt x="128" y="1328"/>
                          </a:lnTo>
                          <a:lnTo>
                            <a:pt x="126" y="1325"/>
                          </a:lnTo>
                          <a:lnTo>
                            <a:pt x="123" y="1325"/>
                          </a:lnTo>
                          <a:lnTo>
                            <a:pt x="119" y="1323"/>
                          </a:lnTo>
                          <a:lnTo>
                            <a:pt x="119" y="1320"/>
                          </a:lnTo>
                          <a:lnTo>
                            <a:pt x="119" y="1316"/>
                          </a:lnTo>
                          <a:lnTo>
                            <a:pt x="123" y="1316"/>
                          </a:lnTo>
                          <a:lnTo>
                            <a:pt x="130" y="1311"/>
                          </a:lnTo>
                          <a:lnTo>
                            <a:pt x="138" y="1309"/>
                          </a:lnTo>
                          <a:lnTo>
                            <a:pt x="142" y="1306"/>
                          </a:lnTo>
                          <a:lnTo>
                            <a:pt x="149" y="1306"/>
                          </a:lnTo>
                          <a:lnTo>
                            <a:pt x="154" y="1304"/>
                          </a:lnTo>
                          <a:lnTo>
                            <a:pt x="161" y="1304"/>
                          </a:lnTo>
                          <a:lnTo>
                            <a:pt x="166" y="1299"/>
                          </a:lnTo>
                          <a:lnTo>
                            <a:pt x="173" y="1299"/>
                          </a:lnTo>
                          <a:lnTo>
                            <a:pt x="183" y="1297"/>
                          </a:lnTo>
                          <a:lnTo>
                            <a:pt x="190" y="1294"/>
                          </a:lnTo>
                          <a:lnTo>
                            <a:pt x="197" y="1292"/>
                          </a:lnTo>
                          <a:lnTo>
                            <a:pt x="207" y="1290"/>
                          </a:lnTo>
                          <a:lnTo>
                            <a:pt x="216" y="1287"/>
                          </a:lnTo>
                          <a:lnTo>
                            <a:pt x="226" y="1285"/>
                          </a:lnTo>
                          <a:lnTo>
                            <a:pt x="228" y="1282"/>
                          </a:lnTo>
                          <a:lnTo>
                            <a:pt x="233" y="1280"/>
                          </a:lnTo>
                          <a:lnTo>
                            <a:pt x="238" y="1278"/>
                          </a:lnTo>
                          <a:lnTo>
                            <a:pt x="245" y="1275"/>
                          </a:lnTo>
                          <a:lnTo>
                            <a:pt x="249" y="1270"/>
                          </a:lnTo>
                          <a:lnTo>
                            <a:pt x="254" y="1266"/>
                          </a:lnTo>
                          <a:lnTo>
                            <a:pt x="261" y="1263"/>
                          </a:lnTo>
                          <a:lnTo>
                            <a:pt x="266" y="1259"/>
                          </a:lnTo>
                          <a:lnTo>
                            <a:pt x="271" y="1254"/>
                          </a:lnTo>
                          <a:lnTo>
                            <a:pt x="278" y="1247"/>
                          </a:lnTo>
                          <a:lnTo>
                            <a:pt x="285" y="1242"/>
                          </a:lnTo>
                          <a:lnTo>
                            <a:pt x="292" y="1235"/>
                          </a:lnTo>
                          <a:lnTo>
                            <a:pt x="297" y="1228"/>
                          </a:lnTo>
                          <a:lnTo>
                            <a:pt x="304" y="1223"/>
                          </a:lnTo>
                          <a:lnTo>
                            <a:pt x="311" y="1216"/>
                          </a:lnTo>
                          <a:lnTo>
                            <a:pt x="318" y="1209"/>
                          </a:lnTo>
                          <a:lnTo>
                            <a:pt x="326" y="1199"/>
                          </a:lnTo>
                          <a:lnTo>
                            <a:pt x="333" y="1190"/>
                          </a:lnTo>
                          <a:lnTo>
                            <a:pt x="340" y="1182"/>
                          </a:lnTo>
                          <a:lnTo>
                            <a:pt x="347" y="1173"/>
                          </a:lnTo>
                          <a:lnTo>
                            <a:pt x="354" y="1163"/>
                          </a:lnTo>
                          <a:lnTo>
                            <a:pt x="361" y="1154"/>
                          </a:lnTo>
                          <a:lnTo>
                            <a:pt x="368" y="1144"/>
                          </a:lnTo>
                          <a:lnTo>
                            <a:pt x="376" y="1135"/>
                          </a:lnTo>
                          <a:lnTo>
                            <a:pt x="383" y="1123"/>
                          </a:lnTo>
                          <a:lnTo>
                            <a:pt x="390" y="1111"/>
                          </a:lnTo>
                          <a:lnTo>
                            <a:pt x="397" y="1102"/>
                          </a:lnTo>
                          <a:lnTo>
                            <a:pt x="404" y="1090"/>
                          </a:lnTo>
                          <a:lnTo>
                            <a:pt x="411" y="1078"/>
                          </a:lnTo>
                          <a:lnTo>
                            <a:pt x="418" y="1066"/>
                          </a:lnTo>
                          <a:lnTo>
                            <a:pt x="426" y="1054"/>
                          </a:lnTo>
                          <a:lnTo>
                            <a:pt x="435" y="1042"/>
                          </a:lnTo>
                          <a:lnTo>
                            <a:pt x="440" y="1030"/>
                          </a:lnTo>
                          <a:lnTo>
                            <a:pt x="447" y="1016"/>
                          </a:lnTo>
                          <a:lnTo>
                            <a:pt x="454" y="1004"/>
                          </a:lnTo>
                          <a:lnTo>
                            <a:pt x="461" y="990"/>
                          </a:lnTo>
                          <a:lnTo>
                            <a:pt x="468" y="976"/>
                          </a:lnTo>
                          <a:lnTo>
                            <a:pt x="475" y="964"/>
                          </a:lnTo>
                          <a:lnTo>
                            <a:pt x="480" y="949"/>
                          </a:lnTo>
                          <a:lnTo>
                            <a:pt x="487" y="938"/>
                          </a:lnTo>
                          <a:lnTo>
                            <a:pt x="492" y="921"/>
                          </a:lnTo>
                          <a:lnTo>
                            <a:pt x="499" y="907"/>
                          </a:lnTo>
                          <a:lnTo>
                            <a:pt x="506" y="892"/>
                          </a:lnTo>
                          <a:lnTo>
                            <a:pt x="511" y="878"/>
                          </a:lnTo>
                          <a:lnTo>
                            <a:pt x="516" y="864"/>
                          </a:lnTo>
                          <a:lnTo>
                            <a:pt x="523" y="850"/>
                          </a:lnTo>
                          <a:lnTo>
                            <a:pt x="528" y="833"/>
                          </a:lnTo>
                          <a:lnTo>
                            <a:pt x="533" y="819"/>
                          </a:lnTo>
                          <a:lnTo>
                            <a:pt x="537" y="804"/>
                          </a:lnTo>
                          <a:lnTo>
                            <a:pt x="542" y="788"/>
                          </a:lnTo>
                          <a:lnTo>
                            <a:pt x="547" y="773"/>
                          </a:lnTo>
                          <a:lnTo>
                            <a:pt x="552" y="759"/>
                          </a:lnTo>
                          <a:lnTo>
                            <a:pt x="554" y="742"/>
                          </a:lnTo>
                          <a:lnTo>
                            <a:pt x="559" y="728"/>
                          </a:lnTo>
                          <a:lnTo>
                            <a:pt x="564" y="712"/>
                          </a:lnTo>
                          <a:lnTo>
                            <a:pt x="566" y="697"/>
                          </a:lnTo>
                          <a:lnTo>
                            <a:pt x="568" y="681"/>
                          </a:lnTo>
                          <a:lnTo>
                            <a:pt x="573" y="664"/>
                          </a:lnTo>
                          <a:lnTo>
                            <a:pt x="575" y="650"/>
                          </a:lnTo>
                          <a:lnTo>
                            <a:pt x="578" y="633"/>
                          </a:lnTo>
                          <a:lnTo>
                            <a:pt x="580" y="616"/>
                          </a:lnTo>
                          <a:lnTo>
                            <a:pt x="580" y="602"/>
                          </a:lnTo>
                          <a:lnTo>
                            <a:pt x="583" y="586"/>
                          </a:lnTo>
                          <a:lnTo>
                            <a:pt x="585" y="571"/>
                          </a:lnTo>
                          <a:lnTo>
                            <a:pt x="585" y="555"/>
                          </a:lnTo>
                          <a:lnTo>
                            <a:pt x="585" y="540"/>
                          </a:lnTo>
                          <a:lnTo>
                            <a:pt x="585" y="524"/>
                          </a:lnTo>
                          <a:lnTo>
                            <a:pt x="585" y="509"/>
                          </a:lnTo>
                          <a:lnTo>
                            <a:pt x="583" y="495"/>
                          </a:lnTo>
                          <a:lnTo>
                            <a:pt x="583" y="481"/>
                          </a:lnTo>
                          <a:lnTo>
                            <a:pt x="580" y="467"/>
                          </a:lnTo>
                          <a:lnTo>
                            <a:pt x="580" y="455"/>
                          </a:lnTo>
                          <a:lnTo>
                            <a:pt x="578" y="440"/>
                          </a:lnTo>
                          <a:lnTo>
                            <a:pt x="575" y="426"/>
                          </a:lnTo>
                          <a:lnTo>
                            <a:pt x="573" y="414"/>
                          </a:lnTo>
                          <a:lnTo>
                            <a:pt x="573" y="402"/>
                          </a:lnTo>
                          <a:lnTo>
                            <a:pt x="568" y="391"/>
                          </a:lnTo>
                          <a:lnTo>
                            <a:pt x="566" y="379"/>
                          </a:lnTo>
                          <a:lnTo>
                            <a:pt x="564" y="367"/>
                          </a:lnTo>
                          <a:lnTo>
                            <a:pt x="561" y="357"/>
                          </a:lnTo>
                          <a:lnTo>
                            <a:pt x="556" y="345"/>
                          </a:lnTo>
                          <a:lnTo>
                            <a:pt x="552" y="333"/>
                          </a:lnTo>
                          <a:lnTo>
                            <a:pt x="549" y="324"/>
                          </a:lnTo>
                          <a:lnTo>
                            <a:pt x="544" y="314"/>
                          </a:lnTo>
                          <a:lnTo>
                            <a:pt x="540" y="303"/>
                          </a:lnTo>
                          <a:lnTo>
                            <a:pt x="535" y="293"/>
                          </a:lnTo>
                          <a:lnTo>
                            <a:pt x="530" y="283"/>
                          </a:lnTo>
                          <a:lnTo>
                            <a:pt x="525" y="276"/>
                          </a:lnTo>
                          <a:lnTo>
                            <a:pt x="521" y="267"/>
                          </a:lnTo>
                          <a:lnTo>
                            <a:pt x="516" y="257"/>
                          </a:lnTo>
                          <a:lnTo>
                            <a:pt x="511" y="250"/>
                          </a:lnTo>
                          <a:lnTo>
                            <a:pt x="506" y="243"/>
                          </a:lnTo>
                          <a:lnTo>
                            <a:pt x="499" y="234"/>
                          </a:lnTo>
                          <a:lnTo>
                            <a:pt x="495" y="226"/>
                          </a:lnTo>
                          <a:lnTo>
                            <a:pt x="487" y="219"/>
                          </a:lnTo>
                          <a:lnTo>
                            <a:pt x="483" y="212"/>
                          </a:lnTo>
                          <a:lnTo>
                            <a:pt x="475" y="205"/>
                          </a:lnTo>
                          <a:lnTo>
                            <a:pt x="468" y="200"/>
                          </a:lnTo>
                          <a:lnTo>
                            <a:pt x="461" y="193"/>
                          </a:lnTo>
                          <a:lnTo>
                            <a:pt x="456" y="186"/>
                          </a:lnTo>
                          <a:lnTo>
                            <a:pt x="449" y="181"/>
                          </a:lnTo>
                          <a:lnTo>
                            <a:pt x="442" y="174"/>
                          </a:lnTo>
                          <a:lnTo>
                            <a:pt x="435" y="169"/>
                          </a:lnTo>
                          <a:lnTo>
                            <a:pt x="428" y="165"/>
                          </a:lnTo>
                          <a:lnTo>
                            <a:pt x="421" y="160"/>
                          </a:lnTo>
                          <a:lnTo>
                            <a:pt x="414" y="155"/>
                          </a:lnTo>
                          <a:lnTo>
                            <a:pt x="406" y="148"/>
                          </a:lnTo>
                          <a:lnTo>
                            <a:pt x="399" y="146"/>
                          </a:lnTo>
                          <a:lnTo>
                            <a:pt x="392" y="141"/>
                          </a:lnTo>
                          <a:lnTo>
                            <a:pt x="385" y="136"/>
                          </a:lnTo>
                          <a:lnTo>
                            <a:pt x="378" y="134"/>
                          </a:lnTo>
                          <a:lnTo>
                            <a:pt x="371" y="131"/>
                          </a:lnTo>
                          <a:lnTo>
                            <a:pt x="364" y="127"/>
                          </a:lnTo>
                          <a:lnTo>
                            <a:pt x="357" y="122"/>
                          </a:lnTo>
                          <a:lnTo>
                            <a:pt x="347" y="119"/>
                          </a:lnTo>
                          <a:lnTo>
                            <a:pt x="340" y="117"/>
                          </a:lnTo>
                          <a:lnTo>
                            <a:pt x="333" y="115"/>
                          </a:lnTo>
                          <a:lnTo>
                            <a:pt x="326" y="112"/>
                          </a:lnTo>
                          <a:lnTo>
                            <a:pt x="318" y="110"/>
                          </a:lnTo>
                          <a:lnTo>
                            <a:pt x="311" y="107"/>
                          </a:lnTo>
                          <a:lnTo>
                            <a:pt x="304" y="105"/>
                          </a:lnTo>
                          <a:lnTo>
                            <a:pt x="297" y="105"/>
                          </a:lnTo>
                          <a:lnTo>
                            <a:pt x="290" y="103"/>
                          </a:lnTo>
                          <a:lnTo>
                            <a:pt x="283" y="103"/>
                          </a:lnTo>
                          <a:lnTo>
                            <a:pt x="276" y="100"/>
                          </a:lnTo>
                          <a:lnTo>
                            <a:pt x="268" y="100"/>
                          </a:lnTo>
                          <a:lnTo>
                            <a:pt x="261" y="98"/>
                          </a:lnTo>
                          <a:lnTo>
                            <a:pt x="254" y="98"/>
                          </a:lnTo>
                          <a:lnTo>
                            <a:pt x="247" y="98"/>
                          </a:lnTo>
                          <a:lnTo>
                            <a:pt x="240" y="98"/>
                          </a:lnTo>
                          <a:lnTo>
                            <a:pt x="233" y="96"/>
                          </a:lnTo>
                          <a:lnTo>
                            <a:pt x="228" y="96"/>
                          </a:lnTo>
                          <a:lnTo>
                            <a:pt x="221" y="96"/>
                          </a:lnTo>
                          <a:lnTo>
                            <a:pt x="214" y="96"/>
                          </a:lnTo>
                          <a:lnTo>
                            <a:pt x="209" y="93"/>
                          </a:lnTo>
                          <a:lnTo>
                            <a:pt x="204" y="93"/>
                          </a:lnTo>
                          <a:lnTo>
                            <a:pt x="197" y="93"/>
                          </a:lnTo>
                          <a:lnTo>
                            <a:pt x="190" y="93"/>
                          </a:lnTo>
                          <a:lnTo>
                            <a:pt x="185" y="91"/>
                          </a:lnTo>
                          <a:lnTo>
                            <a:pt x="180" y="91"/>
                          </a:lnTo>
                          <a:lnTo>
                            <a:pt x="176" y="91"/>
                          </a:lnTo>
                          <a:lnTo>
                            <a:pt x="171" y="91"/>
                          </a:lnTo>
                          <a:lnTo>
                            <a:pt x="166" y="91"/>
                          </a:lnTo>
                          <a:lnTo>
                            <a:pt x="164" y="91"/>
                          </a:lnTo>
                          <a:lnTo>
                            <a:pt x="154" y="91"/>
                          </a:lnTo>
                          <a:lnTo>
                            <a:pt x="147" y="91"/>
                          </a:lnTo>
                          <a:lnTo>
                            <a:pt x="138" y="91"/>
                          </a:lnTo>
                          <a:lnTo>
                            <a:pt x="133" y="91"/>
                          </a:lnTo>
                          <a:lnTo>
                            <a:pt x="126" y="91"/>
                          </a:lnTo>
                          <a:lnTo>
                            <a:pt x="119" y="91"/>
                          </a:lnTo>
                          <a:lnTo>
                            <a:pt x="114" y="91"/>
                          </a:lnTo>
                          <a:lnTo>
                            <a:pt x="111" y="91"/>
                          </a:lnTo>
                          <a:lnTo>
                            <a:pt x="102" y="91"/>
                          </a:lnTo>
                          <a:lnTo>
                            <a:pt x="95" y="91"/>
                          </a:lnTo>
                          <a:lnTo>
                            <a:pt x="90" y="91"/>
                          </a:lnTo>
                          <a:lnTo>
                            <a:pt x="85" y="93"/>
                          </a:lnTo>
                          <a:lnTo>
                            <a:pt x="80" y="93"/>
                          </a:lnTo>
                          <a:lnTo>
                            <a:pt x="80" y="96"/>
                          </a:lnTo>
                          <a:lnTo>
                            <a:pt x="0" y="96"/>
                          </a:lnTo>
                          <a:lnTo>
                            <a:pt x="0" y="96"/>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23" name="Freeform 15"/>
                    <p:cNvSpPr>
                      <a:spLocks/>
                    </p:cNvSpPr>
                    <p:nvPr/>
                  </p:nvSpPr>
                  <p:spPr bwMode="auto">
                    <a:xfrm>
                      <a:off x="10370" y="4856"/>
                      <a:ext cx="359" cy="371"/>
                    </a:xfrm>
                    <a:custGeom>
                      <a:avLst/>
                      <a:gdLst/>
                      <a:ahLst/>
                      <a:cxnLst>
                        <a:cxn ang="0">
                          <a:pos x="7" y="321"/>
                        </a:cxn>
                        <a:cxn ang="0">
                          <a:pos x="14" y="304"/>
                        </a:cxn>
                        <a:cxn ang="0">
                          <a:pos x="26" y="278"/>
                        </a:cxn>
                        <a:cxn ang="0">
                          <a:pos x="33" y="262"/>
                        </a:cxn>
                        <a:cxn ang="0">
                          <a:pos x="43" y="243"/>
                        </a:cxn>
                        <a:cxn ang="0">
                          <a:pos x="55" y="224"/>
                        </a:cxn>
                        <a:cxn ang="0">
                          <a:pos x="64" y="205"/>
                        </a:cxn>
                        <a:cxn ang="0">
                          <a:pos x="76" y="183"/>
                        </a:cxn>
                        <a:cxn ang="0">
                          <a:pos x="90" y="162"/>
                        </a:cxn>
                        <a:cxn ang="0">
                          <a:pos x="102" y="140"/>
                        </a:cxn>
                        <a:cxn ang="0">
                          <a:pos x="114" y="119"/>
                        </a:cxn>
                        <a:cxn ang="0">
                          <a:pos x="129" y="100"/>
                        </a:cxn>
                        <a:cxn ang="0">
                          <a:pos x="143" y="81"/>
                        </a:cxn>
                        <a:cxn ang="0">
                          <a:pos x="155" y="62"/>
                        </a:cxn>
                        <a:cxn ang="0">
                          <a:pos x="169" y="48"/>
                        </a:cxn>
                        <a:cxn ang="0">
                          <a:pos x="183" y="33"/>
                        </a:cxn>
                        <a:cxn ang="0">
                          <a:pos x="205" y="17"/>
                        </a:cxn>
                        <a:cxn ang="0">
                          <a:pos x="228" y="5"/>
                        </a:cxn>
                        <a:cxn ang="0">
                          <a:pos x="252" y="0"/>
                        </a:cxn>
                        <a:cxn ang="0">
                          <a:pos x="274" y="0"/>
                        </a:cxn>
                        <a:cxn ang="0">
                          <a:pos x="295" y="5"/>
                        </a:cxn>
                        <a:cxn ang="0">
                          <a:pos x="312" y="14"/>
                        </a:cxn>
                        <a:cxn ang="0">
                          <a:pos x="331" y="24"/>
                        </a:cxn>
                        <a:cxn ang="0">
                          <a:pos x="352" y="48"/>
                        </a:cxn>
                        <a:cxn ang="0">
                          <a:pos x="359" y="71"/>
                        </a:cxn>
                        <a:cxn ang="0">
                          <a:pos x="343" y="93"/>
                        </a:cxn>
                        <a:cxn ang="0">
                          <a:pos x="326" y="109"/>
                        </a:cxn>
                        <a:cxn ang="0">
                          <a:pos x="309" y="121"/>
                        </a:cxn>
                        <a:cxn ang="0">
                          <a:pos x="295" y="136"/>
                        </a:cxn>
                        <a:cxn ang="0">
                          <a:pos x="278" y="152"/>
                        </a:cxn>
                        <a:cxn ang="0">
                          <a:pos x="259" y="167"/>
                        </a:cxn>
                        <a:cxn ang="0">
                          <a:pos x="243" y="183"/>
                        </a:cxn>
                        <a:cxn ang="0">
                          <a:pos x="228" y="200"/>
                        </a:cxn>
                        <a:cxn ang="0">
                          <a:pos x="212" y="212"/>
                        </a:cxn>
                        <a:cxn ang="0">
                          <a:pos x="195" y="235"/>
                        </a:cxn>
                        <a:cxn ang="0">
                          <a:pos x="181" y="257"/>
                        </a:cxn>
                        <a:cxn ang="0">
                          <a:pos x="176" y="276"/>
                        </a:cxn>
                        <a:cxn ang="0">
                          <a:pos x="171" y="293"/>
                        </a:cxn>
                        <a:cxn ang="0">
                          <a:pos x="164" y="307"/>
                        </a:cxn>
                        <a:cxn ang="0">
                          <a:pos x="148" y="316"/>
                        </a:cxn>
                        <a:cxn ang="0">
                          <a:pos x="121" y="326"/>
                        </a:cxn>
                        <a:cxn ang="0">
                          <a:pos x="107" y="333"/>
                        </a:cxn>
                        <a:cxn ang="0">
                          <a:pos x="90" y="340"/>
                        </a:cxn>
                        <a:cxn ang="0">
                          <a:pos x="71" y="350"/>
                        </a:cxn>
                        <a:cxn ang="0">
                          <a:pos x="45" y="364"/>
                        </a:cxn>
                        <a:cxn ang="0">
                          <a:pos x="24" y="371"/>
                        </a:cxn>
                        <a:cxn ang="0">
                          <a:pos x="12" y="364"/>
                        </a:cxn>
                        <a:cxn ang="0">
                          <a:pos x="0" y="340"/>
                        </a:cxn>
                        <a:cxn ang="0">
                          <a:pos x="2" y="328"/>
                        </a:cxn>
                        <a:cxn ang="0">
                          <a:pos x="5" y="323"/>
                        </a:cxn>
                      </a:cxnLst>
                      <a:rect l="0" t="0" r="r" b="b"/>
                      <a:pathLst>
                        <a:path w="359" h="371">
                          <a:moveTo>
                            <a:pt x="5" y="323"/>
                          </a:moveTo>
                          <a:lnTo>
                            <a:pt x="5" y="323"/>
                          </a:lnTo>
                          <a:lnTo>
                            <a:pt x="7" y="321"/>
                          </a:lnTo>
                          <a:lnTo>
                            <a:pt x="7" y="316"/>
                          </a:lnTo>
                          <a:lnTo>
                            <a:pt x="12" y="312"/>
                          </a:lnTo>
                          <a:lnTo>
                            <a:pt x="14" y="304"/>
                          </a:lnTo>
                          <a:lnTo>
                            <a:pt x="17" y="297"/>
                          </a:lnTo>
                          <a:lnTo>
                            <a:pt x="21" y="288"/>
                          </a:lnTo>
                          <a:lnTo>
                            <a:pt x="26" y="278"/>
                          </a:lnTo>
                          <a:lnTo>
                            <a:pt x="29" y="274"/>
                          </a:lnTo>
                          <a:lnTo>
                            <a:pt x="31" y="266"/>
                          </a:lnTo>
                          <a:lnTo>
                            <a:pt x="33" y="262"/>
                          </a:lnTo>
                          <a:lnTo>
                            <a:pt x="38" y="257"/>
                          </a:lnTo>
                          <a:lnTo>
                            <a:pt x="41" y="250"/>
                          </a:lnTo>
                          <a:lnTo>
                            <a:pt x="43" y="243"/>
                          </a:lnTo>
                          <a:lnTo>
                            <a:pt x="48" y="238"/>
                          </a:lnTo>
                          <a:lnTo>
                            <a:pt x="52" y="231"/>
                          </a:lnTo>
                          <a:lnTo>
                            <a:pt x="55" y="224"/>
                          </a:lnTo>
                          <a:lnTo>
                            <a:pt x="57" y="216"/>
                          </a:lnTo>
                          <a:lnTo>
                            <a:pt x="62" y="209"/>
                          </a:lnTo>
                          <a:lnTo>
                            <a:pt x="64" y="205"/>
                          </a:lnTo>
                          <a:lnTo>
                            <a:pt x="69" y="197"/>
                          </a:lnTo>
                          <a:lnTo>
                            <a:pt x="74" y="190"/>
                          </a:lnTo>
                          <a:lnTo>
                            <a:pt x="76" y="183"/>
                          </a:lnTo>
                          <a:lnTo>
                            <a:pt x="81" y="176"/>
                          </a:lnTo>
                          <a:lnTo>
                            <a:pt x="86" y="169"/>
                          </a:lnTo>
                          <a:lnTo>
                            <a:pt x="90" y="162"/>
                          </a:lnTo>
                          <a:lnTo>
                            <a:pt x="93" y="155"/>
                          </a:lnTo>
                          <a:lnTo>
                            <a:pt x="98" y="147"/>
                          </a:lnTo>
                          <a:lnTo>
                            <a:pt x="102" y="140"/>
                          </a:lnTo>
                          <a:lnTo>
                            <a:pt x="107" y="133"/>
                          </a:lnTo>
                          <a:lnTo>
                            <a:pt x="110" y="126"/>
                          </a:lnTo>
                          <a:lnTo>
                            <a:pt x="114" y="119"/>
                          </a:lnTo>
                          <a:lnTo>
                            <a:pt x="119" y="112"/>
                          </a:lnTo>
                          <a:lnTo>
                            <a:pt x="124" y="107"/>
                          </a:lnTo>
                          <a:lnTo>
                            <a:pt x="129" y="100"/>
                          </a:lnTo>
                          <a:lnTo>
                            <a:pt x="133" y="93"/>
                          </a:lnTo>
                          <a:lnTo>
                            <a:pt x="138" y="86"/>
                          </a:lnTo>
                          <a:lnTo>
                            <a:pt x="143" y="81"/>
                          </a:lnTo>
                          <a:lnTo>
                            <a:pt x="148" y="74"/>
                          </a:lnTo>
                          <a:lnTo>
                            <a:pt x="152" y="69"/>
                          </a:lnTo>
                          <a:lnTo>
                            <a:pt x="155" y="62"/>
                          </a:lnTo>
                          <a:lnTo>
                            <a:pt x="159" y="57"/>
                          </a:lnTo>
                          <a:lnTo>
                            <a:pt x="164" y="50"/>
                          </a:lnTo>
                          <a:lnTo>
                            <a:pt x="169" y="48"/>
                          </a:lnTo>
                          <a:lnTo>
                            <a:pt x="174" y="40"/>
                          </a:lnTo>
                          <a:lnTo>
                            <a:pt x="179" y="38"/>
                          </a:lnTo>
                          <a:lnTo>
                            <a:pt x="183" y="33"/>
                          </a:lnTo>
                          <a:lnTo>
                            <a:pt x="188" y="29"/>
                          </a:lnTo>
                          <a:lnTo>
                            <a:pt x="195" y="21"/>
                          </a:lnTo>
                          <a:lnTo>
                            <a:pt x="205" y="17"/>
                          </a:lnTo>
                          <a:lnTo>
                            <a:pt x="212" y="12"/>
                          </a:lnTo>
                          <a:lnTo>
                            <a:pt x="221" y="7"/>
                          </a:lnTo>
                          <a:lnTo>
                            <a:pt x="228" y="5"/>
                          </a:lnTo>
                          <a:lnTo>
                            <a:pt x="236" y="2"/>
                          </a:lnTo>
                          <a:lnTo>
                            <a:pt x="245" y="0"/>
                          </a:lnTo>
                          <a:lnTo>
                            <a:pt x="252" y="0"/>
                          </a:lnTo>
                          <a:lnTo>
                            <a:pt x="259" y="0"/>
                          </a:lnTo>
                          <a:lnTo>
                            <a:pt x="267" y="0"/>
                          </a:lnTo>
                          <a:lnTo>
                            <a:pt x="274" y="0"/>
                          </a:lnTo>
                          <a:lnTo>
                            <a:pt x="281" y="2"/>
                          </a:lnTo>
                          <a:lnTo>
                            <a:pt x="288" y="5"/>
                          </a:lnTo>
                          <a:lnTo>
                            <a:pt x="295" y="5"/>
                          </a:lnTo>
                          <a:lnTo>
                            <a:pt x="300" y="7"/>
                          </a:lnTo>
                          <a:lnTo>
                            <a:pt x="307" y="12"/>
                          </a:lnTo>
                          <a:lnTo>
                            <a:pt x="312" y="14"/>
                          </a:lnTo>
                          <a:lnTo>
                            <a:pt x="319" y="17"/>
                          </a:lnTo>
                          <a:lnTo>
                            <a:pt x="324" y="19"/>
                          </a:lnTo>
                          <a:lnTo>
                            <a:pt x="331" y="24"/>
                          </a:lnTo>
                          <a:lnTo>
                            <a:pt x="338" y="31"/>
                          </a:lnTo>
                          <a:lnTo>
                            <a:pt x="347" y="38"/>
                          </a:lnTo>
                          <a:lnTo>
                            <a:pt x="352" y="48"/>
                          </a:lnTo>
                          <a:lnTo>
                            <a:pt x="357" y="57"/>
                          </a:lnTo>
                          <a:lnTo>
                            <a:pt x="359" y="64"/>
                          </a:lnTo>
                          <a:lnTo>
                            <a:pt x="359" y="71"/>
                          </a:lnTo>
                          <a:lnTo>
                            <a:pt x="357" y="79"/>
                          </a:lnTo>
                          <a:lnTo>
                            <a:pt x="352" y="88"/>
                          </a:lnTo>
                          <a:lnTo>
                            <a:pt x="343" y="93"/>
                          </a:lnTo>
                          <a:lnTo>
                            <a:pt x="336" y="100"/>
                          </a:lnTo>
                          <a:lnTo>
                            <a:pt x="331" y="105"/>
                          </a:lnTo>
                          <a:lnTo>
                            <a:pt x="326" y="109"/>
                          </a:lnTo>
                          <a:lnTo>
                            <a:pt x="321" y="112"/>
                          </a:lnTo>
                          <a:lnTo>
                            <a:pt x="317" y="119"/>
                          </a:lnTo>
                          <a:lnTo>
                            <a:pt x="309" y="121"/>
                          </a:lnTo>
                          <a:lnTo>
                            <a:pt x="305" y="126"/>
                          </a:lnTo>
                          <a:lnTo>
                            <a:pt x="300" y="131"/>
                          </a:lnTo>
                          <a:lnTo>
                            <a:pt x="295" y="136"/>
                          </a:lnTo>
                          <a:lnTo>
                            <a:pt x="288" y="143"/>
                          </a:lnTo>
                          <a:lnTo>
                            <a:pt x="283" y="147"/>
                          </a:lnTo>
                          <a:lnTo>
                            <a:pt x="278" y="152"/>
                          </a:lnTo>
                          <a:lnTo>
                            <a:pt x="274" y="157"/>
                          </a:lnTo>
                          <a:lnTo>
                            <a:pt x="267" y="162"/>
                          </a:lnTo>
                          <a:lnTo>
                            <a:pt x="259" y="167"/>
                          </a:lnTo>
                          <a:lnTo>
                            <a:pt x="255" y="171"/>
                          </a:lnTo>
                          <a:lnTo>
                            <a:pt x="250" y="178"/>
                          </a:lnTo>
                          <a:lnTo>
                            <a:pt x="243" y="183"/>
                          </a:lnTo>
                          <a:lnTo>
                            <a:pt x="238" y="188"/>
                          </a:lnTo>
                          <a:lnTo>
                            <a:pt x="233" y="193"/>
                          </a:lnTo>
                          <a:lnTo>
                            <a:pt x="228" y="200"/>
                          </a:lnTo>
                          <a:lnTo>
                            <a:pt x="221" y="202"/>
                          </a:lnTo>
                          <a:lnTo>
                            <a:pt x="217" y="207"/>
                          </a:lnTo>
                          <a:lnTo>
                            <a:pt x="212" y="212"/>
                          </a:lnTo>
                          <a:lnTo>
                            <a:pt x="209" y="216"/>
                          </a:lnTo>
                          <a:lnTo>
                            <a:pt x="200" y="226"/>
                          </a:lnTo>
                          <a:lnTo>
                            <a:pt x="195" y="235"/>
                          </a:lnTo>
                          <a:lnTo>
                            <a:pt x="188" y="243"/>
                          </a:lnTo>
                          <a:lnTo>
                            <a:pt x="186" y="250"/>
                          </a:lnTo>
                          <a:lnTo>
                            <a:pt x="181" y="257"/>
                          </a:lnTo>
                          <a:lnTo>
                            <a:pt x="179" y="264"/>
                          </a:lnTo>
                          <a:lnTo>
                            <a:pt x="176" y="269"/>
                          </a:lnTo>
                          <a:lnTo>
                            <a:pt x="176" y="276"/>
                          </a:lnTo>
                          <a:lnTo>
                            <a:pt x="174" y="281"/>
                          </a:lnTo>
                          <a:lnTo>
                            <a:pt x="174" y="288"/>
                          </a:lnTo>
                          <a:lnTo>
                            <a:pt x="171" y="293"/>
                          </a:lnTo>
                          <a:lnTo>
                            <a:pt x="169" y="297"/>
                          </a:lnTo>
                          <a:lnTo>
                            <a:pt x="167" y="302"/>
                          </a:lnTo>
                          <a:lnTo>
                            <a:pt x="164" y="307"/>
                          </a:lnTo>
                          <a:lnTo>
                            <a:pt x="159" y="309"/>
                          </a:lnTo>
                          <a:lnTo>
                            <a:pt x="155" y="314"/>
                          </a:lnTo>
                          <a:lnTo>
                            <a:pt x="148" y="316"/>
                          </a:lnTo>
                          <a:lnTo>
                            <a:pt x="140" y="321"/>
                          </a:lnTo>
                          <a:lnTo>
                            <a:pt x="131" y="321"/>
                          </a:lnTo>
                          <a:lnTo>
                            <a:pt x="121" y="326"/>
                          </a:lnTo>
                          <a:lnTo>
                            <a:pt x="117" y="328"/>
                          </a:lnTo>
                          <a:lnTo>
                            <a:pt x="112" y="331"/>
                          </a:lnTo>
                          <a:lnTo>
                            <a:pt x="107" y="333"/>
                          </a:lnTo>
                          <a:lnTo>
                            <a:pt x="102" y="335"/>
                          </a:lnTo>
                          <a:lnTo>
                            <a:pt x="98" y="338"/>
                          </a:lnTo>
                          <a:lnTo>
                            <a:pt x="90" y="340"/>
                          </a:lnTo>
                          <a:lnTo>
                            <a:pt x="86" y="343"/>
                          </a:lnTo>
                          <a:lnTo>
                            <a:pt x="81" y="345"/>
                          </a:lnTo>
                          <a:lnTo>
                            <a:pt x="71" y="350"/>
                          </a:lnTo>
                          <a:lnTo>
                            <a:pt x="64" y="357"/>
                          </a:lnTo>
                          <a:lnTo>
                            <a:pt x="55" y="359"/>
                          </a:lnTo>
                          <a:lnTo>
                            <a:pt x="45" y="364"/>
                          </a:lnTo>
                          <a:lnTo>
                            <a:pt x="38" y="366"/>
                          </a:lnTo>
                          <a:lnTo>
                            <a:pt x="31" y="369"/>
                          </a:lnTo>
                          <a:lnTo>
                            <a:pt x="24" y="371"/>
                          </a:lnTo>
                          <a:lnTo>
                            <a:pt x="19" y="371"/>
                          </a:lnTo>
                          <a:lnTo>
                            <a:pt x="14" y="369"/>
                          </a:lnTo>
                          <a:lnTo>
                            <a:pt x="12" y="364"/>
                          </a:lnTo>
                          <a:lnTo>
                            <a:pt x="5" y="354"/>
                          </a:lnTo>
                          <a:lnTo>
                            <a:pt x="2" y="347"/>
                          </a:lnTo>
                          <a:lnTo>
                            <a:pt x="0" y="340"/>
                          </a:lnTo>
                          <a:lnTo>
                            <a:pt x="0" y="335"/>
                          </a:lnTo>
                          <a:lnTo>
                            <a:pt x="0" y="331"/>
                          </a:lnTo>
                          <a:lnTo>
                            <a:pt x="2" y="328"/>
                          </a:lnTo>
                          <a:lnTo>
                            <a:pt x="5" y="323"/>
                          </a:lnTo>
                          <a:lnTo>
                            <a:pt x="5" y="323"/>
                          </a:lnTo>
                          <a:lnTo>
                            <a:pt x="5" y="323"/>
                          </a:lnTo>
                          <a:close/>
                        </a:path>
                      </a:pathLst>
                    </a:custGeom>
                    <a:solidFill>
                      <a:srgbClr val="8C5E2B"/>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24" name="Freeform 16"/>
                    <p:cNvSpPr>
                      <a:spLocks/>
                    </p:cNvSpPr>
                    <p:nvPr/>
                  </p:nvSpPr>
                  <p:spPr bwMode="auto">
                    <a:xfrm>
                      <a:off x="10073" y="4896"/>
                      <a:ext cx="216" cy="257"/>
                    </a:xfrm>
                    <a:custGeom>
                      <a:avLst/>
                      <a:gdLst/>
                      <a:ahLst/>
                      <a:cxnLst>
                        <a:cxn ang="0">
                          <a:pos x="211" y="231"/>
                        </a:cxn>
                        <a:cxn ang="0">
                          <a:pos x="204" y="219"/>
                        </a:cxn>
                        <a:cxn ang="0">
                          <a:pos x="195" y="207"/>
                        </a:cxn>
                        <a:cxn ang="0">
                          <a:pos x="185" y="188"/>
                        </a:cxn>
                        <a:cxn ang="0">
                          <a:pos x="173" y="174"/>
                        </a:cxn>
                        <a:cxn ang="0">
                          <a:pos x="166" y="165"/>
                        </a:cxn>
                        <a:cxn ang="0">
                          <a:pos x="157" y="153"/>
                        </a:cxn>
                        <a:cxn ang="0">
                          <a:pos x="152" y="143"/>
                        </a:cxn>
                        <a:cxn ang="0">
                          <a:pos x="142" y="131"/>
                        </a:cxn>
                        <a:cxn ang="0">
                          <a:pos x="133" y="119"/>
                        </a:cxn>
                        <a:cxn ang="0">
                          <a:pos x="126" y="110"/>
                        </a:cxn>
                        <a:cxn ang="0">
                          <a:pos x="116" y="98"/>
                        </a:cxn>
                        <a:cxn ang="0">
                          <a:pos x="109" y="88"/>
                        </a:cxn>
                        <a:cxn ang="0">
                          <a:pos x="100" y="77"/>
                        </a:cxn>
                        <a:cxn ang="0">
                          <a:pos x="90" y="67"/>
                        </a:cxn>
                        <a:cxn ang="0">
                          <a:pos x="83" y="58"/>
                        </a:cxn>
                        <a:cxn ang="0">
                          <a:pos x="71" y="43"/>
                        </a:cxn>
                        <a:cxn ang="0">
                          <a:pos x="54" y="27"/>
                        </a:cxn>
                        <a:cxn ang="0">
                          <a:pos x="42" y="15"/>
                        </a:cxn>
                        <a:cxn ang="0">
                          <a:pos x="31" y="5"/>
                        </a:cxn>
                        <a:cxn ang="0">
                          <a:pos x="19" y="0"/>
                        </a:cxn>
                        <a:cxn ang="0">
                          <a:pos x="9" y="12"/>
                        </a:cxn>
                        <a:cxn ang="0">
                          <a:pos x="4" y="24"/>
                        </a:cxn>
                        <a:cxn ang="0">
                          <a:pos x="2" y="36"/>
                        </a:cxn>
                        <a:cxn ang="0">
                          <a:pos x="2" y="46"/>
                        </a:cxn>
                        <a:cxn ang="0">
                          <a:pos x="0" y="55"/>
                        </a:cxn>
                        <a:cxn ang="0">
                          <a:pos x="0" y="67"/>
                        </a:cxn>
                        <a:cxn ang="0">
                          <a:pos x="0" y="79"/>
                        </a:cxn>
                        <a:cxn ang="0">
                          <a:pos x="2" y="91"/>
                        </a:cxn>
                        <a:cxn ang="0">
                          <a:pos x="2" y="103"/>
                        </a:cxn>
                        <a:cxn ang="0">
                          <a:pos x="4" y="112"/>
                        </a:cxn>
                        <a:cxn ang="0">
                          <a:pos x="9" y="127"/>
                        </a:cxn>
                        <a:cxn ang="0">
                          <a:pos x="14" y="138"/>
                        </a:cxn>
                        <a:cxn ang="0">
                          <a:pos x="19" y="150"/>
                        </a:cxn>
                        <a:cxn ang="0">
                          <a:pos x="26" y="160"/>
                        </a:cxn>
                        <a:cxn ang="0">
                          <a:pos x="33" y="172"/>
                        </a:cxn>
                        <a:cxn ang="0">
                          <a:pos x="42" y="181"/>
                        </a:cxn>
                        <a:cxn ang="0">
                          <a:pos x="52" y="193"/>
                        </a:cxn>
                        <a:cxn ang="0">
                          <a:pos x="66" y="203"/>
                        </a:cxn>
                        <a:cxn ang="0">
                          <a:pos x="81" y="212"/>
                        </a:cxn>
                        <a:cxn ang="0">
                          <a:pos x="97" y="222"/>
                        </a:cxn>
                        <a:cxn ang="0">
                          <a:pos x="111" y="229"/>
                        </a:cxn>
                        <a:cxn ang="0">
                          <a:pos x="128" y="238"/>
                        </a:cxn>
                        <a:cxn ang="0">
                          <a:pos x="145" y="245"/>
                        </a:cxn>
                        <a:cxn ang="0">
                          <a:pos x="161" y="250"/>
                        </a:cxn>
                        <a:cxn ang="0">
                          <a:pos x="173" y="255"/>
                        </a:cxn>
                        <a:cxn ang="0">
                          <a:pos x="188" y="257"/>
                        </a:cxn>
                        <a:cxn ang="0">
                          <a:pos x="197" y="257"/>
                        </a:cxn>
                        <a:cxn ang="0">
                          <a:pos x="211" y="255"/>
                        </a:cxn>
                        <a:cxn ang="0">
                          <a:pos x="216" y="243"/>
                        </a:cxn>
                        <a:cxn ang="0">
                          <a:pos x="214" y="236"/>
                        </a:cxn>
                      </a:cxnLst>
                      <a:rect l="0" t="0" r="r" b="b"/>
                      <a:pathLst>
                        <a:path w="216" h="257">
                          <a:moveTo>
                            <a:pt x="214" y="236"/>
                          </a:moveTo>
                          <a:lnTo>
                            <a:pt x="211" y="231"/>
                          </a:lnTo>
                          <a:lnTo>
                            <a:pt x="209" y="226"/>
                          </a:lnTo>
                          <a:lnTo>
                            <a:pt x="204" y="219"/>
                          </a:lnTo>
                          <a:lnTo>
                            <a:pt x="202" y="215"/>
                          </a:lnTo>
                          <a:lnTo>
                            <a:pt x="195" y="207"/>
                          </a:lnTo>
                          <a:lnTo>
                            <a:pt x="190" y="198"/>
                          </a:lnTo>
                          <a:lnTo>
                            <a:pt x="185" y="188"/>
                          </a:lnTo>
                          <a:lnTo>
                            <a:pt x="178" y="179"/>
                          </a:lnTo>
                          <a:lnTo>
                            <a:pt x="173" y="174"/>
                          </a:lnTo>
                          <a:lnTo>
                            <a:pt x="171" y="169"/>
                          </a:lnTo>
                          <a:lnTo>
                            <a:pt x="166" y="165"/>
                          </a:lnTo>
                          <a:lnTo>
                            <a:pt x="161" y="160"/>
                          </a:lnTo>
                          <a:lnTo>
                            <a:pt x="157" y="153"/>
                          </a:lnTo>
                          <a:lnTo>
                            <a:pt x="154" y="148"/>
                          </a:lnTo>
                          <a:lnTo>
                            <a:pt x="152" y="143"/>
                          </a:lnTo>
                          <a:lnTo>
                            <a:pt x="147" y="138"/>
                          </a:lnTo>
                          <a:lnTo>
                            <a:pt x="142" y="131"/>
                          </a:lnTo>
                          <a:lnTo>
                            <a:pt x="138" y="127"/>
                          </a:lnTo>
                          <a:lnTo>
                            <a:pt x="133" y="119"/>
                          </a:lnTo>
                          <a:lnTo>
                            <a:pt x="130" y="115"/>
                          </a:lnTo>
                          <a:lnTo>
                            <a:pt x="126" y="110"/>
                          </a:lnTo>
                          <a:lnTo>
                            <a:pt x="121" y="105"/>
                          </a:lnTo>
                          <a:lnTo>
                            <a:pt x="116" y="98"/>
                          </a:lnTo>
                          <a:lnTo>
                            <a:pt x="114" y="93"/>
                          </a:lnTo>
                          <a:lnTo>
                            <a:pt x="109" y="88"/>
                          </a:lnTo>
                          <a:lnTo>
                            <a:pt x="104" y="81"/>
                          </a:lnTo>
                          <a:lnTo>
                            <a:pt x="100" y="77"/>
                          </a:lnTo>
                          <a:lnTo>
                            <a:pt x="97" y="72"/>
                          </a:lnTo>
                          <a:lnTo>
                            <a:pt x="90" y="67"/>
                          </a:lnTo>
                          <a:lnTo>
                            <a:pt x="88" y="62"/>
                          </a:lnTo>
                          <a:lnTo>
                            <a:pt x="83" y="58"/>
                          </a:lnTo>
                          <a:lnTo>
                            <a:pt x="81" y="53"/>
                          </a:lnTo>
                          <a:lnTo>
                            <a:pt x="71" y="43"/>
                          </a:lnTo>
                          <a:lnTo>
                            <a:pt x="64" y="36"/>
                          </a:lnTo>
                          <a:lnTo>
                            <a:pt x="54" y="27"/>
                          </a:lnTo>
                          <a:lnTo>
                            <a:pt x="50" y="22"/>
                          </a:lnTo>
                          <a:lnTo>
                            <a:pt x="42" y="15"/>
                          </a:lnTo>
                          <a:lnTo>
                            <a:pt x="35" y="10"/>
                          </a:lnTo>
                          <a:lnTo>
                            <a:pt x="31" y="5"/>
                          </a:lnTo>
                          <a:lnTo>
                            <a:pt x="26" y="3"/>
                          </a:lnTo>
                          <a:lnTo>
                            <a:pt x="19" y="0"/>
                          </a:lnTo>
                          <a:lnTo>
                            <a:pt x="14" y="8"/>
                          </a:lnTo>
                          <a:lnTo>
                            <a:pt x="9" y="12"/>
                          </a:lnTo>
                          <a:lnTo>
                            <a:pt x="7" y="22"/>
                          </a:lnTo>
                          <a:lnTo>
                            <a:pt x="4" y="24"/>
                          </a:lnTo>
                          <a:lnTo>
                            <a:pt x="4" y="29"/>
                          </a:lnTo>
                          <a:lnTo>
                            <a:pt x="2" y="36"/>
                          </a:lnTo>
                          <a:lnTo>
                            <a:pt x="2" y="41"/>
                          </a:lnTo>
                          <a:lnTo>
                            <a:pt x="2" y="46"/>
                          </a:lnTo>
                          <a:lnTo>
                            <a:pt x="0" y="50"/>
                          </a:lnTo>
                          <a:lnTo>
                            <a:pt x="0" y="55"/>
                          </a:lnTo>
                          <a:lnTo>
                            <a:pt x="0" y="62"/>
                          </a:lnTo>
                          <a:lnTo>
                            <a:pt x="0" y="67"/>
                          </a:lnTo>
                          <a:lnTo>
                            <a:pt x="0" y="72"/>
                          </a:lnTo>
                          <a:lnTo>
                            <a:pt x="0" y="79"/>
                          </a:lnTo>
                          <a:lnTo>
                            <a:pt x="2" y="86"/>
                          </a:lnTo>
                          <a:lnTo>
                            <a:pt x="2" y="91"/>
                          </a:lnTo>
                          <a:lnTo>
                            <a:pt x="2" y="96"/>
                          </a:lnTo>
                          <a:lnTo>
                            <a:pt x="2" y="103"/>
                          </a:lnTo>
                          <a:lnTo>
                            <a:pt x="4" y="107"/>
                          </a:lnTo>
                          <a:lnTo>
                            <a:pt x="4" y="112"/>
                          </a:lnTo>
                          <a:lnTo>
                            <a:pt x="7" y="119"/>
                          </a:lnTo>
                          <a:lnTo>
                            <a:pt x="9" y="127"/>
                          </a:lnTo>
                          <a:lnTo>
                            <a:pt x="12" y="131"/>
                          </a:lnTo>
                          <a:lnTo>
                            <a:pt x="14" y="138"/>
                          </a:lnTo>
                          <a:lnTo>
                            <a:pt x="16" y="143"/>
                          </a:lnTo>
                          <a:lnTo>
                            <a:pt x="19" y="150"/>
                          </a:lnTo>
                          <a:lnTo>
                            <a:pt x="23" y="155"/>
                          </a:lnTo>
                          <a:lnTo>
                            <a:pt x="26" y="160"/>
                          </a:lnTo>
                          <a:lnTo>
                            <a:pt x="31" y="165"/>
                          </a:lnTo>
                          <a:lnTo>
                            <a:pt x="33" y="172"/>
                          </a:lnTo>
                          <a:lnTo>
                            <a:pt x="40" y="176"/>
                          </a:lnTo>
                          <a:lnTo>
                            <a:pt x="42" y="181"/>
                          </a:lnTo>
                          <a:lnTo>
                            <a:pt x="47" y="186"/>
                          </a:lnTo>
                          <a:lnTo>
                            <a:pt x="52" y="193"/>
                          </a:lnTo>
                          <a:lnTo>
                            <a:pt x="59" y="198"/>
                          </a:lnTo>
                          <a:lnTo>
                            <a:pt x="66" y="203"/>
                          </a:lnTo>
                          <a:lnTo>
                            <a:pt x="73" y="207"/>
                          </a:lnTo>
                          <a:lnTo>
                            <a:pt x="81" y="212"/>
                          </a:lnTo>
                          <a:lnTo>
                            <a:pt x="90" y="217"/>
                          </a:lnTo>
                          <a:lnTo>
                            <a:pt x="97" y="222"/>
                          </a:lnTo>
                          <a:lnTo>
                            <a:pt x="104" y="226"/>
                          </a:lnTo>
                          <a:lnTo>
                            <a:pt x="111" y="229"/>
                          </a:lnTo>
                          <a:lnTo>
                            <a:pt x="121" y="234"/>
                          </a:lnTo>
                          <a:lnTo>
                            <a:pt x="128" y="238"/>
                          </a:lnTo>
                          <a:lnTo>
                            <a:pt x="138" y="241"/>
                          </a:lnTo>
                          <a:lnTo>
                            <a:pt x="145" y="245"/>
                          </a:lnTo>
                          <a:lnTo>
                            <a:pt x="154" y="248"/>
                          </a:lnTo>
                          <a:lnTo>
                            <a:pt x="161" y="250"/>
                          </a:lnTo>
                          <a:lnTo>
                            <a:pt x="166" y="253"/>
                          </a:lnTo>
                          <a:lnTo>
                            <a:pt x="173" y="255"/>
                          </a:lnTo>
                          <a:lnTo>
                            <a:pt x="180" y="255"/>
                          </a:lnTo>
                          <a:lnTo>
                            <a:pt x="188" y="257"/>
                          </a:lnTo>
                          <a:lnTo>
                            <a:pt x="192" y="257"/>
                          </a:lnTo>
                          <a:lnTo>
                            <a:pt x="197" y="257"/>
                          </a:lnTo>
                          <a:lnTo>
                            <a:pt x="204" y="257"/>
                          </a:lnTo>
                          <a:lnTo>
                            <a:pt x="211" y="255"/>
                          </a:lnTo>
                          <a:lnTo>
                            <a:pt x="214" y="250"/>
                          </a:lnTo>
                          <a:lnTo>
                            <a:pt x="216" y="243"/>
                          </a:lnTo>
                          <a:lnTo>
                            <a:pt x="214" y="236"/>
                          </a:lnTo>
                          <a:lnTo>
                            <a:pt x="214" y="236"/>
                          </a:lnTo>
                          <a:close/>
                        </a:path>
                      </a:pathLst>
                    </a:custGeom>
                    <a:solidFill>
                      <a:srgbClr val="7DB81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25" name="Freeform 17"/>
                    <p:cNvSpPr>
                      <a:spLocks/>
                    </p:cNvSpPr>
                    <p:nvPr/>
                  </p:nvSpPr>
                  <p:spPr bwMode="auto">
                    <a:xfrm>
                      <a:off x="9792" y="5199"/>
                      <a:ext cx="947" cy="1146"/>
                    </a:xfrm>
                    <a:custGeom>
                      <a:avLst/>
                      <a:gdLst/>
                      <a:ahLst/>
                      <a:cxnLst>
                        <a:cxn ang="0">
                          <a:pos x="397" y="199"/>
                        </a:cxn>
                        <a:cxn ang="0">
                          <a:pos x="411" y="156"/>
                        </a:cxn>
                        <a:cxn ang="0">
                          <a:pos x="433" y="111"/>
                        </a:cxn>
                        <a:cxn ang="0">
                          <a:pos x="442" y="68"/>
                        </a:cxn>
                        <a:cxn ang="0">
                          <a:pos x="431" y="30"/>
                        </a:cxn>
                        <a:cxn ang="0">
                          <a:pos x="395" y="9"/>
                        </a:cxn>
                        <a:cxn ang="0">
                          <a:pos x="359" y="0"/>
                        </a:cxn>
                        <a:cxn ang="0">
                          <a:pos x="314" y="0"/>
                        </a:cxn>
                        <a:cxn ang="0">
                          <a:pos x="262" y="7"/>
                        </a:cxn>
                        <a:cxn ang="0">
                          <a:pos x="209" y="21"/>
                        </a:cxn>
                        <a:cxn ang="0">
                          <a:pos x="157" y="45"/>
                        </a:cxn>
                        <a:cxn ang="0">
                          <a:pos x="107" y="76"/>
                        </a:cxn>
                        <a:cxn ang="0">
                          <a:pos x="62" y="118"/>
                        </a:cxn>
                        <a:cxn ang="0">
                          <a:pos x="28" y="168"/>
                        </a:cxn>
                        <a:cxn ang="0">
                          <a:pos x="5" y="233"/>
                        </a:cxn>
                        <a:cxn ang="0">
                          <a:pos x="0" y="304"/>
                        </a:cxn>
                        <a:cxn ang="0">
                          <a:pos x="5" y="387"/>
                        </a:cxn>
                        <a:cxn ang="0">
                          <a:pos x="21" y="480"/>
                        </a:cxn>
                        <a:cxn ang="0">
                          <a:pos x="45" y="580"/>
                        </a:cxn>
                        <a:cxn ang="0">
                          <a:pos x="74" y="682"/>
                        </a:cxn>
                        <a:cxn ang="0">
                          <a:pos x="107" y="784"/>
                        </a:cxn>
                        <a:cxn ang="0">
                          <a:pos x="143" y="879"/>
                        </a:cxn>
                        <a:cxn ang="0">
                          <a:pos x="178" y="967"/>
                        </a:cxn>
                        <a:cxn ang="0">
                          <a:pos x="216" y="1041"/>
                        </a:cxn>
                        <a:cxn ang="0">
                          <a:pos x="250" y="1098"/>
                        </a:cxn>
                        <a:cxn ang="0">
                          <a:pos x="278" y="1134"/>
                        </a:cxn>
                        <a:cxn ang="0">
                          <a:pos x="323" y="1143"/>
                        </a:cxn>
                        <a:cxn ang="0">
                          <a:pos x="371" y="1110"/>
                        </a:cxn>
                        <a:cxn ang="0">
                          <a:pos x="421" y="1060"/>
                        </a:cxn>
                        <a:cxn ang="0">
                          <a:pos x="469" y="1010"/>
                        </a:cxn>
                        <a:cxn ang="0">
                          <a:pos x="514" y="979"/>
                        </a:cxn>
                        <a:cxn ang="0">
                          <a:pos x="557" y="984"/>
                        </a:cxn>
                        <a:cxn ang="0">
                          <a:pos x="595" y="1001"/>
                        </a:cxn>
                        <a:cxn ang="0">
                          <a:pos x="633" y="1008"/>
                        </a:cxn>
                        <a:cxn ang="0">
                          <a:pos x="673" y="1003"/>
                        </a:cxn>
                        <a:cxn ang="0">
                          <a:pos x="716" y="984"/>
                        </a:cxn>
                        <a:cxn ang="0">
                          <a:pos x="761" y="951"/>
                        </a:cxn>
                        <a:cxn ang="0">
                          <a:pos x="792" y="918"/>
                        </a:cxn>
                        <a:cxn ang="0">
                          <a:pos x="821" y="870"/>
                        </a:cxn>
                        <a:cxn ang="0">
                          <a:pos x="852" y="808"/>
                        </a:cxn>
                        <a:cxn ang="0">
                          <a:pos x="880" y="737"/>
                        </a:cxn>
                        <a:cxn ang="0">
                          <a:pos x="906" y="661"/>
                        </a:cxn>
                        <a:cxn ang="0">
                          <a:pos x="928" y="580"/>
                        </a:cxn>
                        <a:cxn ang="0">
                          <a:pos x="942" y="501"/>
                        </a:cxn>
                        <a:cxn ang="0">
                          <a:pos x="947" y="425"/>
                        </a:cxn>
                        <a:cxn ang="0">
                          <a:pos x="940" y="359"/>
                        </a:cxn>
                        <a:cxn ang="0">
                          <a:pos x="918" y="302"/>
                        </a:cxn>
                        <a:cxn ang="0">
                          <a:pos x="883" y="259"/>
                        </a:cxn>
                        <a:cxn ang="0">
                          <a:pos x="840" y="230"/>
                        </a:cxn>
                        <a:cxn ang="0">
                          <a:pos x="797" y="209"/>
                        </a:cxn>
                        <a:cxn ang="0">
                          <a:pos x="757" y="197"/>
                        </a:cxn>
                        <a:cxn ang="0">
                          <a:pos x="716" y="192"/>
                        </a:cxn>
                        <a:cxn ang="0">
                          <a:pos x="678" y="192"/>
                        </a:cxn>
                        <a:cxn ang="0">
                          <a:pos x="640" y="195"/>
                        </a:cxn>
                        <a:cxn ang="0">
                          <a:pos x="607" y="202"/>
                        </a:cxn>
                        <a:cxn ang="0">
                          <a:pos x="576" y="214"/>
                        </a:cxn>
                        <a:cxn ang="0">
                          <a:pos x="538" y="228"/>
                        </a:cxn>
                        <a:cxn ang="0">
                          <a:pos x="500" y="242"/>
                        </a:cxn>
                        <a:cxn ang="0">
                          <a:pos x="466" y="254"/>
                        </a:cxn>
                        <a:cxn ang="0">
                          <a:pos x="428" y="252"/>
                        </a:cxn>
                        <a:cxn ang="0">
                          <a:pos x="404" y="230"/>
                        </a:cxn>
                      </a:cxnLst>
                      <a:rect l="0" t="0" r="r" b="b"/>
                      <a:pathLst>
                        <a:path w="947" h="1146">
                          <a:moveTo>
                            <a:pt x="404" y="230"/>
                          </a:moveTo>
                          <a:lnTo>
                            <a:pt x="402" y="223"/>
                          </a:lnTo>
                          <a:lnTo>
                            <a:pt x="397" y="218"/>
                          </a:lnTo>
                          <a:lnTo>
                            <a:pt x="397" y="211"/>
                          </a:lnTo>
                          <a:lnTo>
                            <a:pt x="397" y="206"/>
                          </a:lnTo>
                          <a:lnTo>
                            <a:pt x="397" y="199"/>
                          </a:lnTo>
                          <a:lnTo>
                            <a:pt x="397" y="192"/>
                          </a:lnTo>
                          <a:lnTo>
                            <a:pt x="400" y="185"/>
                          </a:lnTo>
                          <a:lnTo>
                            <a:pt x="402" y="180"/>
                          </a:lnTo>
                          <a:lnTo>
                            <a:pt x="404" y="171"/>
                          </a:lnTo>
                          <a:lnTo>
                            <a:pt x="407" y="164"/>
                          </a:lnTo>
                          <a:lnTo>
                            <a:pt x="411" y="156"/>
                          </a:lnTo>
                          <a:lnTo>
                            <a:pt x="414" y="149"/>
                          </a:lnTo>
                          <a:lnTo>
                            <a:pt x="416" y="142"/>
                          </a:lnTo>
                          <a:lnTo>
                            <a:pt x="421" y="135"/>
                          </a:lnTo>
                          <a:lnTo>
                            <a:pt x="426" y="128"/>
                          </a:lnTo>
                          <a:lnTo>
                            <a:pt x="428" y="121"/>
                          </a:lnTo>
                          <a:lnTo>
                            <a:pt x="433" y="111"/>
                          </a:lnTo>
                          <a:lnTo>
                            <a:pt x="435" y="104"/>
                          </a:lnTo>
                          <a:lnTo>
                            <a:pt x="438" y="97"/>
                          </a:lnTo>
                          <a:lnTo>
                            <a:pt x="440" y="90"/>
                          </a:lnTo>
                          <a:lnTo>
                            <a:pt x="440" y="83"/>
                          </a:lnTo>
                          <a:lnTo>
                            <a:pt x="442" y="76"/>
                          </a:lnTo>
                          <a:lnTo>
                            <a:pt x="442" y="68"/>
                          </a:lnTo>
                          <a:lnTo>
                            <a:pt x="445" y="61"/>
                          </a:lnTo>
                          <a:lnTo>
                            <a:pt x="442" y="54"/>
                          </a:lnTo>
                          <a:lnTo>
                            <a:pt x="440" y="47"/>
                          </a:lnTo>
                          <a:lnTo>
                            <a:pt x="438" y="42"/>
                          </a:lnTo>
                          <a:lnTo>
                            <a:pt x="435" y="35"/>
                          </a:lnTo>
                          <a:lnTo>
                            <a:pt x="431" y="30"/>
                          </a:lnTo>
                          <a:lnTo>
                            <a:pt x="426" y="26"/>
                          </a:lnTo>
                          <a:lnTo>
                            <a:pt x="419" y="21"/>
                          </a:lnTo>
                          <a:lnTo>
                            <a:pt x="411" y="16"/>
                          </a:lnTo>
                          <a:lnTo>
                            <a:pt x="407" y="14"/>
                          </a:lnTo>
                          <a:lnTo>
                            <a:pt x="402" y="11"/>
                          </a:lnTo>
                          <a:lnTo>
                            <a:pt x="395" y="9"/>
                          </a:lnTo>
                          <a:lnTo>
                            <a:pt x="390" y="7"/>
                          </a:lnTo>
                          <a:lnTo>
                            <a:pt x="385" y="4"/>
                          </a:lnTo>
                          <a:lnTo>
                            <a:pt x="378" y="4"/>
                          </a:lnTo>
                          <a:lnTo>
                            <a:pt x="373" y="2"/>
                          </a:lnTo>
                          <a:lnTo>
                            <a:pt x="366" y="2"/>
                          </a:lnTo>
                          <a:lnTo>
                            <a:pt x="359" y="0"/>
                          </a:lnTo>
                          <a:lnTo>
                            <a:pt x="352" y="0"/>
                          </a:lnTo>
                          <a:lnTo>
                            <a:pt x="345" y="0"/>
                          </a:lnTo>
                          <a:lnTo>
                            <a:pt x="338" y="0"/>
                          </a:lnTo>
                          <a:lnTo>
                            <a:pt x="331" y="0"/>
                          </a:lnTo>
                          <a:lnTo>
                            <a:pt x="321" y="0"/>
                          </a:lnTo>
                          <a:lnTo>
                            <a:pt x="314" y="0"/>
                          </a:lnTo>
                          <a:lnTo>
                            <a:pt x="307" y="2"/>
                          </a:lnTo>
                          <a:lnTo>
                            <a:pt x="297" y="2"/>
                          </a:lnTo>
                          <a:lnTo>
                            <a:pt x="288" y="2"/>
                          </a:lnTo>
                          <a:lnTo>
                            <a:pt x="281" y="2"/>
                          </a:lnTo>
                          <a:lnTo>
                            <a:pt x="271" y="4"/>
                          </a:lnTo>
                          <a:lnTo>
                            <a:pt x="262" y="7"/>
                          </a:lnTo>
                          <a:lnTo>
                            <a:pt x="254" y="9"/>
                          </a:lnTo>
                          <a:lnTo>
                            <a:pt x="245" y="11"/>
                          </a:lnTo>
                          <a:lnTo>
                            <a:pt x="238" y="14"/>
                          </a:lnTo>
                          <a:lnTo>
                            <a:pt x="226" y="16"/>
                          </a:lnTo>
                          <a:lnTo>
                            <a:pt x="219" y="19"/>
                          </a:lnTo>
                          <a:lnTo>
                            <a:pt x="209" y="21"/>
                          </a:lnTo>
                          <a:lnTo>
                            <a:pt x="200" y="26"/>
                          </a:lnTo>
                          <a:lnTo>
                            <a:pt x="193" y="28"/>
                          </a:lnTo>
                          <a:lnTo>
                            <a:pt x="183" y="33"/>
                          </a:lnTo>
                          <a:lnTo>
                            <a:pt x="174" y="35"/>
                          </a:lnTo>
                          <a:lnTo>
                            <a:pt x="166" y="42"/>
                          </a:lnTo>
                          <a:lnTo>
                            <a:pt x="157" y="45"/>
                          </a:lnTo>
                          <a:lnTo>
                            <a:pt x="147" y="49"/>
                          </a:lnTo>
                          <a:lnTo>
                            <a:pt x="140" y="54"/>
                          </a:lnTo>
                          <a:lnTo>
                            <a:pt x="131" y="59"/>
                          </a:lnTo>
                          <a:lnTo>
                            <a:pt x="124" y="66"/>
                          </a:lnTo>
                          <a:lnTo>
                            <a:pt x="114" y="71"/>
                          </a:lnTo>
                          <a:lnTo>
                            <a:pt x="107" y="76"/>
                          </a:lnTo>
                          <a:lnTo>
                            <a:pt x="100" y="83"/>
                          </a:lnTo>
                          <a:lnTo>
                            <a:pt x="93" y="90"/>
                          </a:lnTo>
                          <a:lnTo>
                            <a:pt x="83" y="97"/>
                          </a:lnTo>
                          <a:lnTo>
                            <a:pt x="76" y="104"/>
                          </a:lnTo>
                          <a:lnTo>
                            <a:pt x="69" y="111"/>
                          </a:lnTo>
                          <a:lnTo>
                            <a:pt x="62" y="118"/>
                          </a:lnTo>
                          <a:lnTo>
                            <a:pt x="57" y="126"/>
                          </a:lnTo>
                          <a:lnTo>
                            <a:pt x="50" y="135"/>
                          </a:lnTo>
                          <a:lnTo>
                            <a:pt x="45" y="145"/>
                          </a:lnTo>
                          <a:lnTo>
                            <a:pt x="40" y="152"/>
                          </a:lnTo>
                          <a:lnTo>
                            <a:pt x="33" y="161"/>
                          </a:lnTo>
                          <a:lnTo>
                            <a:pt x="28" y="168"/>
                          </a:lnTo>
                          <a:lnTo>
                            <a:pt x="24" y="180"/>
                          </a:lnTo>
                          <a:lnTo>
                            <a:pt x="19" y="190"/>
                          </a:lnTo>
                          <a:lnTo>
                            <a:pt x="16" y="199"/>
                          </a:lnTo>
                          <a:lnTo>
                            <a:pt x="12" y="209"/>
                          </a:lnTo>
                          <a:lnTo>
                            <a:pt x="9" y="221"/>
                          </a:lnTo>
                          <a:lnTo>
                            <a:pt x="5" y="233"/>
                          </a:lnTo>
                          <a:lnTo>
                            <a:pt x="2" y="242"/>
                          </a:lnTo>
                          <a:lnTo>
                            <a:pt x="2" y="254"/>
                          </a:lnTo>
                          <a:lnTo>
                            <a:pt x="0" y="266"/>
                          </a:lnTo>
                          <a:lnTo>
                            <a:pt x="0" y="278"/>
                          </a:lnTo>
                          <a:lnTo>
                            <a:pt x="0" y="292"/>
                          </a:lnTo>
                          <a:lnTo>
                            <a:pt x="0" y="304"/>
                          </a:lnTo>
                          <a:lnTo>
                            <a:pt x="0" y="318"/>
                          </a:lnTo>
                          <a:lnTo>
                            <a:pt x="0" y="330"/>
                          </a:lnTo>
                          <a:lnTo>
                            <a:pt x="0" y="344"/>
                          </a:lnTo>
                          <a:lnTo>
                            <a:pt x="2" y="359"/>
                          </a:lnTo>
                          <a:lnTo>
                            <a:pt x="2" y="373"/>
                          </a:lnTo>
                          <a:lnTo>
                            <a:pt x="5" y="387"/>
                          </a:lnTo>
                          <a:lnTo>
                            <a:pt x="7" y="401"/>
                          </a:lnTo>
                          <a:lnTo>
                            <a:pt x="9" y="418"/>
                          </a:lnTo>
                          <a:lnTo>
                            <a:pt x="12" y="432"/>
                          </a:lnTo>
                          <a:lnTo>
                            <a:pt x="14" y="449"/>
                          </a:lnTo>
                          <a:lnTo>
                            <a:pt x="16" y="463"/>
                          </a:lnTo>
                          <a:lnTo>
                            <a:pt x="21" y="480"/>
                          </a:lnTo>
                          <a:lnTo>
                            <a:pt x="26" y="497"/>
                          </a:lnTo>
                          <a:lnTo>
                            <a:pt x="28" y="513"/>
                          </a:lnTo>
                          <a:lnTo>
                            <a:pt x="33" y="530"/>
                          </a:lnTo>
                          <a:lnTo>
                            <a:pt x="36" y="547"/>
                          </a:lnTo>
                          <a:lnTo>
                            <a:pt x="40" y="563"/>
                          </a:lnTo>
                          <a:lnTo>
                            <a:pt x="45" y="580"/>
                          </a:lnTo>
                          <a:lnTo>
                            <a:pt x="50" y="596"/>
                          </a:lnTo>
                          <a:lnTo>
                            <a:pt x="52" y="613"/>
                          </a:lnTo>
                          <a:lnTo>
                            <a:pt x="59" y="632"/>
                          </a:lnTo>
                          <a:lnTo>
                            <a:pt x="64" y="649"/>
                          </a:lnTo>
                          <a:lnTo>
                            <a:pt x="69" y="665"/>
                          </a:lnTo>
                          <a:lnTo>
                            <a:pt x="74" y="682"/>
                          </a:lnTo>
                          <a:lnTo>
                            <a:pt x="81" y="701"/>
                          </a:lnTo>
                          <a:lnTo>
                            <a:pt x="86" y="715"/>
                          </a:lnTo>
                          <a:lnTo>
                            <a:pt x="90" y="734"/>
                          </a:lnTo>
                          <a:lnTo>
                            <a:pt x="95" y="749"/>
                          </a:lnTo>
                          <a:lnTo>
                            <a:pt x="102" y="768"/>
                          </a:lnTo>
                          <a:lnTo>
                            <a:pt x="107" y="784"/>
                          </a:lnTo>
                          <a:lnTo>
                            <a:pt x="114" y="801"/>
                          </a:lnTo>
                          <a:lnTo>
                            <a:pt x="119" y="818"/>
                          </a:lnTo>
                          <a:lnTo>
                            <a:pt x="126" y="834"/>
                          </a:lnTo>
                          <a:lnTo>
                            <a:pt x="131" y="849"/>
                          </a:lnTo>
                          <a:lnTo>
                            <a:pt x="138" y="865"/>
                          </a:lnTo>
                          <a:lnTo>
                            <a:pt x="143" y="879"/>
                          </a:lnTo>
                          <a:lnTo>
                            <a:pt x="150" y="896"/>
                          </a:lnTo>
                          <a:lnTo>
                            <a:pt x="155" y="910"/>
                          </a:lnTo>
                          <a:lnTo>
                            <a:pt x="159" y="925"/>
                          </a:lnTo>
                          <a:lnTo>
                            <a:pt x="166" y="939"/>
                          </a:lnTo>
                          <a:lnTo>
                            <a:pt x="174" y="953"/>
                          </a:lnTo>
                          <a:lnTo>
                            <a:pt x="178" y="967"/>
                          </a:lnTo>
                          <a:lnTo>
                            <a:pt x="185" y="979"/>
                          </a:lnTo>
                          <a:lnTo>
                            <a:pt x="190" y="991"/>
                          </a:lnTo>
                          <a:lnTo>
                            <a:pt x="197" y="1006"/>
                          </a:lnTo>
                          <a:lnTo>
                            <a:pt x="204" y="1017"/>
                          </a:lnTo>
                          <a:lnTo>
                            <a:pt x="209" y="1029"/>
                          </a:lnTo>
                          <a:lnTo>
                            <a:pt x="216" y="1041"/>
                          </a:lnTo>
                          <a:lnTo>
                            <a:pt x="224" y="1051"/>
                          </a:lnTo>
                          <a:lnTo>
                            <a:pt x="228" y="1063"/>
                          </a:lnTo>
                          <a:lnTo>
                            <a:pt x="233" y="1072"/>
                          </a:lnTo>
                          <a:lnTo>
                            <a:pt x="238" y="1079"/>
                          </a:lnTo>
                          <a:lnTo>
                            <a:pt x="245" y="1089"/>
                          </a:lnTo>
                          <a:lnTo>
                            <a:pt x="250" y="1098"/>
                          </a:lnTo>
                          <a:lnTo>
                            <a:pt x="254" y="1105"/>
                          </a:lnTo>
                          <a:lnTo>
                            <a:pt x="262" y="1113"/>
                          </a:lnTo>
                          <a:lnTo>
                            <a:pt x="266" y="1120"/>
                          </a:lnTo>
                          <a:lnTo>
                            <a:pt x="271" y="1124"/>
                          </a:lnTo>
                          <a:lnTo>
                            <a:pt x="273" y="1129"/>
                          </a:lnTo>
                          <a:lnTo>
                            <a:pt x="278" y="1134"/>
                          </a:lnTo>
                          <a:lnTo>
                            <a:pt x="283" y="1139"/>
                          </a:lnTo>
                          <a:lnTo>
                            <a:pt x="293" y="1143"/>
                          </a:lnTo>
                          <a:lnTo>
                            <a:pt x="302" y="1146"/>
                          </a:lnTo>
                          <a:lnTo>
                            <a:pt x="309" y="1146"/>
                          </a:lnTo>
                          <a:lnTo>
                            <a:pt x="316" y="1146"/>
                          </a:lnTo>
                          <a:lnTo>
                            <a:pt x="323" y="1143"/>
                          </a:lnTo>
                          <a:lnTo>
                            <a:pt x="333" y="1139"/>
                          </a:lnTo>
                          <a:lnTo>
                            <a:pt x="340" y="1136"/>
                          </a:lnTo>
                          <a:lnTo>
                            <a:pt x="347" y="1129"/>
                          </a:lnTo>
                          <a:lnTo>
                            <a:pt x="357" y="1124"/>
                          </a:lnTo>
                          <a:lnTo>
                            <a:pt x="364" y="1120"/>
                          </a:lnTo>
                          <a:lnTo>
                            <a:pt x="371" y="1110"/>
                          </a:lnTo>
                          <a:lnTo>
                            <a:pt x="381" y="1103"/>
                          </a:lnTo>
                          <a:lnTo>
                            <a:pt x="388" y="1096"/>
                          </a:lnTo>
                          <a:lnTo>
                            <a:pt x="397" y="1089"/>
                          </a:lnTo>
                          <a:lnTo>
                            <a:pt x="404" y="1079"/>
                          </a:lnTo>
                          <a:lnTo>
                            <a:pt x="414" y="1070"/>
                          </a:lnTo>
                          <a:lnTo>
                            <a:pt x="421" y="1060"/>
                          </a:lnTo>
                          <a:lnTo>
                            <a:pt x="431" y="1053"/>
                          </a:lnTo>
                          <a:lnTo>
                            <a:pt x="438" y="1044"/>
                          </a:lnTo>
                          <a:lnTo>
                            <a:pt x="445" y="1034"/>
                          </a:lnTo>
                          <a:lnTo>
                            <a:pt x="452" y="1027"/>
                          </a:lnTo>
                          <a:lnTo>
                            <a:pt x="461" y="1017"/>
                          </a:lnTo>
                          <a:lnTo>
                            <a:pt x="469" y="1010"/>
                          </a:lnTo>
                          <a:lnTo>
                            <a:pt x="476" y="1003"/>
                          </a:lnTo>
                          <a:lnTo>
                            <a:pt x="485" y="998"/>
                          </a:lnTo>
                          <a:lnTo>
                            <a:pt x="492" y="991"/>
                          </a:lnTo>
                          <a:lnTo>
                            <a:pt x="500" y="987"/>
                          </a:lnTo>
                          <a:lnTo>
                            <a:pt x="507" y="982"/>
                          </a:lnTo>
                          <a:lnTo>
                            <a:pt x="514" y="979"/>
                          </a:lnTo>
                          <a:lnTo>
                            <a:pt x="521" y="977"/>
                          </a:lnTo>
                          <a:lnTo>
                            <a:pt x="528" y="977"/>
                          </a:lnTo>
                          <a:lnTo>
                            <a:pt x="535" y="977"/>
                          </a:lnTo>
                          <a:lnTo>
                            <a:pt x="542" y="979"/>
                          </a:lnTo>
                          <a:lnTo>
                            <a:pt x="550" y="982"/>
                          </a:lnTo>
                          <a:lnTo>
                            <a:pt x="557" y="984"/>
                          </a:lnTo>
                          <a:lnTo>
                            <a:pt x="561" y="987"/>
                          </a:lnTo>
                          <a:lnTo>
                            <a:pt x="569" y="991"/>
                          </a:lnTo>
                          <a:lnTo>
                            <a:pt x="576" y="994"/>
                          </a:lnTo>
                          <a:lnTo>
                            <a:pt x="583" y="996"/>
                          </a:lnTo>
                          <a:lnTo>
                            <a:pt x="590" y="998"/>
                          </a:lnTo>
                          <a:lnTo>
                            <a:pt x="595" y="1001"/>
                          </a:lnTo>
                          <a:lnTo>
                            <a:pt x="602" y="1003"/>
                          </a:lnTo>
                          <a:lnTo>
                            <a:pt x="607" y="1006"/>
                          </a:lnTo>
                          <a:lnTo>
                            <a:pt x="614" y="1006"/>
                          </a:lnTo>
                          <a:lnTo>
                            <a:pt x="621" y="1006"/>
                          </a:lnTo>
                          <a:lnTo>
                            <a:pt x="628" y="1008"/>
                          </a:lnTo>
                          <a:lnTo>
                            <a:pt x="633" y="1008"/>
                          </a:lnTo>
                          <a:lnTo>
                            <a:pt x="640" y="1008"/>
                          </a:lnTo>
                          <a:lnTo>
                            <a:pt x="647" y="1008"/>
                          </a:lnTo>
                          <a:lnTo>
                            <a:pt x="654" y="1008"/>
                          </a:lnTo>
                          <a:lnTo>
                            <a:pt x="659" y="1006"/>
                          </a:lnTo>
                          <a:lnTo>
                            <a:pt x="666" y="1006"/>
                          </a:lnTo>
                          <a:lnTo>
                            <a:pt x="673" y="1003"/>
                          </a:lnTo>
                          <a:lnTo>
                            <a:pt x="680" y="1001"/>
                          </a:lnTo>
                          <a:lnTo>
                            <a:pt x="688" y="998"/>
                          </a:lnTo>
                          <a:lnTo>
                            <a:pt x="692" y="996"/>
                          </a:lnTo>
                          <a:lnTo>
                            <a:pt x="699" y="994"/>
                          </a:lnTo>
                          <a:lnTo>
                            <a:pt x="709" y="991"/>
                          </a:lnTo>
                          <a:lnTo>
                            <a:pt x="716" y="984"/>
                          </a:lnTo>
                          <a:lnTo>
                            <a:pt x="723" y="982"/>
                          </a:lnTo>
                          <a:lnTo>
                            <a:pt x="730" y="975"/>
                          </a:lnTo>
                          <a:lnTo>
                            <a:pt x="737" y="972"/>
                          </a:lnTo>
                          <a:lnTo>
                            <a:pt x="745" y="965"/>
                          </a:lnTo>
                          <a:lnTo>
                            <a:pt x="754" y="958"/>
                          </a:lnTo>
                          <a:lnTo>
                            <a:pt x="761" y="951"/>
                          </a:lnTo>
                          <a:lnTo>
                            <a:pt x="771" y="944"/>
                          </a:lnTo>
                          <a:lnTo>
                            <a:pt x="773" y="939"/>
                          </a:lnTo>
                          <a:lnTo>
                            <a:pt x="778" y="934"/>
                          </a:lnTo>
                          <a:lnTo>
                            <a:pt x="783" y="929"/>
                          </a:lnTo>
                          <a:lnTo>
                            <a:pt x="787" y="925"/>
                          </a:lnTo>
                          <a:lnTo>
                            <a:pt x="792" y="918"/>
                          </a:lnTo>
                          <a:lnTo>
                            <a:pt x="797" y="910"/>
                          </a:lnTo>
                          <a:lnTo>
                            <a:pt x="799" y="903"/>
                          </a:lnTo>
                          <a:lnTo>
                            <a:pt x="806" y="896"/>
                          </a:lnTo>
                          <a:lnTo>
                            <a:pt x="811" y="887"/>
                          </a:lnTo>
                          <a:lnTo>
                            <a:pt x="816" y="877"/>
                          </a:lnTo>
                          <a:lnTo>
                            <a:pt x="821" y="870"/>
                          </a:lnTo>
                          <a:lnTo>
                            <a:pt x="826" y="860"/>
                          </a:lnTo>
                          <a:lnTo>
                            <a:pt x="830" y="849"/>
                          </a:lnTo>
                          <a:lnTo>
                            <a:pt x="835" y="839"/>
                          </a:lnTo>
                          <a:lnTo>
                            <a:pt x="840" y="830"/>
                          </a:lnTo>
                          <a:lnTo>
                            <a:pt x="847" y="820"/>
                          </a:lnTo>
                          <a:lnTo>
                            <a:pt x="852" y="808"/>
                          </a:lnTo>
                          <a:lnTo>
                            <a:pt x="856" y="796"/>
                          </a:lnTo>
                          <a:lnTo>
                            <a:pt x="861" y="787"/>
                          </a:lnTo>
                          <a:lnTo>
                            <a:pt x="866" y="775"/>
                          </a:lnTo>
                          <a:lnTo>
                            <a:pt x="871" y="761"/>
                          </a:lnTo>
                          <a:lnTo>
                            <a:pt x="875" y="749"/>
                          </a:lnTo>
                          <a:lnTo>
                            <a:pt x="880" y="737"/>
                          </a:lnTo>
                          <a:lnTo>
                            <a:pt x="885" y="725"/>
                          </a:lnTo>
                          <a:lnTo>
                            <a:pt x="890" y="713"/>
                          </a:lnTo>
                          <a:lnTo>
                            <a:pt x="895" y="699"/>
                          </a:lnTo>
                          <a:lnTo>
                            <a:pt x="899" y="687"/>
                          </a:lnTo>
                          <a:lnTo>
                            <a:pt x="904" y="675"/>
                          </a:lnTo>
                          <a:lnTo>
                            <a:pt x="906" y="661"/>
                          </a:lnTo>
                          <a:lnTo>
                            <a:pt x="911" y="646"/>
                          </a:lnTo>
                          <a:lnTo>
                            <a:pt x="916" y="635"/>
                          </a:lnTo>
                          <a:lnTo>
                            <a:pt x="921" y="623"/>
                          </a:lnTo>
                          <a:lnTo>
                            <a:pt x="923" y="608"/>
                          </a:lnTo>
                          <a:lnTo>
                            <a:pt x="925" y="594"/>
                          </a:lnTo>
                          <a:lnTo>
                            <a:pt x="928" y="580"/>
                          </a:lnTo>
                          <a:lnTo>
                            <a:pt x="933" y="568"/>
                          </a:lnTo>
                          <a:lnTo>
                            <a:pt x="935" y="554"/>
                          </a:lnTo>
                          <a:lnTo>
                            <a:pt x="937" y="542"/>
                          </a:lnTo>
                          <a:lnTo>
                            <a:pt x="940" y="528"/>
                          </a:lnTo>
                          <a:lnTo>
                            <a:pt x="942" y="516"/>
                          </a:lnTo>
                          <a:lnTo>
                            <a:pt x="942" y="501"/>
                          </a:lnTo>
                          <a:lnTo>
                            <a:pt x="944" y="489"/>
                          </a:lnTo>
                          <a:lnTo>
                            <a:pt x="944" y="475"/>
                          </a:lnTo>
                          <a:lnTo>
                            <a:pt x="947" y="463"/>
                          </a:lnTo>
                          <a:lnTo>
                            <a:pt x="947" y="449"/>
                          </a:lnTo>
                          <a:lnTo>
                            <a:pt x="947" y="440"/>
                          </a:lnTo>
                          <a:lnTo>
                            <a:pt x="947" y="425"/>
                          </a:lnTo>
                          <a:lnTo>
                            <a:pt x="947" y="416"/>
                          </a:lnTo>
                          <a:lnTo>
                            <a:pt x="947" y="401"/>
                          </a:lnTo>
                          <a:lnTo>
                            <a:pt x="944" y="392"/>
                          </a:lnTo>
                          <a:lnTo>
                            <a:pt x="944" y="380"/>
                          </a:lnTo>
                          <a:lnTo>
                            <a:pt x="942" y="368"/>
                          </a:lnTo>
                          <a:lnTo>
                            <a:pt x="940" y="359"/>
                          </a:lnTo>
                          <a:lnTo>
                            <a:pt x="937" y="349"/>
                          </a:lnTo>
                          <a:lnTo>
                            <a:pt x="935" y="337"/>
                          </a:lnTo>
                          <a:lnTo>
                            <a:pt x="933" y="328"/>
                          </a:lnTo>
                          <a:lnTo>
                            <a:pt x="928" y="318"/>
                          </a:lnTo>
                          <a:lnTo>
                            <a:pt x="925" y="311"/>
                          </a:lnTo>
                          <a:lnTo>
                            <a:pt x="918" y="302"/>
                          </a:lnTo>
                          <a:lnTo>
                            <a:pt x="914" y="294"/>
                          </a:lnTo>
                          <a:lnTo>
                            <a:pt x="909" y="285"/>
                          </a:lnTo>
                          <a:lnTo>
                            <a:pt x="904" y="278"/>
                          </a:lnTo>
                          <a:lnTo>
                            <a:pt x="897" y="271"/>
                          </a:lnTo>
                          <a:lnTo>
                            <a:pt x="890" y="266"/>
                          </a:lnTo>
                          <a:lnTo>
                            <a:pt x="883" y="259"/>
                          </a:lnTo>
                          <a:lnTo>
                            <a:pt x="875" y="254"/>
                          </a:lnTo>
                          <a:lnTo>
                            <a:pt x="868" y="249"/>
                          </a:lnTo>
                          <a:lnTo>
                            <a:pt x="861" y="244"/>
                          </a:lnTo>
                          <a:lnTo>
                            <a:pt x="854" y="237"/>
                          </a:lnTo>
                          <a:lnTo>
                            <a:pt x="847" y="233"/>
                          </a:lnTo>
                          <a:lnTo>
                            <a:pt x="840" y="230"/>
                          </a:lnTo>
                          <a:lnTo>
                            <a:pt x="833" y="225"/>
                          </a:lnTo>
                          <a:lnTo>
                            <a:pt x="826" y="221"/>
                          </a:lnTo>
                          <a:lnTo>
                            <a:pt x="818" y="218"/>
                          </a:lnTo>
                          <a:lnTo>
                            <a:pt x="811" y="214"/>
                          </a:lnTo>
                          <a:lnTo>
                            <a:pt x="804" y="211"/>
                          </a:lnTo>
                          <a:lnTo>
                            <a:pt x="797" y="209"/>
                          </a:lnTo>
                          <a:lnTo>
                            <a:pt x="790" y="206"/>
                          </a:lnTo>
                          <a:lnTo>
                            <a:pt x="783" y="204"/>
                          </a:lnTo>
                          <a:lnTo>
                            <a:pt x="778" y="202"/>
                          </a:lnTo>
                          <a:lnTo>
                            <a:pt x="771" y="199"/>
                          </a:lnTo>
                          <a:lnTo>
                            <a:pt x="764" y="197"/>
                          </a:lnTo>
                          <a:lnTo>
                            <a:pt x="757" y="197"/>
                          </a:lnTo>
                          <a:lnTo>
                            <a:pt x="749" y="195"/>
                          </a:lnTo>
                          <a:lnTo>
                            <a:pt x="742" y="195"/>
                          </a:lnTo>
                          <a:lnTo>
                            <a:pt x="737" y="192"/>
                          </a:lnTo>
                          <a:lnTo>
                            <a:pt x="730" y="192"/>
                          </a:lnTo>
                          <a:lnTo>
                            <a:pt x="723" y="192"/>
                          </a:lnTo>
                          <a:lnTo>
                            <a:pt x="716" y="192"/>
                          </a:lnTo>
                          <a:lnTo>
                            <a:pt x="711" y="190"/>
                          </a:lnTo>
                          <a:lnTo>
                            <a:pt x="704" y="190"/>
                          </a:lnTo>
                          <a:lnTo>
                            <a:pt x="697" y="190"/>
                          </a:lnTo>
                          <a:lnTo>
                            <a:pt x="690" y="190"/>
                          </a:lnTo>
                          <a:lnTo>
                            <a:pt x="685" y="190"/>
                          </a:lnTo>
                          <a:lnTo>
                            <a:pt x="678" y="192"/>
                          </a:lnTo>
                          <a:lnTo>
                            <a:pt x="673" y="192"/>
                          </a:lnTo>
                          <a:lnTo>
                            <a:pt x="666" y="192"/>
                          </a:lnTo>
                          <a:lnTo>
                            <a:pt x="659" y="192"/>
                          </a:lnTo>
                          <a:lnTo>
                            <a:pt x="654" y="195"/>
                          </a:lnTo>
                          <a:lnTo>
                            <a:pt x="647" y="195"/>
                          </a:lnTo>
                          <a:lnTo>
                            <a:pt x="640" y="195"/>
                          </a:lnTo>
                          <a:lnTo>
                            <a:pt x="635" y="197"/>
                          </a:lnTo>
                          <a:lnTo>
                            <a:pt x="630" y="197"/>
                          </a:lnTo>
                          <a:lnTo>
                            <a:pt x="623" y="199"/>
                          </a:lnTo>
                          <a:lnTo>
                            <a:pt x="619" y="199"/>
                          </a:lnTo>
                          <a:lnTo>
                            <a:pt x="611" y="202"/>
                          </a:lnTo>
                          <a:lnTo>
                            <a:pt x="607" y="202"/>
                          </a:lnTo>
                          <a:lnTo>
                            <a:pt x="602" y="204"/>
                          </a:lnTo>
                          <a:lnTo>
                            <a:pt x="597" y="206"/>
                          </a:lnTo>
                          <a:lnTo>
                            <a:pt x="592" y="209"/>
                          </a:lnTo>
                          <a:lnTo>
                            <a:pt x="585" y="209"/>
                          </a:lnTo>
                          <a:lnTo>
                            <a:pt x="583" y="211"/>
                          </a:lnTo>
                          <a:lnTo>
                            <a:pt x="576" y="214"/>
                          </a:lnTo>
                          <a:lnTo>
                            <a:pt x="571" y="214"/>
                          </a:lnTo>
                          <a:lnTo>
                            <a:pt x="566" y="216"/>
                          </a:lnTo>
                          <a:lnTo>
                            <a:pt x="561" y="216"/>
                          </a:lnTo>
                          <a:lnTo>
                            <a:pt x="554" y="221"/>
                          </a:lnTo>
                          <a:lnTo>
                            <a:pt x="547" y="223"/>
                          </a:lnTo>
                          <a:lnTo>
                            <a:pt x="538" y="228"/>
                          </a:lnTo>
                          <a:lnTo>
                            <a:pt x="530" y="230"/>
                          </a:lnTo>
                          <a:lnTo>
                            <a:pt x="523" y="233"/>
                          </a:lnTo>
                          <a:lnTo>
                            <a:pt x="519" y="237"/>
                          </a:lnTo>
                          <a:lnTo>
                            <a:pt x="511" y="237"/>
                          </a:lnTo>
                          <a:lnTo>
                            <a:pt x="504" y="240"/>
                          </a:lnTo>
                          <a:lnTo>
                            <a:pt x="500" y="242"/>
                          </a:lnTo>
                          <a:lnTo>
                            <a:pt x="492" y="244"/>
                          </a:lnTo>
                          <a:lnTo>
                            <a:pt x="488" y="247"/>
                          </a:lnTo>
                          <a:lnTo>
                            <a:pt x="483" y="247"/>
                          </a:lnTo>
                          <a:lnTo>
                            <a:pt x="478" y="249"/>
                          </a:lnTo>
                          <a:lnTo>
                            <a:pt x="476" y="252"/>
                          </a:lnTo>
                          <a:lnTo>
                            <a:pt x="466" y="254"/>
                          </a:lnTo>
                          <a:lnTo>
                            <a:pt x="459" y="254"/>
                          </a:lnTo>
                          <a:lnTo>
                            <a:pt x="450" y="256"/>
                          </a:lnTo>
                          <a:lnTo>
                            <a:pt x="445" y="256"/>
                          </a:lnTo>
                          <a:lnTo>
                            <a:pt x="438" y="254"/>
                          </a:lnTo>
                          <a:lnTo>
                            <a:pt x="433" y="254"/>
                          </a:lnTo>
                          <a:lnTo>
                            <a:pt x="428" y="252"/>
                          </a:lnTo>
                          <a:lnTo>
                            <a:pt x="423" y="249"/>
                          </a:lnTo>
                          <a:lnTo>
                            <a:pt x="419" y="244"/>
                          </a:lnTo>
                          <a:lnTo>
                            <a:pt x="414" y="240"/>
                          </a:lnTo>
                          <a:lnTo>
                            <a:pt x="409" y="235"/>
                          </a:lnTo>
                          <a:lnTo>
                            <a:pt x="404" y="230"/>
                          </a:lnTo>
                          <a:lnTo>
                            <a:pt x="404" y="23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26" name="Freeform 18"/>
                    <p:cNvSpPr>
                      <a:spLocks/>
                    </p:cNvSpPr>
                    <p:nvPr/>
                  </p:nvSpPr>
                  <p:spPr bwMode="auto">
                    <a:xfrm>
                      <a:off x="9930" y="4797"/>
                      <a:ext cx="459" cy="409"/>
                    </a:xfrm>
                    <a:custGeom>
                      <a:avLst/>
                      <a:gdLst/>
                      <a:ahLst/>
                      <a:cxnLst>
                        <a:cxn ang="0">
                          <a:pos x="454" y="359"/>
                        </a:cxn>
                        <a:cxn ang="0">
                          <a:pos x="459" y="333"/>
                        </a:cxn>
                        <a:cxn ang="0">
                          <a:pos x="454" y="294"/>
                        </a:cxn>
                        <a:cxn ang="0">
                          <a:pos x="438" y="264"/>
                        </a:cxn>
                        <a:cxn ang="0">
                          <a:pos x="421" y="237"/>
                        </a:cxn>
                        <a:cxn ang="0">
                          <a:pos x="395" y="209"/>
                        </a:cxn>
                        <a:cxn ang="0">
                          <a:pos x="364" y="178"/>
                        </a:cxn>
                        <a:cxn ang="0">
                          <a:pos x="321" y="145"/>
                        </a:cxn>
                        <a:cxn ang="0">
                          <a:pos x="273" y="109"/>
                        </a:cxn>
                        <a:cxn ang="0">
                          <a:pos x="233" y="83"/>
                        </a:cxn>
                        <a:cxn ang="0">
                          <a:pos x="195" y="59"/>
                        </a:cxn>
                        <a:cxn ang="0">
                          <a:pos x="166" y="40"/>
                        </a:cxn>
                        <a:cxn ang="0">
                          <a:pos x="140" y="26"/>
                        </a:cxn>
                        <a:cxn ang="0">
                          <a:pos x="112" y="14"/>
                        </a:cxn>
                        <a:cxn ang="0">
                          <a:pos x="76" y="2"/>
                        </a:cxn>
                        <a:cxn ang="0">
                          <a:pos x="50" y="0"/>
                        </a:cxn>
                        <a:cxn ang="0">
                          <a:pos x="19" y="7"/>
                        </a:cxn>
                        <a:cxn ang="0">
                          <a:pos x="0" y="14"/>
                        </a:cxn>
                        <a:cxn ang="0">
                          <a:pos x="19" y="16"/>
                        </a:cxn>
                        <a:cxn ang="0">
                          <a:pos x="57" y="28"/>
                        </a:cxn>
                        <a:cxn ang="0">
                          <a:pos x="81" y="47"/>
                        </a:cxn>
                        <a:cxn ang="0">
                          <a:pos x="97" y="73"/>
                        </a:cxn>
                        <a:cxn ang="0">
                          <a:pos x="102" y="104"/>
                        </a:cxn>
                        <a:cxn ang="0">
                          <a:pos x="100" y="135"/>
                        </a:cxn>
                        <a:cxn ang="0">
                          <a:pos x="97" y="168"/>
                        </a:cxn>
                        <a:cxn ang="0">
                          <a:pos x="102" y="209"/>
                        </a:cxn>
                        <a:cxn ang="0">
                          <a:pos x="114" y="242"/>
                        </a:cxn>
                        <a:cxn ang="0">
                          <a:pos x="128" y="268"/>
                        </a:cxn>
                        <a:cxn ang="0">
                          <a:pos x="147" y="294"/>
                        </a:cxn>
                        <a:cxn ang="0">
                          <a:pos x="174" y="323"/>
                        </a:cxn>
                        <a:cxn ang="0">
                          <a:pos x="202" y="349"/>
                        </a:cxn>
                        <a:cxn ang="0">
                          <a:pos x="233" y="368"/>
                        </a:cxn>
                        <a:cxn ang="0">
                          <a:pos x="262" y="385"/>
                        </a:cxn>
                        <a:cxn ang="0">
                          <a:pos x="304" y="404"/>
                        </a:cxn>
                        <a:cxn ang="0">
                          <a:pos x="335" y="409"/>
                        </a:cxn>
                        <a:cxn ang="0">
                          <a:pos x="354" y="397"/>
                        </a:cxn>
                        <a:cxn ang="0">
                          <a:pos x="326" y="373"/>
                        </a:cxn>
                        <a:cxn ang="0">
                          <a:pos x="300" y="363"/>
                        </a:cxn>
                        <a:cxn ang="0">
                          <a:pos x="271" y="359"/>
                        </a:cxn>
                        <a:cxn ang="0">
                          <a:pos x="238" y="344"/>
                        </a:cxn>
                        <a:cxn ang="0">
                          <a:pos x="204" y="323"/>
                        </a:cxn>
                        <a:cxn ang="0">
                          <a:pos x="174" y="285"/>
                        </a:cxn>
                        <a:cxn ang="0">
                          <a:pos x="157" y="256"/>
                        </a:cxn>
                        <a:cxn ang="0">
                          <a:pos x="145" y="230"/>
                        </a:cxn>
                        <a:cxn ang="0">
                          <a:pos x="133" y="199"/>
                        </a:cxn>
                        <a:cxn ang="0">
                          <a:pos x="119" y="154"/>
                        </a:cxn>
                        <a:cxn ang="0">
                          <a:pos x="116" y="116"/>
                        </a:cxn>
                        <a:cxn ang="0">
                          <a:pos x="116" y="85"/>
                        </a:cxn>
                        <a:cxn ang="0">
                          <a:pos x="133" y="57"/>
                        </a:cxn>
                        <a:cxn ang="0">
                          <a:pos x="164" y="66"/>
                        </a:cxn>
                        <a:cxn ang="0">
                          <a:pos x="202" y="88"/>
                        </a:cxn>
                        <a:cxn ang="0">
                          <a:pos x="238" y="107"/>
                        </a:cxn>
                        <a:cxn ang="0">
                          <a:pos x="271" y="128"/>
                        </a:cxn>
                        <a:cxn ang="0">
                          <a:pos x="307" y="159"/>
                        </a:cxn>
                        <a:cxn ang="0">
                          <a:pos x="347" y="197"/>
                        </a:cxn>
                        <a:cxn ang="0">
                          <a:pos x="373" y="237"/>
                        </a:cxn>
                        <a:cxn ang="0">
                          <a:pos x="390" y="278"/>
                        </a:cxn>
                        <a:cxn ang="0">
                          <a:pos x="402" y="314"/>
                        </a:cxn>
                        <a:cxn ang="0">
                          <a:pos x="414" y="347"/>
                        </a:cxn>
                        <a:cxn ang="0">
                          <a:pos x="421" y="373"/>
                        </a:cxn>
                        <a:cxn ang="0">
                          <a:pos x="445" y="373"/>
                        </a:cxn>
                      </a:cxnLst>
                      <a:rect l="0" t="0" r="r" b="b"/>
                      <a:pathLst>
                        <a:path w="459" h="409">
                          <a:moveTo>
                            <a:pt x="445" y="373"/>
                          </a:moveTo>
                          <a:lnTo>
                            <a:pt x="445" y="373"/>
                          </a:lnTo>
                          <a:lnTo>
                            <a:pt x="447" y="371"/>
                          </a:lnTo>
                          <a:lnTo>
                            <a:pt x="452" y="363"/>
                          </a:lnTo>
                          <a:lnTo>
                            <a:pt x="454" y="359"/>
                          </a:lnTo>
                          <a:lnTo>
                            <a:pt x="454" y="354"/>
                          </a:lnTo>
                          <a:lnTo>
                            <a:pt x="457" y="349"/>
                          </a:lnTo>
                          <a:lnTo>
                            <a:pt x="457" y="342"/>
                          </a:lnTo>
                          <a:lnTo>
                            <a:pt x="459" y="340"/>
                          </a:lnTo>
                          <a:lnTo>
                            <a:pt x="459" y="333"/>
                          </a:lnTo>
                          <a:lnTo>
                            <a:pt x="459" y="325"/>
                          </a:lnTo>
                          <a:lnTo>
                            <a:pt x="459" y="318"/>
                          </a:lnTo>
                          <a:lnTo>
                            <a:pt x="459" y="314"/>
                          </a:lnTo>
                          <a:lnTo>
                            <a:pt x="454" y="304"/>
                          </a:lnTo>
                          <a:lnTo>
                            <a:pt x="454" y="294"/>
                          </a:lnTo>
                          <a:lnTo>
                            <a:pt x="450" y="287"/>
                          </a:lnTo>
                          <a:lnTo>
                            <a:pt x="447" y="278"/>
                          </a:lnTo>
                          <a:lnTo>
                            <a:pt x="442" y="273"/>
                          </a:lnTo>
                          <a:lnTo>
                            <a:pt x="440" y="268"/>
                          </a:lnTo>
                          <a:lnTo>
                            <a:pt x="438" y="264"/>
                          </a:lnTo>
                          <a:lnTo>
                            <a:pt x="435" y="259"/>
                          </a:lnTo>
                          <a:lnTo>
                            <a:pt x="431" y="254"/>
                          </a:lnTo>
                          <a:lnTo>
                            <a:pt x="428" y="249"/>
                          </a:lnTo>
                          <a:lnTo>
                            <a:pt x="426" y="242"/>
                          </a:lnTo>
                          <a:lnTo>
                            <a:pt x="421" y="237"/>
                          </a:lnTo>
                          <a:lnTo>
                            <a:pt x="416" y="233"/>
                          </a:lnTo>
                          <a:lnTo>
                            <a:pt x="412" y="226"/>
                          </a:lnTo>
                          <a:lnTo>
                            <a:pt x="407" y="221"/>
                          </a:lnTo>
                          <a:lnTo>
                            <a:pt x="402" y="214"/>
                          </a:lnTo>
                          <a:lnTo>
                            <a:pt x="395" y="209"/>
                          </a:lnTo>
                          <a:lnTo>
                            <a:pt x="390" y="202"/>
                          </a:lnTo>
                          <a:lnTo>
                            <a:pt x="385" y="197"/>
                          </a:lnTo>
                          <a:lnTo>
                            <a:pt x="378" y="192"/>
                          </a:lnTo>
                          <a:lnTo>
                            <a:pt x="371" y="185"/>
                          </a:lnTo>
                          <a:lnTo>
                            <a:pt x="364" y="178"/>
                          </a:lnTo>
                          <a:lnTo>
                            <a:pt x="354" y="171"/>
                          </a:lnTo>
                          <a:lnTo>
                            <a:pt x="347" y="164"/>
                          </a:lnTo>
                          <a:lnTo>
                            <a:pt x="338" y="157"/>
                          </a:lnTo>
                          <a:lnTo>
                            <a:pt x="331" y="149"/>
                          </a:lnTo>
                          <a:lnTo>
                            <a:pt x="321" y="145"/>
                          </a:lnTo>
                          <a:lnTo>
                            <a:pt x="312" y="138"/>
                          </a:lnTo>
                          <a:lnTo>
                            <a:pt x="302" y="130"/>
                          </a:lnTo>
                          <a:lnTo>
                            <a:pt x="293" y="123"/>
                          </a:lnTo>
                          <a:lnTo>
                            <a:pt x="283" y="116"/>
                          </a:lnTo>
                          <a:lnTo>
                            <a:pt x="273" y="109"/>
                          </a:lnTo>
                          <a:lnTo>
                            <a:pt x="264" y="104"/>
                          </a:lnTo>
                          <a:lnTo>
                            <a:pt x="257" y="97"/>
                          </a:lnTo>
                          <a:lnTo>
                            <a:pt x="247" y="92"/>
                          </a:lnTo>
                          <a:lnTo>
                            <a:pt x="240" y="88"/>
                          </a:lnTo>
                          <a:lnTo>
                            <a:pt x="233" y="83"/>
                          </a:lnTo>
                          <a:lnTo>
                            <a:pt x="224" y="76"/>
                          </a:lnTo>
                          <a:lnTo>
                            <a:pt x="216" y="71"/>
                          </a:lnTo>
                          <a:lnTo>
                            <a:pt x="209" y="66"/>
                          </a:lnTo>
                          <a:lnTo>
                            <a:pt x="202" y="61"/>
                          </a:lnTo>
                          <a:lnTo>
                            <a:pt x="195" y="59"/>
                          </a:lnTo>
                          <a:lnTo>
                            <a:pt x="190" y="54"/>
                          </a:lnTo>
                          <a:lnTo>
                            <a:pt x="183" y="52"/>
                          </a:lnTo>
                          <a:lnTo>
                            <a:pt x="176" y="47"/>
                          </a:lnTo>
                          <a:lnTo>
                            <a:pt x="171" y="42"/>
                          </a:lnTo>
                          <a:lnTo>
                            <a:pt x="166" y="40"/>
                          </a:lnTo>
                          <a:lnTo>
                            <a:pt x="159" y="38"/>
                          </a:lnTo>
                          <a:lnTo>
                            <a:pt x="155" y="33"/>
                          </a:lnTo>
                          <a:lnTo>
                            <a:pt x="150" y="30"/>
                          </a:lnTo>
                          <a:lnTo>
                            <a:pt x="143" y="28"/>
                          </a:lnTo>
                          <a:lnTo>
                            <a:pt x="140" y="26"/>
                          </a:lnTo>
                          <a:lnTo>
                            <a:pt x="133" y="23"/>
                          </a:lnTo>
                          <a:lnTo>
                            <a:pt x="128" y="19"/>
                          </a:lnTo>
                          <a:lnTo>
                            <a:pt x="124" y="19"/>
                          </a:lnTo>
                          <a:lnTo>
                            <a:pt x="121" y="16"/>
                          </a:lnTo>
                          <a:lnTo>
                            <a:pt x="112" y="14"/>
                          </a:lnTo>
                          <a:lnTo>
                            <a:pt x="105" y="9"/>
                          </a:lnTo>
                          <a:lnTo>
                            <a:pt x="97" y="7"/>
                          </a:lnTo>
                          <a:lnTo>
                            <a:pt x="88" y="4"/>
                          </a:lnTo>
                          <a:lnTo>
                            <a:pt x="83" y="2"/>
                          </a:lnTo>
                          <a:lnTo>
                            <a:pt x="76" y="2"/>
                          </a:lnTo>
                          <a:lnTo>
                            <a:pt x="69" y="0"/>
                          </a:lnTo>
                          <a:lnTo>
                            <a:pt x="64" y="0"/>
                          </a:lnTo>
                          <a:lnTo>
                            <a:pt x="59" y="0"/>
                          </a:lnTo>
                          <a:lnTo>
                            <a:pt x="55" y="0"/>
                          </a:lnTo>
                          <a:lnTo>
                            <a:pt x="50" y="0"/>
                          </a:lnTo>
                          <a:lnTo>
                            <a:pt x="45" y="0"/>
                          </a:lnTo>
                          <a:lnTo>
                            <a:pt x="40" y="0"/>
                          </a:lnTo>
                          <a:lnTo>
                            <a:pt x="36" y="2"/>
                          </a:lnTo>
                          <a:lnTo>
                            <a:pt x="26" y="4"/>
                          </a:lnTo>
                          <a:lnTo>
                            <a:pt x="19" y="7"/>
                          </a:lnTo>
                          <a:lnTo>
                            <a:pt x="12" y="9"/>
                          </a:lnTo>
                          <a:lnTo>
                            <a:pt x="9" y="9"/>
                          </a:lnTo>
                          <a:lnTo>
                            <a:pt x="5" y="9"/>
                          </a:lnTo>
                          <a:lnTo>
                            <a:pt x="5" y="11"/>
                          </a:lnTo>
                          <a:lnTo>
                            <a:pt x="0" y="14"/>
                          </a:lnTo>
                          <a:lnTo>
                            <a:pt x="0" y="14"/>
                          </a:lnTo>
                          <a:lnTo>
                            <a:pt x="2" y="14"/>
                          </a:lnTo>
                          <a:lnTo>
                            <a:pt x="5" y="16"/>
                          </a:lnTo>
                          <a:lnTo>
                            <a:pt x="12" y="16"/>
                          </a:lnTo>
                          <a:lnTo>
                            <a:pt x="19" y="16"/>
                          </a:lnTo>
                          <a:lnTo>
                            <a:pt x="26" y="16"/>
                          </a:lnTo>
                          <a:lnTo>
                            <a:pt x="33" y="19"/>
                          </a:lnTo>
                          <a:lnTo>
                            <a:pt x="43" y="23"/>
                          </a:lnTo>
                          <a:lnTo>
                            <a:pt x="52" y="26"/>
                          </a:lnTo>
                          <a:lnTo>
                            <a:pt x="57" y="28"/>
                          </a:lnTo>
                          <a:lnTo>
                            <a:pt x="62" y="30"/>
                          </a:lnTo>
                          <a:lnTo>
                            <a:pt x="66" y="35"/>
                          </a:lnTo>
                          <a:lnTo>
                            <a:pt x="71" y="38"/>
                          </a:lnTo>
                          <a:lnTo>
                            <a:pt x="76" y="42"/>
                          </a:lnTo>
                          <a:lnTo>
                            <a:pt x="81" y="47"/>
                          </a:lnTo>
                          <a:lnTo>
                            <a:pt x="86" y="52"/>
                          </a:lnTo>
                          <a:lnTo>
                            <a:pt x="88" y="57"/>
                          </a:lnTo>
                          <a:lnTo>
                            <a:pt x="93" y="64"/>
                          </a:lnTo>
                          <a:lnTo>
                            <a:pt x="95" y="69"/>
                          </a:lnTo>
                          <a:lnTo>
                            <a:pt x="97" y="73"/>
                          </a:lnTo>
                          <a:lnTo>
                            <a:pt x="100" y="80"/>
                          </a:lnTo>
                          <a:lnTo>
                            <a:pt x="100" y="85"/>
                          </a:lnTo>
                          <a:lnTo>
                            <a:pt x="102" y="90"/>
                          </a:lnTo>
                          <a:lnTo>
                            <a:pt x="102" y="97"/>
                          </a:lnTo>
                          <a:lnTo>
                            <a:pt x="102" y="104"/>
                          </a:lnTo>
                          <a:lnTo>
                            <a:pt x="102" y="109"/>
                          </a:lnTo>
                          <a:lnTo>
                            <a:pt x="102" y="114"/>
                          </a:lnTo>
                          <a:lnTo>
                            <a:pt x="102" y="121"/>
                          </a:lnTo>
                          <a:lnTo>
                            <a:pt x="102" y="128"/>
                          </a:lnTo>
                          <a:lnTo>
                            <a:pt x="100" y="135"/>
                          </a:lnTo>
                          <a:lnTo>
                            <a:pt x="100" y="140"/>
                          </a:lnTo>
                          <a:lnTo>
                            <a:pt x="100" y="147"/>
                          </a:lnTo>
                          <a:lnTo>
                            <a:pt x="100" y="154"/>
                          </a:lnTo>
                          <a:lnTo>
                            <a:pt x="100" y="161"/>
                          </a:lnTo>
                          <a:lnTo>
                            <a:pt x="97" y="168"/>
                          </a:lnTo>
                          <a:lnTo>
                            <a:pt x="97" y="176"/>
                          </a:lnTo>
                          <a:lnTo>
                            <a:pt x="100" y="185"/>
                          </a:lnTo>
                          <a:lnTo>
                            <a:pt x="100" y="192"/>
                          </a:lnTo>
                          <a:lnTo>
                            <a:pt x="100" y="199"/>
                          </a:lnTo>
                          <a:lnTo>
                            <a:pt x="102" y="209"/>
                          </a:lnTo>
                          <a:lnTo>
                            <a:pt x="105" y="218"/>
                          </a:lnTo>
                          <a:lnTo>
                            <a:pt x="107" y="226"/>
                          </a:lnTo>
                          <a:lnTo>
                            <a:pt x="112" y="235"/>
                          </a:lnTo>
                          <a:lnTo>
                            <a:pt x="112" y="237"/>
                          </a:lnTo>
                          <a:lnTo>
                            <a:pt x="114" y="242"/>
                          </a:lnTo>
                          <a:lnTo>
                            <a:pt x="116" y="249"/>
                          </a:lnTo>
                          <a:lnTo>
                            <a:pt x="119" y="254"/>
                          </a:lnTo>
                          <a:lnTo>
                            <a:pt x="124" y="259"/>
                          </a:lnTo>
                          <a:lnTo>
                            <a:pt x="126" y="264"/>
                          </a:lnTo>
                          <a:lnTo>
                            <a:pt x="128" y="268"/>
                          </a:lnTo>
                          <a:lnTo>
                            <a:pt x="131" y="273"/>
                          </a:lnTo>
                          <a:lnTo>
                            <a:pt x="135" y="278"/>
                          </a:lnTo>
                          <a:lnTo>
                            <a:pt x="140" y="283"/>
                          </a:lnTo>
                          <a:lnTo>
                            <a:pt x="143" y="290"/>
                          </a:lnTo>
                          <a:lnTo>
                            <a:pt x="147" y="294"/>
                          </a:lnTo>
                          <a:lnTo>
                            <a:pt x="152" y="299"/>
                          </a:lnTo>
                          <a:lnTo>
                            <a:pt x="157" y="304"/>
                          </a:lnTo>
                          <a:lnTo>
                            <a:pt x="159" y="309"/>
                          </a:lnTo>
                          <a:lnTo>
                            <a:pt x="166" y="314"/>
                          </a:lnTo>
                          <a:lnTo>
                            <a:pt x="174" y="323"/>
                          </a:lnTo>
                          <a:lnTo>
                            <a:pt x="183" y="333"/>
                          </a:lnTo>
                          <a:lnTo>
                            <a:pt x="188" y="335"/>
                          </a:lnTo>
                          <a:lnTo>
                            <a:pt x="193" y="340"/>
                          </a:lnTo>
                          <a:lnTo>
                            <a:pt x="197" y="344"/>
                          </a:lnTo>
                          <a:lnTo>
                            <a:pt x="202" y="349"/>
                          </a:lnTo>
                          <a:lnTo>
                            <a:pt x="207" y="352"/>
                          </a:lnTo>
                          <a:lnTo>
                            <a:pt x="214" y="356"/>
                          </a:lnTo>
                          <a:lnTo>
                            <a:pt x="219" y="359"/>
                          </a:lnTo>
                          <a:lnTo>
                            <a:pt x="224" y="363"/>
                          </a:lnTo>
                          <a:lnTo>
                            <a:pt x="233" y="368"/>
                          </a:lnTo>
                          <a:lnTo>
                            <a:pt x="243" y="375"/>
                          </a:lnTo>
                          <a:lnTo>
                            <a:pt x="247" y="378"/>
                          </a:lnTo>
                          <a:lnTo>
                            <a:pt x="252" y="380"/>
                          </a:lnTo>
                          <a:lnTo>
                            <a:pt x="257" y="382"/>
                          </a:lnTo>
                          <a:lnTo>
                            <a:pt x="262" y="385"/>
                          </a:lnTo>
                          <a:lnTo>
                            <a:pt x="271" y="390"/>
                          </a:lnTo>
                          <a:lnTo>
                            <a:pt x="278" y="392"/>
                          </a:lnTo>
                          <a:lnTo>
                            <a:pt x="288" y="397"/>
                          </a:lnTo>
                          <a:lnTo>
                            <a:pt x="297" y="402"/>
                          </a:lnTo>
                          <a:lnTo>
                            <a:pt x="304" y="404"/>
                          </a:lnTo>
                          <a:lnTo>
                            <a:pt x="312" y="404"/>
                          </a:lnTo>
                          <a:lnTo>
                            <a:pt x="316" y="406"/>
                          </a:lnTo>
                          <a:lnTo>
                            <a:pt x="323" y="409"/>
                          </a:lnTo>
                          <a:lnTo>
                            <a:pt x="331" y="409"/>
                          </a:lnTo>
                          <a:lnTo>
                            <a:pt x="335" y="409"/>
                          </a:lnTo>
                          <a:lnTo>
                            <a:pt x="340" y="409"/>
                          </a:lnTo>
                          <a:lnTo>
                            <a:pt x="345" y="409"/>
                          </a:lnTo>
                          <a:lnTo>
                            <a:pt x="352" y="406"/>
                          </a:lnTo>
                          <a:lnTo>
                            <a:pt x="354" y="404"/>
                          </a:lnTo>
                          <a:lnTo>
                            <a:pt x="354" y="397"/>
                          </a:lnTo>
                          <a:lnTo>
                            <a:pt x="352" y="390"/>
                          </a:lnTo>
                          <a:lnTo>
                            <a:pt x="342" y="382"/>
                          </a:lnTo>
                          <a:lnTo>
                            <a:pt x="335" y="378"/>
                          </a:lnTo>
                          <a:lnTo>
                            <a:pt x="331" y="375"/>
                          </a:lnTo>
                          <a:lnTo>
                            <a:pt x="326" y="373"/>
                          </a:lnTo>
                          <a:lnTo>
                            <a:pt x="321" y="371"/>
                          </a:lnTo>
                          <a:lnTo>
                            <a:pt x="316" y="371"/>
                          </a:lnTo>
                          <a:lnTo>
                            <a:pt x="309" y="366"/>
                          </a:lnTo>
                          <a:lnTo>
                            <a:pt x="304" y="366"/>
                          </a:lnTo>
                          <a:lnTo>
                            <a:pt x="300" y="363"/>
                          </a:lnTo>
                          <a:lnTo>
                            <a:pt x="295" y="363"/>
                          </a:lnTo>
                          <a:lnTo>
                            <a:pt x="288" y="361"/>
                          </a:lnTo>
                          <a:lnTo>
                            <a:pt x="281" y="361"/>
                          </a:lnTo>
                          <a:lnTo>
                            <a:pt x="276" y="359"/>
                          </a:lnTo>
                          <a:lnTo>
                            <a:pt x="271" y="359"/>
                          </a:lnTo>
                          <a:lnTo>
                            <a:pt x="264" y="356"/>
                          </a:lnTo>
                          <a:lnTo>
                            <a:pt x="257" y="354"/>
                          </a:lnTo>
                          <a:lnTo>
                            <a:pt x="250" y="349"/>
                          </a:lnTo>
                          <a:lnTo>
                            <a:pt x="243" y="347"/>
                          </a:lnTo>
                          <a:lnTo>
                            <a:pt x="238" y="344"/>
                          </a:lnTo>
                          <a:lnTo>
                            <a:pt x="231" y="340"/>
                          </a:lnTo>
                          <a:lnTo>
                            <a:pt x="224" y="335"/>
                          </a:lnTo>
                          <a:lnTo>
                            <a:pt x="219" y="333"/>
                          </a:lnTo>
                          <a:lnTo>
                            <a:pt x="212" y="328"/>
                          </a:lnTo>
                          <a:lnTo>
                            <a:pt x="204" y="323"/>
                          </a:lnTo>
                          <a:lnTo>
                            <a:pt x="197" y="316"/>
                          </a:lnTo>
                          <a:lnTo>
                            <a:pt x="193" y="309"/>
                          </a:lnTo>
                          <a:lnTo>
                            <a:pt x="185" y="302"/>
                          </a:lnTo>
                          <a:lnTo>
                            <a:pt x="181" y="294"/>
                          </a:lnTo>
                          <a:lnTo>
                            <a:pt x="174" y="285"/>
                          </a:lnTo>
                          <a:lnTo>
                            <a:pt x="169" y="275"/>
                          </a:lnTo>
                          <a:lnTo>
                            <a:pt x="164" y="271"/>
                          </a:lnTo>
                          <a:lnTo>
                            <a:pt x="162" y="266"/>
                          </a:lnTo>
                          <a:lnTo>
                            <a:pt x="159" y="261"/>
                          </a:lnTo>
                          <a:lnTo>
                            <a:pt x="157" y="256"/>
                          </a:lnTo>
                          <a:lnTo>
                            <a:pt x="155" y="252"/>
                          </a:lnTo>
                          <a:lnTo>
                            <a:pt x="152" y="247"/>
                          </a:lnTo>
                          <a:lnTo>
                            <a:pt x="150" y="242"/>
                          </a:lnTo>
                          <a:lnTo>
                            <a:pt x="147" y="237"/>
                          </a:lnTo>
                          <a:lnTo>
                            <a:pt x="145" y="230"/>
                          </a:lnTo>
                          <a:lnTo>
                            <a:pt x="143" y="226"/>
                          </a:lnTo>
                          <a:lnTo>
                            <a:pt x="140" y="221"/>
                          </a:lnTo>
                          <a:lnTo>
                            <a:pt x="138" y="218"/>
                          </a:lnTo>
                          <a:lnTo>
                            <a:pt x="135" y="206"/>
                          </a:lnTo>
                          <a:lnTo>
                            <a:pt x="133" y="199"/>
                          </a:lnTo>
                          <a:lnTo>
                            <a:pt x="128" y="190"/>
                          </a:lnTo>
                          <a:lnTo>
                            <a:pt x="126" y="180"/>
                          </a:lnTo>
                          <a:lnTo>
                            <a:pt x="124" y="171"/>
                          </a:lnTo>
                          <a:lnTo>
                            <a:pt x="121" y="164"/>
                          </a:lnTo>
                          <a:lnTo>
                            <a:pt x="119" y="154"/>
                          </a:lnTo>
                          <a:lnTo>
                            <a:pt x="119" y="147"/>
                          </a:lnTo>
                          <a:lnTo>
                            <a:pt x="116" y="138"/>
                          </a:lnTo>
                          <a:lnTo>
                            <a:pt x="116" y="130"/>
                          </a:lnTo>
                          <a:lnTo>
                            <a:pt x="116" y="123"/>
                          </a:lnTo>
                          <a:lnTo>
                            <a:pt x="116" y="116"/>
                          </a:lnTo>
                          <a:lnTo>
                            <a:pt x="116" y="109"/>
                          </a:lnTo>
                          <a:lnTo>
                            <a:pt x="116" y="104"/>
                          </a:lnTo>
                          <a:lnTo>
                            <a:pt x="116" y="97"/>
                          </a:lnTo>
                          <a:lnTo>
                            <a:pt x="116" y="90"/>
                          </a:lnTo>
                          <a:lnTo>
                            <a:pt x="116" y="85"/>
                          </a:lnTo>
                          <a:lnTo>
                            <a:pt x="119" y="80"/>
                          </a:lnTo>
                          <a:lnTo>
                            <a:pt x="121" y="71"/>
                          </a:lnTo>
                          <a:lnTo>
                            <a:pt x="124" y="64"/>
                          </a:lnTo>
                          <a:lnTo>
                            <a:pt x="126" y="59"/>
                          </a:lnTo>
                          <a:lnTo>
                            <a:pt x="133" y="57"/>
                          </a:lnTo>
                          <a:lnTo>
                            <a:pt x="135" y="57"/>
                          </a:lnTo>
                          <a:lnTo>
                            <a:pt x="145" y="59"/>
                          </a:lnTo>
                          <a:lnTo>
                            <a:pt x="150" y="59"/>
                          </a:lnTo>
                          <a:lnTo>
                            <a:pt x="157" y="64"/>
                          </a:lnTo>
                          <a:lnTo>
                            <a:pt x="164" y="66"/>
                          </a:lnTo>
                          <a:lnTo>
                            <a:pt x="171" y="69"/>
                          </a:lnTo>
                          <a:lnTo>
                            <a:pt x="178" y="71"/>
                          </a:lnTo>
                          <a:lnTo>
                            <a:pt x="185" y="76"/>
                          </a:lnTo>
                          <a:lnTo>
                            <a:pt x="195" y="80"/>
                          </a:lnTo>
                          <a:lnTo>
                            <a:pt x="202" y="88"/>
                          </a:lnTo>
                          <a:lnTo>
                            <a:pt x="212" y="90"/>
                          </a:lnTo>
                          <a:lnTo>
                            <a:pt x="221" y="97"/>
                          </a:lnTo>
                          <a:lnTo>
                            <a:pt x="226" y="99"/>
                          </a:lnTo>
                          <a:lnTo>
                            <a:pt x="231" y="102"/>
                          </a:lnTo>
                          <a:lnTo>
                            <a:pt x="238" y="107"/>
                          </a:lnTo>
                          <a:lnTo>
                            <a:pt x="243" y="109"/>
                          </a:lnTo>
                          <a:lnTo>
                            <a:pt x="250" y="114"/>
                          </a:lnTo>
                          <a:lnTo>
                            <a:pt x="259" y="121"/>
                          </a:lnTo>
                          <a:lnTo>
                            <a:pt x="264" y="126"/>
                          </a:lnTo>
                          <a:lnTo>
                            <a:pt x="271" y="128"/>
                          </a:lnTo>
                          <a:lnTo>
                            <a:pt x="273" y="133"/>
                          </a:lnTo>
                          <a:lnTo>
                            <a:pt x="281" y="138"/>
                          </a:lnTo>
                          <a:lnTo>
                            <a:pt x="288" y="145"/>
                          </a:lnTo>
                          <a:lnTo>
                            <a:pt x="297" y="149"/>
                          </a:lnTo>
                          <a:lnTo>
                            <a:pt x="307" y="159"/>
                          </a:lnTo>
                          <a:lnTo>
                            <a:pt x="316" y="166"/>
                          </a:lnTo>
                          <a:lnTo>
                            <a:pt x="323" y="173"/>
                          </a:lnTo>
                          <a:lnTo>
                            <a:pt x="333" y="183"/>
                          </a:lnTo>
                          <a:lnTo>
                            <a:pt x="340" y="190"/>
                          </a:lnTo>
                          <a:lnTo>
                            <a:pt x="347" y="197"/>
                          </a:lnTo>
                          <a:lnTo>
                            <a:pt x="354" y="206"/>
                          </a:lnTo>
                          <a:lnTo>
                            <a:pt x="362" y="214"/>
                          </a:lnTo>
                          <a:lnTo>
                            <a:pt x="366" y="221"/>
                          </a:lnTo>
                          <a:lnTo>
                            <a:pt x="371" y="230"/>
                          </a:lnTo>
                          <a:lnTo>
                            <a:pt x="373" y="237"/>
                          </a:lnTo>
                          <a:lnTo>
                            <a:pt x="378" y="245"/>
                          </a:lnTo>
                          <a:lnTo>
                            <a:pt x="381" y="254"/>
                          </a:lnTo>
                          <a:lnTo>
                            <a:pt x="385" y="261"/>
                          </a:lnTo>
                          <a:lnTo>
                            <a:pt x="388" y="268"/>
                          </a:lnTo>
                          <a:lnTo>
                            <a:pt x="390" y="278"/>
                          </a:lnTo>
                          <a:lnTo>
                            <a:pt x="395" y="285"/>
                          </a:lnTo>
                          <a:lnTo>
                            <a:pt x="397" y="292"/>
                          </a:lnTo>
                          <a:lnTo>
                            <a:pt x="400" y="299"/>
                          </a:lnTo>
                          <a:lnTo>
                            <a:pt x="402" y="306"/>
                          </a:lnTo>
                          <a:lnTo>
                            <a:pt x="402" y="314"/>
                          </a:lnTo>
                          <a:lnTo>
                            <a:pt x="404" y="323"/>
                          </a:lnTo>
                          <a:lnTo>
                            <a:pt x="407" y="328"/>
                          </a:lnTo>
                          <a:lnTo>
                            <a:pt x="409" y="335"/>
                          </a:lnTo>
                          <a:lnTo>
                            <a:pt x="412" y="340"/>
                          </a:lnTo>
                          <a:lnTo>
                            <a:pt x="414" y="347"/>
                          </a:lnTo>
                          <a:lnTo>
                            <a:pt x="414" y="352"/>
                          </a:lnTo>
                          <a:lnTo>
                            <a:pt x="416" y="356"/>
                          </a:lnTo>
                          <a:lnTo>
                            <a:pt x="416" y="361"/>
                          </a:lnTo>
                          <a:lnTo>
                            <a:pt x="419" y="366"/>
                          </a:lnTo>
                          <a:lnTo>
                            <a:pt x="421" y="373"/>
                          </a:lnTo>
                          <a:lnTo>
                            <a:pt x="426" y="378"/>
                          </a:lnTo>
                          <a:lnTo>
                            <a:pt x="431" y="380"/>
                          </a:lnTo>
                          <a:lnTo>
                            <a:pt x="435" y="380"/>
                          </a:lnTo>
                          <a:lnTo>
                            <a:pt x="440" y="378"/>
                          </a:lnTo>
                          <a:lnTo>
                            <a:pt x="445" y="373"/>
                          </a:lnTo>
                          <a:lnTo>
                            <a:pt x="445" y="373"/>
                          </a:lnTo>
                          <a:close/>
                        </a:path>
                      </a:pathLst>
                    </a:custGeom>
                    <a:solidFill>
                      <a:srgbClr val="173B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17427" name="Group 19"/>
                  <p:cNvGrpSpPr>
                    <a:grpSpLocks/>
                  </p:cNvGrpSpPr>
                  <p:nvPr/>
                </p:nvGrpSpPr>
                <p:grpSpPr bwMode="auto">
                  <a:xfrm>
                    <a:off x="9809" y="4797"/>
                    <a:ext cx="1325" cy="1639"/>
                    <a:chOff x="626" y="50"/>
                    <a:chExt cx="1325" cy="1639"/>
                  </a:xfrm>
                </p:grpSpPr>
                <p:sp>
                  <p:nvSpPr>
                    <p:cNvPr id="17428" name="Freeform 20"/>
                    <p:cNvSpPr>
                      <a:spLocks/>
                    </p:cNvSpPr>
                    <p:nvPr/>
                  </p:nvSpPr>
                  <p:spPr bwMode="auto">
                    <a:xfrm>
                      <a:off x="792" y="50"/>
                      <a:ext cx="419" cy="397"/>
                    </a:xfrm>
                    <a:custGeom>
                      <a:avLst/>
                      <a:gdLst/>
                      <a:ahLst/>
                      <a:cxnLst>
                        <a:cxn ang="0">
                          <a:pos x="417" y="350"/>
                        </a:cxn>
                        <a:cxn ang="0">
                          <a:pos x="417" y="338"/>
                        </a:cxn>
                        <a:cxn ang="0">
                          <a:pos x="417" y="326"/>
                        </a:cxn>
                        <a:cxn ang="0">
                          <a:pos x="417" y="314"/>
                        </a:cxn>
                        <a:cxn ang="0">
                          <a:pos x="417" y="297"/>
                        </a:cxn>
                        <a:cxn ang="0">
                          <a:pos x="417" y="283"/>
                        </a:cxn>
                        <a:cxn ang="0">
                          <a:pos x="414" y="273"/>
                        </a:cxn>
                        <a:cxn ang="0">
                          <a:pos x="414" y="262"/>
                        </a:cxn>
                        <a:cxn ang="0">
                          <a:pos x="412" y="252"/>
                        </a:cxn>
                        <a:cxn ang="0">
                          <a:pos x="410" y="243"/>
                        </a:cxn>
                        <a:cxn ang="0">
                          <a:pos x="407" y="231"/>
                        </a:cxn>
                        <a:cxn ang="0">
                          <a:pos x="403" y="219"/>
                        </a:cxn>
                        <a:cxn ang="0">
                          <a:pos x="398" y="207"/>
                        </a:cxn>
                        <a:cxn ang="0">
                          <a:pos x="393" y="195"/>
                        </a:cxn>
                        <a:cxn ang="0">
                          <a:pos x="386" y="183"/>
                        </a:cxn>
                        <a:cxn ang="0">
                          <a:pos x="381" y="171"/>
                        </a:cxn>
                        <a:cxn ang="0">
                          <a:pos x="374" y="162"/>
                        </a:cxn>
                        <a:cxn ang="0">
                          <a:pos x="364" y="150"/>
                        </a:cxn>
                        <a:cxn ang="0">
                          <a:pos x="355" y="138"/>
                        </a:cxn>
                        <a:cxn ang="0">
                          <a:pos x="343" y="126"/>
                        </a:cxn>
                        <a:cxn ang="0">
                          <a:pos x="334" y="114"/>
                        </a:cxn>
                        <a:cxn ang="0">
                          <a:pos x="319" y="105"/>
                        </a:cxn>
                        <a:cxn ang="0">
                          <a:pos x="307" y="93"/>
                        </a:cxn>
                        <a:cxn ang="0">
                          <a:pos x="291" y="83"/>
                        </a:cxn>
                        <a:cxn ang="0">
                          <a:pos x="276" y="74"/>
                        </a:cxn>
                        <a:cxn ang="0">
                          <a:pos x="257" y="64"/>
                        </a:cxn>
                        <a:cxn ang="0">
                          <a:pos x="241" y="55"/>
                        </a:cxn>
                        <a:cxn ang="0">
                          <a:pos x="224" y="48"/>
                        </a:cxn>
                        <a:cxn ang="0">
                          <a:pos x="210" y="40"/>
                        </a:cxn>
                        <a:cxn ang="0">
                          <a:pos x="193" y="36"/>
                        </a:cxn>
                        <a:cxn ang="0">
                          <a:pos x="179" y="28"/>
                        </a:cxn>
                        <a:cxn ang="0">
                          <a:pos x="165" y="24"/>
                        </a:cxn>
                        <a:cxn ang="0">
                          <a:pos x="150" y="19"/>
                        </a:cxn>
                        <a:cxn ang="0">
                          <a:pos x="138" y="14"/>
                        </a:cxn>
                        <a:cxn ang="0">
                          <a:pos x="126" y="12"/>
                        </a:cxn>
                        <a:cxn ang="0">
                          <a:pos x="115" y="7"/>
                        </a:cxn>
                        <a:cxn ang="0">
                          <a:pos x="105" y="5"/>
                        </a:cxn>
                        <a:cxn ang="0">
                          <a:pos x="93" y="5"/>
                        </a:cxn>
                        <a:cxn ang="0">
                          <a:pos x="84" y="2"/>
                        </a:cxn>
                        <a:cxn ang="0">
                          <a:pos x="69" y="2"/>
                        </a:cxn>
                        <a:cxn ang="0">
                          <a:pos x="53" y="0"/>
                        </a:cxn>
                        <a:cxn ang="0">
                          <a:pos x="38" y="0"/>
                        </a:cxn>
                        <a:cxn ang="0">
                          <a:pos x="27" y="2"/>
                        </a:cxn>
                        <a:cxn ang="0">
                          <a:pos x="17" y="5"/>
                        </a:cxn>
                        <a:cxn ang="0">
                          <a:pos x="8" y="7"/>
                        </a:cxn>
                        <a:cxn ang="0">
                          <a:pos x="0" y="9"/>
                        </a:cxn>
                        <a:cxn ang="0">
                          <a:pos x="312" y="364"/>
                        </a:cxn>
                        <a:cxn ang="0">
                          <a:pos x="417" y="352"/>
                        </a:cxn>
                      </a:cxnLst>
                      <a:rect l="0" t="0" r="r" b="b"/>
                      <a:pathLst>
                        <a:path w="419" h="397">
                          <a:moveTo>
                            <a:pt x="417" y="352"/>
                          </a:moveTo>
                          <a:lnTo>
                            <a:pt x="417" y="350"/>
                          </a:lnTo>
                          <a:lnTo>
                            <a:pt x="417" y="342"/>
                          </a:lnTo>
                          <a:lnTo>
                            <a:pt x="417" y="338"/>
                          </a:lnTo>
                          <a:lnTo>
                            <a:pt x="417" y="333"/>
                          </a:lnTo>
                          <a:lnTo>
                            <a:pt x="417" y="326"/>
                          </a:lnTo>
                          <a:lnTo>
                            <a:pt x="419" y="321"/>
                          </a:lnTo>
                          <a:lnTo>
                            <a:pt x="417" y="314"/>
                          </a:lnTo>
                          <a:lnTo>
                            <a:pt x="417" y="304"/>
                          </a:lnTo>
                          <a:lnTo>
                            <a:pt x="417" y="297"/>
                          </a:lnTo>
                          <a:lnTo>
                            <a:pt x="417" y="288"/>
                          </a:lnTo>
                          <a:lnTo>
                            <a:pt x="417" y="283"/>
                          </a:lnTo>
                          <a:lnTo>
                            <a:pt x="417" y="278"/>
                          </a:lnTo>
                          <a:lnTo>
                            <a:pt x="414" y="273"/>
                          </a:lnTo>
                          <a:lnTo>
                            <a:pt x="414" y="269"/>
                          </a:lnTo>
                          <a:lnTo>
                            <a:pt x="414" y="262"/>
                          </a:lnTo>
                          <a:lnTo>
                            <a:pt x="414" y="257"/>
                          </a:lnTo>
                          <a:lnTo>
                            <a:pt x="412" y="252"/>
                          </a:lnTo>
                          <a:lnTo>
                            <a:pt x="412" y="247"/>
                          </a:lnTo>
                          <a:lnTo>
                            <a:pt x="410" y="243"/>
                          </a:lnTo>
                          <a:lnTo>
                            <a:pt x="410" y="235"/>
                          </a:lnTo>
                          <a:lnTo>
                            <a:pt x="407" y="231"/>
                          </a:lnTo>
                          <a:lnTo>
                            <a:pt x="405" y="226"/>
                          </a:lnTo>
                          <a:lnTo>
                            <a:pt x="403" y="219"/>
                          </a:lnTo>
                          <a:lnTo>
                            <a:pt x="400" y="214"/>
                          </a:lnTo>
                          <a:lnTo>
                            <a:pt x="398" y="207"/>
                          </a:lnTo>
                          <a:lnTo>
                            <a:pt x="395" y="202"/>
                          </a:lnTo>
                          <a:lnTo>
                            <a:pt x="393" y="195"/>
                          </a:lnTo>
                          <a:lnTo>
                            <a:pt x="391" y="190"/>
                          </a:lnTo>
                          <a:lnTo>
                            <a:pt x="386" y="183"/>
                          </a:lnTo>
                          <a:lnTo>
                            <a:pt x="383" y="178"/>
                          </a:lnTo>
                          <a:lnTo>
                            <a:pt x="381" y="171"/>
                          </a:lnTo>
                          <a:lnTo>
                            <a:pt x="376" y="166"/>
                          </a:lnTo>
                          <a:lnTo>
                            <a:pt x="374" y="162"/>
                          </a:lnTo>
                          <a:lnTo>
                            <a:pt x="369" y="155"/>
                          </a:lnTo>
                          <a:lnTo>
                            <a:pt x="364" y="150"/>
                          </a:lnTo>
                          <a:lnTo>
                            <a:pt x="360" y="143"/>
                          </a:lnTo>
                          <a:lnTo>
                            <a:pt x="355" y="138"/>
                          </a:lnTo>
                          <a:lnTo>
                            <a:pt x="350" y="133"/>
                          </a:lnTo>
                          <a:lnTo>
                            <a:pt x="343" y="126"/>
                          </a:lnTo>
                          <a:lnTo>
                            <a:pt x="338" y="121"/>
                          </a:lnTo>
                          <a:lnTo>
                            <a:pt x="334" y="114"/>
                          </a:lnTo>
                          <a:lnTo>
                            <a:pt x="326" y="109"/>
                          </a:lnTo>
                          <a:lnTo>
                            <a:pt x="319" y="105"/>
                          </a:lnTo>
                          <a:lnTo>
                            <a:pt x="312" y="97"/>
                          </a:lnTo>
                          <a:lnTo>
                            <a:pt x="307" y="93"/>
                          </a:lnTo>
                          <a:lnTo>
                            <a:pt x="300" y="88"/>
                          </a:lnTo>
                          <a:lnTo>
                            <a:pt x="291" y="83"/>
                          </a:lnTo>
                          <a:lnTo>
                            <a:pt x="284" y="78"/>
                          </a:lnTo>
                          <a:lnTo>
                            <a:pt x="276" y="74"/>
                          </a:lnTo>
                          <a:lnTo>
                            <a:pt x="267" y="69"/>
                          </a:lnTo>
                          <a:lnTo>
                            <a:pt x="257" y="64"/>
                          </a:lnTo>
                          <a:lnTo>
                            <a:pt x="250" y="59"/>
                          </a:lnTo>
                          <a:lnTo>
                            <a:pt x="241" y="55"/>
                          </a:lnTo>
                          <a:lnTo>
                            <a:pt x="231" y="50"/>
                          </a:lnTo>
                          <a:lnTo>
                            <a:pt x="224" y="48"/>
                          </a:lnTo>
                          <a:lnTo>
                            <a:pt x="217" y="43"/>
                          </a:lnTo>
                          <a:lnTo>
                            <a:pt x="210" y="40"/>
                          </a:lnTo>
                          <a:lnTo>
                            <a:pt x="200" y="38"/>
                          </a:lnTo>
                          <a:lnTo>
                            <a:pt x="193" y="36"/>
                          </a:lnTo>
                          <a:lnTo>
                            <a:pt x="186" y="31"/>
                          </a:lnTo>
                          <a:lnTo>
                            <a:pt x="179" y="28"/>
                          </a:lnTo>
                          <a:lnTo>
                            <a:pt x="172" y="26"/>
                          </a:lnTo>
                          <a:lnTo>
                            <a:pt x="165" y="24"/>
                          </a:lnTo>
                          <a:lnTo>
                            <a:pt x="157" y="21"/>
                          </a:lnTo>
                          <a:lnTo>
                            <a:pt x="150" y="19"/>
                          </a:lnTo>
                          <a:lnTo>
                            <a:pt x="146" y="17"/>
                          </a:lnTo>
                          <a:lnTo>
                            <a:pt x="138" y="14"/>
                          </a:lnTo>
                          <a:lnTo>
                            <a:pt x="131" y="14"/>
                          </a:lnTo>
                          <a:lnTo>
                            <a:pt x="126" y="12"/>
                          </a:lnTo>
                          <a:lnTo>
                            <a:pt x="122" y="9"/>
                          </a:lnTo>
                          <a:lnTo>
                            <a:pt x="115" y="7"/>
                          </a:lnTo>
                          <a:lnTo>
                            <a:pt x="110" y="7"/>
                          </a:lnTo>
                          <a:lnTo>
                            <a:pt x="105" y="5"/>
                          </a:lnTo>
                          <a:lnTo>
                            <a:pt x="98" y="5"/>
                          </a:lnTo>
                          <a:lnTo>
                            <a:pt x="93" y="5"/>
                          </a:lnTo>
                          <a:lnTo>
                            <a:pt x="88" y="5"/>
                          </a:lnTo>
                          <a:lnTo>
                            <a:pt x="84" y="2"/>
                          </a:lnTo>
                          <a:lnTo>
                            <a:pt x="79" y="2"/>
                          </a:lnTo>
                          <a:lnTo>
                            <a:pt x="69" y="2"/>
                          </a:lnTo>
                          <a:lnTo>
                            <a:pt x="62" y="2"/>
                          </a:lnTo>
                          <a:lnTo>
                            <a:pt x="53" y="0"/>
                          </a:lnTo>
                          <a:lnTo>
                            <a:pt x="46" y="0"/>
                          </a:lnTo>
                          <a:lnTo>
                            <a:pt x="38" y="0"/>
                          </a:lnTo>
                          <a:lnTo>
                            <a:pt x="34" y="2"/>
                          </a:lnTo>
                          <a:lnTo>
                            <a:pt x="27" y="2"/>
                          </a:lnTo>
                          <a:lnTo>
                            <a:pt x="22" y="2"/>
                          </a:lnTo>
                          <a:lnTo>
                            <a:pt x="17" y="5"/>
                          </a:lnTo>
                          <a:lnTo>
                            <a:pt x="15" y="5"/>
                          </a:lnTo>
                          <a:lnTo>
                            <a:pt x="8" y="7"/>
                          </a:lnTo>
                          <a:lnTo>
                            <a:pt x="3" y="9"/>
                          </a:lnTo>
                          <a:lnTo>
                            <a:pt x="0" y="9"/>
                          </a:lnTo>
                          <a:lnTo>
                            <a:pt x="0" y="12"/>
                          </a:lnTo>
                          <a:lnTo>
                            <a:pt x="312" y="364"/>
                          </a:lnTo>
                          <a:lnTo>
                            <a:pt x="393" y="397"/>
                          </a:lnTo>
                          <a:lnTo>
                            <a:pt x="417" y="352"/>
                          </a:lnTo>
                          <a:lnTo>
                            <a:pt x="417" y="352"/>
                          </a:lnTo>
                          <a:close/>
                        </a:path>
                      </a:pathLst>
                    </a:custGeom>
                    <a:solidFill>
                      <a:srgbClr val="2B6B17"/>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29" name="Freeform 21"/>
                    <p:cNvSpPr>
                      <a:spLocks/>
                    </p:cNvSpPr>
                    <p:nvPr/>
                  </p:nvSpPr>
                  <p:spPr bwMode="auto">
                    <a:xfrm>
                      <a:off x="1233" y="188"/>
                      <a:ext cx="152" cy="202"/>
                    </a:xfrm>
                    <a:custGeom>
                      <a:avLst/>
                      <a:gdLst/>
                      <a:ahLst/>
                      <a:cxnLst>
                        <a:cxn ang="0">
                          <a:pos x="7" y="183"/>
                        </a:cxn>
                        <a:cxn ang="0">
                          <a:pos x="11" y="174"/>
                        </a:cxn>
                        <a:cxn ang="0">
                          <a:pos x="19" y="159"/>
                        </a:cxn>
                        <a:cxn ang="0">
                          <a:pos x="28" y="145"/>
                        </a:cxn>
                        <a:cxn ang="0">
                          <a:pos x="38" y="128"/>
                        </a:cxn>
                        <a:cxn ang="0">
                          <a:pos x="47" y="114"/>
                        </a:cxn>
                        <a:cxn ang="0">
                          <a:pos x="57" y="97"/>
                        </a:cxn>
                        <a:cxn ang="0">
                          <a:pos x="69" y="81"/>
                        </a:cxn>
                        <a:cxn ang="0">
                          <a:pos x="78" y="64"/>
                        </a:cxn>
                        <a:cxn ang="0">
                          <a:pos x="88" y="50"/>
                        </a:cxn>
                        <a:cxn ang="0">
                          <a:pos x="97" y="36"/>
                        </a:cxn>
                        <a:cxn ang="0">
                          <a:pos x="109" y="24"/>
                        </a:cxn>
                        <a:cxn ang="0">
                          <a:pos x="119" y="14"/>
                        </a:cxn>
                        <a:cxn ang="0">
                          <a:pos x="126" y="7"/>
                        </a:cxn>
                        <a:cxn ang="0">
                          <a:pos x="138" y="0"/>
                        </a:cxn>
                        <a:cxn ang="0">
                          <a:pos x="149" y="5"/>
                        </a:cxn>
                        <a:cxn ang="0">
                          <a:pos x="152" y="14"/>
                        </a:cxn>
                        <a:cxn ang="0">
                          <a:pos x="147" y="26"/>
                        </a:cxn>
                        <a:cxn ang="0">
                          <a:pos x="140" y="43"/>
                        </a:cxn>
                        <a:cxn ang="0">
                          <a:pos x="128" y="62"/>
                        </a:cxn>
                        <a:cxn ang="0">
                          <a:pos x="116" y="76"/>
                        </a:cxn>
                        <a:cxn ang="0">
                          <a:pos x="111" y="86"/>
                        </a:cxn>
                        <a:cxn ang="0">
                          <a:pos x="104" y="97"/>
                        </a:cxn>
                        <a:cxn ang="0">
                          <a:pos x="97" y="107"/>
                        </a:cxn>
                        <a:cxn ang="0">
                          <a:pos x="90" y="119"/>
                        </a:cxn>
                        <a:cxn ang="0">
                          <a:pos x="85" y="128"/>
                        </a:cxn>
                        <a:cxn ang="0">
                          <a:pos x="78" y="143"/>
                        </a:cxn>
                        <a:cxn ang="0">
                          <a:pos x="64" y="162"/>
                        </a:cxn>
                        <a:cxn ang="0">
                          <a:pos x="50" y="176"/>
                        </a:cxn>
                        <a:cxn ang="0">
                          <a:pos x="33" y="188"/>
                        </a:cxn>
                        <a:cxn ang="0">
                          <a:pos x="19" y="195"/>
                        </a:cxn>
                        <a:cxn ang="0">
                          <a:pos x="7" y="200"/>
                        </a:cxn>
                        <a:cxn ang="0">
                          <a:pos x="0" y="200"/>
                        </a:cxn>
                        <a:cxn ang="0">
                          <a:pos x="0" y="193"/>
                        </a:cxn>
                        <a:cxn ang="0">
                          <a:pos x="4" y="188"/>
                        </a:cxn>
                      </a:cxnLst>
                      <a:rect l="0" t="0" r="r" b="b"/>
                      <a:pathLst>
                        <a:path w="152" h="202">
                          <a:moveTo>
                            <a:pt x="4" y="188"/>
                          </a:moveTo>
                          <a:lnTo>
                            <a:pt x="7" y="183"/>
                          </a:lnTo>
                          <a:lnTo>
                            <a:pt x="9" y="178"/>
                          </a:lnTo>
                          <a:lnTo>
                            <a:pt x="11" y="174"/>
                          </a:lnTo>
                          <a:lnTo>
                            <a:pt x="16" y="166"/>
                          </a:lnTo>
                          <a:lnTo>
                            <a:pt x="19" y="159"/>
                          </a:lnTo>
                          <a:lnTo>
                            <a:pt x="23" y="152"/>
                          </a:lnTo>
                          <a:lnTo>
                            <a:pt x="28" y="145"/>
                          </a:lnTo>
                          <a:lnTo>
                            <a:pt x="33" y="138"/>
                          </a:lnTo>
                          <a:lnTo>
                            <a:pt x="38" y="128"/>
                          </a:lnTo>
                          <a:lnTo>
                            <a:pt x="42" y="121"/>
                          </a:lnTo>
                          <a:lnTo>
                            <a:pt x="47" y="114"/>
                          </a:lnTo>
                          <a:lnTo>
                            <a:pt x="52" y="105"/>
                          </a:lnTo>
                          <a:lnTo>
                            <a:pt x="57" y="97"/>
                          </a:lnTo>
                          <a:lnTo>
                            <a:pt x="61" y="90"/>
                          </a:lnTo>
                          <a:lnTo>
                            <a:pt x="69" y="81"/>
                          </a:lnTo>
                          <a:lnTo>
                            <a:pt x="73" y="74"/>
                          </a:lnTo>
                          <a:lnTo>
                            <a:pt x="78" y="64"/>
                          </a:lnTo>
                          <a:lnTo>
                            <a:pt x="83" y="57"/>
                          </a:lnTo>
                          <a:lnTo>
                            <a:pt x="88" y="50"/>
                          </a:lnTo>
                          <a:lnTo>
                            <a:pt x="92" y="43"/>
                          </a:lnTo>
                          <a:lnTo>
                            <a:pt x="97" y="36"/>
                          </a:lnTo>
                          <a:lnTo>
                            <a:pt x="104" y="31"/>
                          </a:lnTo>
                          <a:lnTo>
                            <a:pt x="109" y="24"/>
                          </a:lnTo>
                          <a:lnTo>
                            <a:pt x="114" y="19"/>
                          </a:lnTo>
                          <a:lnTo>
                            <a:pt x="119" y="14"/>
                          </a:lnTo>
                          <a:lnTo>
                            <a:pt x="123" y="9"/>
                          </a:lnTo>
                          <a:lnTo>
                            <a:pt x="126" y="7"/>
                          </a:lnTo>
                          <a:lnTo>
                            <a:pt x="130" y="5"/>
                          </a:lnTo>
                          <a:lnTo>
                            <a:pt x="138" y="0"/>
                          </a:lnTo>
                          <a:lnTo>
                            <a:pt x="145" y="2"/>
                          </a:lnTo>
                          <a:lnTo>
                            <a:pt x="149" y="5"/>
                          </a:lnTo>
                          <a:lnTo>
                            <a:pt x="152" y="9"/>
                          </a:lnTo>
                          <a:lnTo>
                            <a:pt x="152" y="14"/>
                          </a:lnTo>
                          <a:lnTo>
                            <a:pt x="152" y="21"/>
                          </a:lnTo>
                          <a:lnTo>
                            <a:pt x="147" y="26"/>
                          </a:lnTo>
                          <a:lnTo>
                            <a:pt x="145" y="33"/>
                          </a:lnTo>
                          <a:lnTo>
                            <a:pt x="140" y="43"/>
                          </a:lnTo>
                          <a:lnTo>
                            <a:pt x="135" y="52"/>
                          </a:lnTo>
                          <a:lnTo>
                            <a:pt x="128" y="62"/>
                          </a:lnTo>
                          <a:lnTo>
                            <a:pt x="121" y="71"/>
                          </a:lnTo>
                          <a:lnTo>
                            <a:pt x="116" y="76"/>
                          </a:lnTo>
                          <a:lnTo>
                            <a:pt x="114" y="81"/>
                          </a:lnTo>
                          <a:lnTo>
                            <a:pt x="111" y="86"/>
                          </a:lnTo>
                          <a:lnTo>
                            <a:pt x="107" y="90"/>
                          </a:lnTo>
                          <a:lnTo>
                            <a:pt x="104" y="97"/>
                          </a:lnTo>
                          <a:lnTo>
                            <a:pt x="100" y="102"/>
                          </a:lnTo>
                          <a:lnTo>
                            <a:pt x="97" y="107"/>
                          </a:lnTo>
                          <a:lnTo>
                            <a:pt x="95" y="112"/>
                          </a:lnTo>
                          <a:lnTo>
                            <a:pt x="90" y="119"/>
                          </a:lnTo>
                          <a:lnTo>
                            <a:pt x="88" y="124"/>
                          </a:lnTo>
                          <a:lnTo>
                            <a:pt x="85" y="128"/>
                          </a:lnTo>
                          <a:lnTo>
                            <a:pt x="83" y="133"/>
                          </a:lnTo>
                          <a:lnTo>
                            <a:pt x="78" y="143"/>
                          </a:lnTo>
                          <a:lnTo>
                            <a:pt x="71" y="152"/>
                          </a:lnTo>
                          <a:lnTo>
                            <a:pt x="64" y="162"/>
                          </a:lnTo>
                          <a:lnTo>
                            <a:pt x="57" y="169"/>
                          </a:lnTo>
                          <a:lnTo>
                            <a:pt x="50" y="176"/>
                          </a:lnTo>
                          <a:lnTo>
                            <a:pt x="40" y="183"/>
                          </a:lnTo>
                          <a:lnTo>
                            <a:pt x="33" y="188"/>
                          </a:lnTo>
                          <a:lnTo>
                            <a:pt x="26" y="193"/>
                          </a:lnTo>
                          <a:lnTo>
                            <a:pt x="19" y="195"/>
                          </a:lnTo>
                          <a:lnTo>
                            <a:pt x="11" y="200"/>
                          </a:lnTo>
                          <a:lnTo>
                            <a:pt x="7" y="200"/>
                          </a:lnTo>
                          <a:lnTo>
                            <a:pt x="2" y="202"/>
                          </a:lnTo>
                          <a:lnTo>
                            <a:pt x="0" y="200"/>
                          </a:lnTo>
                          <a:lnTo>
                            <a:pt x="0" y="197"/>
                          </a:lnTo>
                          <a:lnTo>
                            <a:pt x="0" y="193"/>
                          </a:lnTo>
                          <a:lnTo>
                            <a:pt x="4" y="188"/>
                          </a:lnTo>
                          <a:lnTo>
                            <a:pt x="4" y="188"/>
                          </a:lnTo>
                          <a:close/>
                        </a:path>
                      </a:pathLst>
                    </a:custGeom>
                    <a:solidFill>
                      <a:srgbClr val="DEB891"/>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0" name="Freeform 22"/>
                    <p:cNvSpPr>
                      <a:spLocks/>
                    </p:cNvSpPr>
                    <p:nvPr/>
                  </p:nvSpPr>
                  <p:spPr bwMode="auto">
                    <a:xfrm>
                      <a:off x="935" y="366"/>
                      <a:ext cx="1016" cy="1323"/>
                    </a:xfrm>
                    <a:custGeom>
                      <a:avLst/>
                      <a:gdLst/>
                      <a:ahLst/>
                      <a:cxnLst>
                        <a:cxn ang="0">
                          <a:pos x="112" y="193"/>
                        </a:cxn>
                        <a:cxn ang="0">
                          <a:pos x="148" y="145"/>
                        </a:cxn>
                        <a:cxn ang="0">
                          <a:pos x="207" y="93"/>
                        </a:cxn>
                        <a:cxn ang="0">
                          <a:pos x="293" y="45"/>
                        </a:cxn>
                        <a:cxn ang="0">
                          <a:pos x="409" y="12"/>
                        </a:cxn>
                        <a:cxn ang="0">
                          <a:pos x="562" y="0"/>
                        </a:cxn>
                        <a:cxn ang="0">
                          <a:pos x="731" y="19"/>
                        </a:cxn>
                        <a:cxn ang="0">
                          <a:pos x="854" y="57"/>
                        </a:cxn>
                        <a:cxn ang="0">
                          <a:pos x="935" y="114"/>
                        </a:cxn>
                        <a:cxn ang="0">
                          <a:pos x="985" y="186"/>
                        </a:cxn>
                        <a:cxn ang="0">
                          <a:pos x="1009" y="271"/>
                        </a:cxn>
                        <a:cxn ang="0">
                          <a:pos x="1016" y="371"/>
                        </a:cxn>
                        <a:cxn ang="0">
                          <a:pos x="1016" y="481"/>
                        </a:cxn>
                        <a:cxn ang="0">
                          <a:pos x="1011" y="602"/>
                        </a:cxn>
                        <a:cxn ang="0">
                          <a:pos x="980" y="740"/>
                        </a:cxn>
                        <a:cxn ang="0">
                          <a:pos x="931" y="883"/>
                        </a:cxn>
                        <a:cxn ang="0">
                          <a:pos x="866" y="1023"/>
                        </a:cxn>
                        <a:cxn ang="0">
                          <a:pos x="790" y="1147"/>
                        </a:cxn>
                        <a:cxn ang="0">
                          <a:pos x="716" y="1244"/>
                        </a:cxn>
                        <a:cxn ang="0">
                          <a:pos x="645" y="1304"/>
                        </a:cxn>
                        <a:cxn ang="0">
                          <a:pos x="585" y="1323"/>
                        </a:cxn>
                        <a:cxn ang="0">
                          <a:pos x="528" y="1320"/>
                        </a:cxn>
                        <a:cxn ang="0">
                          <a:pos x="474" y="1311"/>
                        </a:cxn>
                        <a:cxn ang="0">
                          <a:pos x="426" y="1296"/>
                        </a:cxn>
                        <a:cxn ang="0">
                          <a:pos x="378" y="1282"/>
                        </a:cxn>
                        <a:cxn ang="0">
                          <a:pos x="331" y="1268"/>
                        </a:cxn>
                        <a:cxn ang="0">
                          <a:pos x="264" y="1266"/>
                        </a:cxn>
                        <a:cxn ang="0">
                          <a:pos x="188" y="1277"/>
                        </a:cxn>
                        <a:cxn ang="0">
                          <a:pos x="119" y="1292"/>
                        </a:cxn>
                        <a:cxn ang="0">
                          <a:pos x="55" y="1289"/>
                        </a:cxn>
                        <a:cxn ang="0">
                          <a:pos x="3" y="1263"/>
                        </a:cxn>
                        <a:cxn ang="0">
                          <a:pos x="29" y="1256"/>
                        </a:cxn>
                        <a:cxn ang="0">
                          <a:pos x="93" y="1254"/>
                        </a:cxn>
                        <a:cxn ang="0">
                          <a:pos x="169" y="1235"/>
                        </a:cxn>
                        <a:cxn ang="0">
                          <a:pos x="240" y="1227"/>
                        </a:cxn>
                        <a:cxn ang="0">
                          <a:pos x="300" y="1235"/>
                        </a:cxn>
                        <a:cxn ang="0">
                          <a:pos x="359" y="1251"/>
                        </a:cxn>
                        <a:cxn ang="0">
                          <a:pos x="417" y="1268"/>
                        </a:cxn>
                        <a:cxn ang="0">
                          <a:pos x="483" y="1280"/>
                        </a:cxn>
                        <a:cxn ang="0">
                          <a:pos x="552" y="1273"/>
                        </a:cxn>
                        <a:cxn ang="0">
                          <a:pos x="614" y="1244"/>
                        </a:cxn>
                        <a:cxn ang="0">
                          <a:pos x="662" y="1197"/>
                        </a:cxn>
                        <a:cxn ang="0">
                          <a:pos x="721" y="1120"/>
                        </a:cxn>
                        <a:cxn ang="0">
                          <a:pos x="783" y="1018"/>
                        </a:cxn>
                        <a:cxn ang="0">
                          <a:pos x="842" y="897"/>
                        </a:cxn>
                        <a:cxn ang="0">
                          <a:pos x="892" y="759"/>
                        </a:cxn>
                        <a:cxn ang="0">
                          <a:pos x="923" y="612"/>
                        </a:cxn>
                        <a:cxn ang="0">
                          <a:pos x="931" y="459"/>
                        </a:cxn>
                        <a:cxn ang="0">
                          <a:pos x="914" y="328"/>
                        </a:cxn>
                        <a:cxn ang="0">
                          <a:pos x="885" y="226"/>
                        </a:cxn>
                        <a:cxn ang="0">
                          <a:pos x="842" y="155"/>
                        </a:cxn>
                        <a:cxn ang="0">
                          <a:pos x="788" y="103"/>
                        </a:cxn>
                        <a:cxn ang="0">
                          <a:pos x="724" y="72"/>
                        </a:cxn>
                        <a:cxn ang="0">
                          <a:pos x="650" y="55"/>
                        </a:cxn>
                        <a:cxn ang="0">
                          <a:pos x="571" y="53"/>
                        </a:cxn>
                        <a:cxn ang="0">
                          <a:pos x="493" y="50"/>
                        </a:cxn>
                        <a:cxn ang="0">
                          <a:pos x="426" y="55"/>
                        </a:cxn>
                        <a:cxn ang="0">
                          <a:pos x="369" y="62"/>
                        </a:cxn>
                        <a:cxn ang="0">
                          <a:pos x="319" y="79"/>
                        </a:cxn>
                        <a:cxn ang="0">
                          <a:pos x="271" y="103"/>
                        </a:cxn>
                        <a:cxn ang="0">
                          <a:pos x="191" y="167"/>
                        </a:cxn>
                        <a:cxn ang="0">
                          <a:pos x="126" y="226"/>
                        </a:cxn>
                        <a:cxn ang="0">
                          <a:pos x="83" y="257"/>
                        </a:cxn>
                      </a:cxnLst>
                      <a:rect l="0" t="0" r="r" b="b"/>
                      <a:pathLst>
                        <a:path w="1016" h="1323">
                          <a:moveTo>
                            <a:pt x="91" y="233"/>
                          </a:moveTo>
                          <a:lnTo>
                            <a:pt x="91" y="231"/>
                          </a:lnTo>
                          <a:lnTo>
                            <a:pt x="93" y="229"/>
                          </a:lnTo>
                          <a:lnTo>
                            <a:pt x="93" y="226"/>
                          </a:lnTo>
                          <a:lnTo>
                            <a:pt x="95" y="221"/>
                          </a:lnTo>
                          <a:lnTo>
                            <a:pt x="98" y="214"/>
                          </a:lnTo>
                          <a:lnTo>
                            <a:pt x="102" y="207"/>
                          </a:lnTo>
                          <a:lnTo>
                            <a:pt x="107" y="200"/>
                          </a:lnTo>
                          <a:lnTo>
                            <a:pt x="112" y="193"/>
                          </a:lnTo>
                          <a:lnTo>
                            <a:pt x="114" y="186"/>
                          </a:lnTo>
                          <a:lnTo>
                            <a:pt x="117" y="181"/>
                          </a:lnTo>
                          <a:lnTo>
                            <a:pt x="121" y="176"/>
                          </a:lnTo>
                          <a:lnTo>
                            <a:pt x="126" y="172"/>
                          </a:lnTo>
                          <a:lnTo>
                            <a:pt x="129" y="167"/>
                          </a:lnTo>
                          <a:lnTo>
                            <a:pt x="133" y="162"/>
                          </a:lnTo>
                          <a:lnTo>
                            <a:pt x="138" y="157"/>
                          </a:lnTo>
                          <a:lnTo>
                            <a:pt x="143" y="152"/>
                          </a:lnTo>
                          <a:lnTo>
                            <a:pt x="148" y="145"/>
                          </a:lnTo>
                          <a:lnTo>
                            <a:pt x="152" y="138"/>
                          </a:lnTo>
                          <a:lnTo>
                            <a:pt x="160" y="133"/>
                          </a:lnTo>
                          <a:lnTo>
                            <a:pt x="164" y="129"/>
                          </a:lnTo>
                          <a:lnTo>
                            <a:pt x="169" y="122"/>
                          </a:lnTo>
                          <a:lnTo>
                            <a:pt x="176" y="117"/>
                          </a:lnTo>
                          <a:lnTo>
                            <a:pt x="183" y="112"/>
                          </a:lnTo>
                          <a:lnTo>
                            <a:pt x="193" y="105"/>
                          </a:lnTo>
                          <a:lnTo>
                            <a:pt x="200" y="100"/>
                          </a:lnTo>
                          <a:lnTo>
                            <a:pt x="207" y="93"/>
                          </a:lnTo>
                          <a:lnTo>
                            <a:pt x="214" y="88"/>
                          </a:lnTo>
                          <a:lnTo>
                            <a:pt x="224" y="81"/>
                          </a:lnTo>
                          <a:lnTo>
                            <a:pt x="231" y="76"/>
                          </a:lnTo>
                          <a:lnTo>
                            <a:pt x="240" y="72"/>
                          </a:lnTo>
                          <a:lnTo>
                            <a:pt x="250" y="67"/>
                          </a:lnTo>
                          <a:lnTo>
                            <a:pt x="260" y="62"/>
                          </a:lnTo>
                          <a:lnTo>
                            <a:pt x="271" y="55"/>
                          </a:lnTo>
                          <a:lnTo>
                            <a:pt x="281" y="50"/>
                          </a:lnTo>
                          <a:lnTo>
                            <a:pt x="293" y="45"/>
                          </a:lnTo>
                          <a:lnTo>
                            <a:pt x="305" y="41"/>
                          </a:lnTo>
                          <a:lnTo>
                            <a:pt x="314" y="36"/>
                          </a:lnTo>
                          <a:lnTo>
                            <a:pt x="329" y="31"/>
                          </a:lnTo>
                          <a:lnTo>
                            <a:pt x="340" y="29"/>
                          </a:lnTo>
                          <a:lnTo>
                            <a:pt x="355" y="24"/>
                          </a:lnTo>
                          <a:lnTo>
                            <a:pt x="367" y="22"/>
                          </a:lnTo>
                          <a:lnTo>
                            <a:pt x="381" y="17"/>
                          </a:lnTo>
                          <a:lnTo>
                            <a:pt x="395" y="15"/>
                          </a:lnTo>
                          <a:lnTo>
                            <a:pt x="409" y="12"/>
                          </a:lnTo>
                          <a:lnTo>
                            <a:pt x="424" y="10"/>
                          </a:lnTo>
                          <a:lnTo>
                            <a:pt x="440" y="7"/>
                          </a:lnTo>
                          <a:lnTo>
                            <a:pt x="455" y="5"/>
                          </a:lnTo>
                          <a:lnTo>
                            <a:pt x="471" y="5"/>
                          </a:lnTo>
                          <a:lnTo>
                            <a:pt x="488" y="3"/>
                          </a:lnTo>
                          <a:lnTo>
                            <a:pt x="505" y="0"/>
                          </a:lnTo>
                          <a:lnTo>
                            <a:pt x="524" y="0"/>
                          </a:lnTo>
                          <a:lnTo>
                            <a:pt x="543" y="0"/>
                          </a:lnTo>
                          <a:lnTo>
                            <a:pt x="562" y="0"/>
                          </a:lnTo>
                          <a:lnTo>
                            <a:pt x="581" y="3"/>
                          </a:lnTo>
                          <a:lnTo>
                            <a:pt x="600" y="3"/>
                          </a:lnTo>
                          <a:lnTo>
                            <a:pt x="621" y="5"/>
                          </a:lnTo>
                          <a:lnTo>
                            <a:pt x="640" y="7"/>
                          </a:lnTo>
                          <a:lnTo>
                            <a:pt x="659" y="7"/>
                          </a:lnTo>
                          <a:lnTo>
                            <a:pt x="676" y="10"/>
                          </a:lnTo>
                          <a:lnTo>
                            <a:pt x="695" y="15"/>
                          </a:lnTo>
                          <a:lnTo>
                            <a:pt x="712" y="17"/>
                          </a:lnTo>
                          <a:lnTo>
                            <a:pt x="731" y="19"/>
                          </a:lnTo>
                          <a:lnTo>
                            <a:pt x="745" y="22"/>
                          </a:lnTo>
                          <a:lnTo>
                            <a:pt x="762" y="26"/>
                          </a:lnTo>
                          <a:lnTo>
                            <a:pt x="776" y="29"/>
                          </a:lnTo>
                          <a:lnTo>
                            <a:pt x="790" y="34"/>
                          </a:lnTo>
                          <a:lnTo>
                            <a:pt x="804" y="38"/>
                          </a:lnTo>
                          <a:lnTo>
                            <a:pt x="816" y="43"/>
                          </a:lnTo>
                          <a:lnTo>
                            <a:pt x="831" y="48"/>
                          </a:lnTo>
                          <a:lnTo>
                            <a:pt x="842" y="53"/>
                          </a:lnTo>
                          <a:lnTo>
                            <a:pt x="854" y="57"/>
                          </a:lnTo>
                          <a:lnTo>
                            <a:pt x="866" y="64"/>
                          </a:lnTo>
                          <a:lnTo>
                            <a:pt x="876" y="69"/>
                          </a:lnTo>
                          <a:lnTo>
                            <a:pt x="885" y="74"/>
                          </a:lnTo>
                          <a:lnTo>
                            <a:pt x="895" y="79"/>
                          </a:lnTo>
                          <a:lnTo>
                            <a:pt x="904" y="86"/>
                          </a:lnTo>
                          <a:lnTo>
                            <a:pt x="911" y="93"/>
                          </a:lnTo>
                          <a:lnTo>
                            <a:pt x="921" y="98"/>
                          </a:lnTo>
                          <a:lnTo>
                            <a:pt x="928" y="105"/>
                          </a:lnTo>
                          <a:lnTo>
                            <a:pt x="935" y="114"/>
                          </a:lnTo>
                          <a:lnTo>
                            <a:pt x="942" y="122"/>
                          </a:lnTo>
                          <a:lnTo>
                            <a:pt x="950" y="129"/>
                          </a:lnTo>
                          <a:lnTo>
                            <a:pt x="954" y="136"/>
                          </a:lnTo>
                          <a:lnTo>
                            <a:pt x="961" y="143"/>
                          </a:lnTo>
                          <a:lnTo>
                            <a:pt x="966" y="152"/>
                          </a:lnTo>
                          <a:lnTo>
                            <a:pt x="971" y="160"/>
                          </a:lnTo>
                          <a:lnTo>
                            <a:pt x="976" y="169"/>
                          </a:lnTo>
                          <a:lnTo>
                            <a:pt x="980" y="176"/>
                          </a:lnTo>
                          <a:lnTo>
                            <a:pt x="985" y="186"/>
                          </a:lnTo>
                          <a:lnTo>
                            <a:pt x="988" y="193"/>
                          </a:lnTo>
                          <a:lnTo>
                            <a:pt x="990" y="202"/>
                          </a:lnTo>
                          <a:lnTo>
                            <a:pt x="995" y="212"/>
                          </a:lnTo>
                          <a:lnTo>
                            <a:pt x="997" y="221"/>
                          </a:lnTo>
                          <a:lnTo>
                            <a:pt x="1000" y="231"/>
                          </a:lnTo>
                          <a:lnTo>
                            <a:pt x="1002" y="240"/>
                          </a:lnTo>
                          <a:lnTo>
                            <a:pt x="1004" y="250"/>
                          </a:lnTo>
                          <a:lnTo>
                            <a:pt x="1007" y="260"/>
                          </a:lnTo>
                          <a:lnTo>
                            <a:pt x="1009" y="271"/>
                          </a:lnTo>
                          <a:lnTo>
                            <a:pt x="1009" y="281"/>
                          </a:lnTo>
                          <a:lnTo>
                            <a:pt x="1011" y="293"/>
                          </a:lnTo>
                          <a:lnTo>
                            <a:pt x="1011" y="302"/>
                          </a:lnTo>
                          <a:lnTo>
                            <a:pt x="1014" y="314"/>
                          </a:lnTo>
                          <a:lnTo>
                            <a:pt x="1014" y="324"/>
                          </a:lnTo>
                          <a:lnTo>
                            <a:pt x="1016" y="338"/>
                          </a:lnTo>
                          <a:lnTo>
                            <a:pt x="1016" y="348"/>
                          </a:lnTo>
                          <a:lnTo>
                            <a:pt x="1016" y="359"/>
                          </a:lnTo>
                          <a:lnTo>
                            <a:pt x="1016" y="371"/>
                          </a:lnTo>
                          <a:lnTo>
                            <a:pt x="1016" y="383"/>
                          </a:lnTo>
                          <a:lnTo>
                            <a:pt x="1016" y="393"/>
                          </a:lnTo>
                          <a:lnTo>
                            <a:pt x="1016" y="405"/>
                          </a:lnTo>
                          <a:lnTo>
                            <a:pt x="1016" y="419"/>
                          </a:lnTo>
                          <a:lnTo>
                            <a:pt x="1016" y="431"/>
                          </a:lnTo>
                          <a:lnTo>
                            <a:pt x="1016" y="443"/>
                          </a:lnTo>
                          <a:lnTo>
                            <a:pt x="1016" y="455"/>
                          </a:lnTo>
                          <a:lnTo>
                            <a:pt x="1016" y="469"/>
                          </a:lnTo>
                          <a:lnTo>
                            <a:pt x="1016" y="481"/>
                          </a:lnTo>
                          <a:lnTo>
                            <a:pt x="1016" y="493"/>
                          </a:lnTo>
                          <a:lnTo>
                            <a:pt x="1016" y="507"/>
                          </a:lnTo>
                          <a:lnTo>
                            <a:pt x="1016" y="519"/>
                          </a:lnTo>
                          <a:lnTo>
                            <a:pt x="1016" y="533"/>
                          </a:lnTo>
                          <a:lnTo>
                            <a:pt x="1016" y="547"/>
                          </a:lnTo>
                          <a:lnTo>
                            <a:pt x="1014" y="559"/>
                          </a:lnTo>
                          <a:lnTo>
                            <a:pt x="1014" y="573"/>
                          </a:lnTo>
                          <a:lnTo>
                            <a:pt x="1014" y="588"/>
                          </a:lnTo>
                          <a:lnTo>
                            <a:pt x="1011" y="602"/>
                          </a:lnTo>
                          <a:lnTo>
                            <a:pt x="1009" y="616"/>
                          </a:lnTo>
                          <a:lnTo>
                            <a:pt x="1007" y="631"/>
                          </a:lnTo>
                          <a:lnTo>
                            <a:pt x="1004" y="647"/>
                          </a:lnTo>
                          <a:lnTo>
                            <a:pt x="1002" y="661"/>
                          </a:lnTo>
                          <a:lnTo>
                            <a:pt x="997" y="676"/>
                          </a:lnTo>
                          <a:lnTo>
                            <a:pt x="995" y="692"/>
                          </a:lnTo>
                          <a:lnTo>
                            <a:pt x="990" y="709"/>
                          </a:lnTo>
                          <a:lnTo>
                            <a:pt x="985" y="723"/>
                          </a:lnTo>
                          <a:lnTo>
                            <a:pt x="980" y="740"/>
                          </a:lnTo>
                          <a:lnTo>
                            <a:pt x="978" y="754"/>
                          </a:lnTo>
                          <a:lnTo>
                            <a:pt x="973" y="771"/>
                          </a:lnTo>
                          <a:lnTo>
                            <a:pt x="966" y="787"/>
                          </a:lnTo>
                          <a:lnTo>
                            <a:pt x="961" y="802"/>
                          </a:lnTo>
                          <a:lnTo>
                            <a:pt x="954" y="818"/>
                          </a:lnTo>
                          <a:lnTo>
                            <a:pt x="950" y="835"/>
                          </a:lnTo>
                          <a:lnTo>
                            <a:pt x="942" y="849"/>
                          </a:lnTo>
                          <a:lnTo>
                            <a:pt x="938" y="866"/>
                          </a:lnTo>
                          <a:lnTo>
                            <a:pt x="931" y="883"/>
                          </a:lnTo>
                          <a:lnTo>
                            <a:pt x="923" y="899"/>
                          </a:lnTo>
                          <a:lnTo>
                            <a:pt x="916" y="914"/>
                          </a:lnTo>
                          <a:lnTo>
                            <a:pt x="909" y="930"/>
                          </a:lnTo>
                          <a:lnTo>
                            <a:pt x="902" y="944"/>
                          </a:lnTo>
                          <a:lnTo>
                            <a:pt x="895" y="961"/>
                          </a:lnTo>
                          <a:lnTo>
                            <a:pt x="888" y="975"/>
                          </a:lnTo>
                          <a:lnTo>
                            <a:pt x="881" y="992"/>
                          </a:lnTo>
                          <a:lnTo>
                            <a:pt x="873" y="1006"/>
                          </a:lnTo>
                          <a:lnTo>
                            <a:pt x="866" y="1023"/>
                          </a:lnTo>
                          <a:lnTo>
                            <a:pt x="857" y="1037"/>
                          </a:lnTo>
                          <a:lnTo>
                            <a:pt x="850" y="1051"/>
                          </a:lnTo>
                          <a:lnTo>
                            <a:pt x="840" y="1066"/>
                          </a:lnTo>
                          <a:lnTo>
                            <a:pt x="833" y="1080"/>
                          </a:lnTo>
                          <a:lnTo>
                            <a:pt x="823" y="1092"/>
                          </a:lnTo>
                          <a:lnTo>
                            <a:pt x="816" y="1106"/>
                          </a:lnTo>
                          <a:lnTo>
                            <a:pt x="807" y="1118"/>
                          </a:lnTo>
                          <a:lnTo>
                            <a:pt x="800" y="1132"/>
                          </a:lnTo>
                          <a:lnTo>
                            <a:pt x="790" y="1147"/>
                          </a:lnTo>
                          <a:lnTo>
                            <a:pt x="783" y="1159"/>
                          </a:lnTo>
                          <a:lnTo>
                            <a:pt x="773" y="1170"/>
                          </a:lnTo>
                          <a:lnTo>
                            <a:pt x="766" y="1182"/>
                          </a:lnTo>
                          <a:lnTo>
                            <a:pt x="757" y="1192"/>
                          </a:lnTo>
                          <a:lnTo>
                            <a:pt x="750" y="1204"/>
                          </a:lnTo>
                          <a:lnTo>
                            <a:pt x="740" y="1213"/>
                          </a:lnTo>
                          <a:lnTo>
                            <a:pt x="733" y="1225"/>
                          </a:lnTo>
                          <a:lnTo>
                            <a:pt x="724" y="1235"/>
                          </a:lnTo>
                          <a:lnTo>
                            <a:pt x="716" y="1244"/>
                          </a:lnTo>
                          <a:lnTo>
                            <a:pt x="707" y="1251"/>
                          </a:lnTo>
                          <a:lnTo>
                            <a:pt x="700" y="1261"/>
                          </a:lnTo>
                          <a:lnTo>
                            <a:pt x="693" y="1268"/>
                          </a:lnTo>
                          <a:lnTo>
                            <a:pt x="683" y="1275"/>
                          </a:lnTo>
                          <a:lnTo>
                            <a:pt x="676" y="1282"/>
                          </a:lnTo>
                          <a:lnTo>
                            <a:pt x="669" y="1289"/>
                          </a:lnTo>
                          <a:lnTo>
                            <a:pt x="659" y="1294"/>
                          </a:lnTo>
                          <a:lnTo>
                            <a:pt x="652" y="1299"/>
                          </a:lnTo>
                          <a:lnTo>
                            <a:pt x="645" y="1304"/>
                          </a:lnTo>
                          <a:lnTo>
                            <a:pt x="638" y="1308"/>
                          </a:lnTo>
                          <a:lnTo>
                            <a:pt x="631" y="1311"/>
                          </a:lnTo>
                          <a:lnTo>
                            <a:pt x="624" y="1315"/>
                          </a:lnTo>
                          <a:lnTo>
                            <a:pt x="616" y="1318"/>
                          </a:lnTo>
                          <a:lnTo>
                            <a:pt x="612" y="1320"/>
                          </a:lnTo>
                          <a:lnTo>
                            <a:pt x="605" y="1320"/>
                          </a:lnTo>
                          <a:lnTo>
                            <a:pt x="600" y="1320"/>
                          </a:lnTo>
                          <a:lnTo>
                            <a:pt x="593" y="1320"/>
                          </a:lnTo>
                          <a:lnTo>
                            <a:pt x="585" y="1323"/>
                          </a:lnTo>
                          <a:lnTo>
                            <a:pt x="578" y="1323"/>
                          </a:lnTo>
                          <a:lnTo>
                            <a:pt x="574" y="1323"/>
                          </a:lnTo>
                          <a:lnTo>
                            <a:pt x="566" y="1323"/>
                          </a:lnTo>
                          <a:lnTo>
                            <a:pt x="559" y="1323"/>
                          </a:lnTo>
                          <a:lnTo>
                            <a:pt x="552" y="1323"/>
                          </a:lnTo>
                          <a:lnTo>
                            <a:pt x="547" y="1323"/>
                          </a:lnTo>
                          <a:lnTo>
                            <a:pt x="540" y="1320"/>
                          </a:lnTo>
                          <a:lnTo>
                            <a:pt x="536" y="1320"/>
                          </a:lnTo>
                          <a:lnTo>
                            <a:pt x="528" y="1320"/>
                          </a:lnTo>
                          <a:lnTo>
                            <a:pt x="524" y="1320"/>
                          </a:lnTo>
                          <a:lnTo>
                            <a:pt x="516" y="1318"/>
                          </a:lnTo>
                          <a:lnTo>
                            <a:pt x="512" y="1318"/>
                          </a:lnTo>
                          <a:lnTo>
                            <a:pt x="505" y="1318"/>
                          </a:lnTo>
                          <a:lnTo>
                            <a:pt x="497" y="1315"/>
                          </a:lnTo>
                          <a:lnTo>
                            <a:pt x="493" y="1313"/>
                          </a:lnTo>
                          <a:lnTo>
                            <a:pt x="488" y="1313"/>
                          </a:lnTo>
                          <a:lnTo>
                            <a:pt x="481" y="1311"/>
                          </a:lnTo>
                          <a:lnTo>
                            <a:pt x="474" y="1311"/>
                          </a:lnTo>
                          <a:lnTo>
                            <a:pt x="469" y="1308"/>
                          </a:lnTo>
                          <a:lnTo>
                            <a:pt x="464" y="1308"/>
                          </a:lnTo>
                          <a:lnTo>
                            <a:pt x="459" y="1306"/>
                          </a:lnTo>
                          <a:lnTo>
                            <a:pt x="452" y="1304"/>
                          </a:lnTo>
                          <a:lnTo>
                            <a:pt x="447" y="1304"/>
                          </a:lnTo>
                          <a:lnTo>
                            <a:pt x="440" y="1301"/>
                          </a:lnTo>
                          <a:lnTo>
                            <a:pt x="436" y="1301"/>
                          </a:lnTo>
                          <a:lnTo>
                            <a:pt x="431" y="1299"/>
                          </a:lnTo>
                          <a:lnTo>
                            <a:pt x="426" y="1296"/>
                          </a:lnTo>
                          <a:lnTo>
                            <a:pt x="421" y="1296"/>
                          </a:lnTo>
                          <a:lnTo>
                            <a:pt x="414" y="1294"/>
                          </a:lnTo>
                          <a:lnTo>
                            <a:pt x="409" y="1292"/>
                          </a:lnTo>
                          <a:lnTo>
                            <a:pt x="405" y="1289"/>
                          </a:lnTo>
                          <a:lnTo>
                            <a:pt x="398" y="1287"/>
                          </a:lnTo>
                          <a:lnTo>
                            <a:pt x="393" y="1287"/>
                          </a:lnTo>
                          <a:lnTo>
                            <a:pt x="388" y="1285"/>
                          </a:lnTo>
                          <a:lnTo>
                            <a:pt x="383" y="1282"/>
                          </a:lnTo>
                          <a:lnTo>
                            <a:pt x="378" y="1282"/>
                          </a:lnTo>
                          <a:lnTo>
                            <a:pt x="371" y="1280"/>
                          </a:lnTo>
                          <a:lnTo>
                            <a:pt x="367" y="1277"/>
                          </a:lnTo>
                          <a:lnTo>
                            <a:pt x="362" y="1275"/>
                          </a:lnTo>
                          <a:lnTo>
                            <a:pt x="357" y="1275"/>
                          </a:lnTo>
                          <a:lnTo>
                            <a:pt x="352" y="1273"/>
                          </a:lnTo>
                          <a:lnTo>
                            <a:pt x="348" y="1273"/>
                          </a:lnTo>
                          <a:lnTo>
                            <a:pt x="340" y="1270"/>
                          </a:lnTo>
                          <a:lnTo>
                            <a:pt x="338" y="1270"/>
                          </a:lnTo>
                          <a:lnTo>
                            <a:pt x="331" y="1268"/>
                          </a:lnTo>
                          <a:lnTo>
                            <a:pt x="326" y="1268"/>
                          </a:lnTo>
                          <a:lnTo>
                            <a:pt x="321" y="1266"/>
                          </a:lnTo>
                          <a:lnTo>
                            <a:pt x="317" y="1266"/>
                          </a:lnTo>
                          <a:lnTo>
                            <a:pt x="307" y="1263"/>
                          </a:lnTo>
                          <a:lnTo>
                            <a:pt x="298" y="1263"/>
                          </a:lnTo>
                          <a:lnTo>
                            <a:pt x="288" y="1263"/>
                          </a:lnTo>
                          <a:lnTo>
                            <a:pt x="281" y="1263"/>
                          </a:lnTo>
                          <a:lnTo>
                            <a:pt x="271" y="1263"/>
                          </a:lnTo>
                          <a:lnTo>
                            <a:pt x="264" y="1266"/>
                          </a:lnTo>
                          <a:lnTo>
                            <a:pt x="252" y="1266"/>
                          </a:lnTo>
                          <a:lnTo>
                            <a:pt x="245" y="1268"/>
                          </a:lnTo>
                          <a:lnTo>
                            <a:pt x="236" y="1268"/>
                          </a:lnTo>
                          <a:lnTo>
                            <a:pt x="229" y="1270"/>
                          </a:lnTo>
                          <a:lnTo>
                            <a:pt x="219" y="1270"/>
                          </a:lnTo>
                          <a:lnTo>
                            <a:pt x="212" y="1273"/>
                          </a:lnTo>
                          <a:lnTo>
                            <a:pt x="205" y="1275"/>
                          </a:lnTo>
                          <a:lnTo>
                            <a:pt x="195" y="1277"/>
                          </a:lnTo>
                          <a:lnTo>
                            <a:pt x="188" y="1277"/>
                          </a:lnTo>
                          <a:lnTo>
                            <a:pt x="181" y="1280"/>
                          </a:lnTo>
                          <a:lnTo>
                            <a:pt x="171" y="1282"/>
                          </a:lnTo>
                          <a:lnTo>
                            <a:pt x="164" y="1285"/>
                          </a:lnTo>
                          <a:lnTo>
                            <a:pt x="157" y="1285"/>
                          </a:lnTo>
                          <a:lnTo>
                            <a:pt x="150" y="1287"/>
                          </a:lnTo>
                          <a:lnTo>
                            <a:pt x="143" y="1289"/>
                          </a:lnTo>
                          <a:lnTo>
                            <a:pt x="136" y="1292"/>
                          </a:lnTo>
                          <a:lnTo>
                            <a:pt x="126" y="1292"/>
                          </a:lnTo>
                          <a:lnTo>
                            <a:pt x="119" y="1292"/>
                          </a:lnTo>
                          <a:lnTo>
                            <a:pt x="112" y="1294"/>
                          </a:lnTo>
                          <a:lnTo>
                            <a:pt x="105" y="1294"/>
                          </a:lnTo>
                          <a:lnTo>
                            <a:pt x="98" y="1294"/>
                          </a:lnTo>
                          <a:lnTo>
                            <a:pt x="91" y="1294"/>
                          </a:lnTo>
                          <a:lnTo>
                            <a:pt x="83" y="1294"/>
                          </a:lnTo>
                          <a:lnTo>
                            <a:pt x="76" y="1294"/>
                          </a:lnTo>
                          <a:lnTo>
                            <a:pt x="69" y="1292"/>
                          </a:lnTo>
                          <a:lnTo>
                            <a:pt x="62" y="1292"/>
                          </a:lnTo>
                          <a:lnTo>
                            <a:pt x="55" y="1289"/>
                          </a:lnTo>
                          <a:lnTo>
                            <a:pt x="50" y="1287"/>
                          </a:lnTo>
                          <a:lnTo>
                            <a:pt x="43" y="1285"/>
                          </a:lnTo>
                          <a:lnTo>
                            <a:pt x="36" y="1282"/>
                          </a:lnTo>
                          <a:lnTo>
                            <a:pt x="29" y="1280"/>
                          </a:lnTo>
                          <a:lnTo>
                            <a:pt x="22" y="1277"/>
                          </a:lnTo>
                          <a:lnTo>
                            <a:pt x="17" y="1273"/>
                          </a:lnTo>
                          <a:lnTo>
                            <a:pt x="12" y="1268"/>
                          </a:lnTo>
                          <a:lnTo>
                            <a:pt x="5" y="1266"/>
                          </a:lnTo>
                          <a:lnTo>
                            <a:pt x="3" y="1263"/>
                          </a:lnTo>
                          <a:lnTo>
                            <a:pt x="0" y="1261"/>
                          </a:lnTo>
                          <a:lnTo>
                            <a:pt x="0" y="1258"/>
                          </a:lnTo>
                          <a:lnTo>
                            <a:pt x="0" y="1256"/>
                          </a:lnTo>
                          <a:lnTo>
                            <a:pt x="5" y="1256"/>
                          </a:lnTo>
                          <a:lnTo>
                            <a:pt x="7" y="1256"/>
                          </a:lnTo>
                          <a:lnTo>
                            <a:pt x="12" y="1256"/>
                          </a:lnTo>
                          <a:lnTo>
                            <a:pt x="17" y="1256"/>
                          </a:lnTo>
                          <a:lnTo>
                            <a:pt x="22" y="1256"/>
                          </a:lnTo>
                          <a:lnTo>
                            <a:pt x="29" y="1256"/>
                          </a:lnTo>
                          <a:lnTo>
                            <a:pt x="33" y="1256"/>
                          </a:lnTo>
                          <a:lnTo>
                            <a:pt x="38" y="1256"/>
                          </a:lnTo>
                          <a:lnTo>
                            <a:pt x="45" y="1256"/>
                          </a:lnTo>
                          <a:lnTo>
                            <a:pt x="52" y="1256"/>
                          </a:lnTo>
                          <a:lnTo>
                            <a:pt x="60" y="1256"/>
                          </a:lnTo>
                          <a:lnTo>
                            <a:pt x="69" y="1256"/>
                          </a:lnTo>
                          <a:lnTo>
                            <a:pt x="76" y="1256"/>
                          </a:lnTo>
                          <a:lnTo>
                            <a:pt x="86" y="1254"/>
                          </a:lnTo>
                          <a:lnTo>
                            <a:pt x="93" y="1254"/>
                          </a:lnTo>
                          <a:lnTo>
                            <a:pt x="100" y="1251"/>
                          </a:lnTo>
                          <a:lnTo>
                            <a:pt x="110" y="1251"/>
                          </a:lnTo>
                          <a:lnTo>
                            <a:pt x="119" y="1249"/>
                          </a:lnTo>
                          <a:lnTo>
                            <a:pt x="126" y="1247"/>
                          </a:lnTo>
                          <a:lnTo>
                            <a:pt x="136" y="1244"/>
                          </a:lnTo>
                          <a:lnTo>
                            <a:pt x="145" y="1242"/>
                          </a:lnTo>
                          <a:lnTo>
                            <a:pt x="152" y="1239"/>
                          </a:lnTo>
                          <a:lnTo>
                            <a:pt x="162" y="1237"/>
                          </a:lnTo>
                          <a:lnTo>
                            <a:pt x="169" y="1235"/>
                          </a:lnTo>
                          <a:lnTo>
                            <a:pt x="179" y="1232"/>
                          </a:lnTo>
                          <a:lnTo>
                            <a:pt x="188" y="1230"/>
                          </a:lnTo>
                          <a:lnTo>
                            <a:pt x="195" y="1227"/>
                          </a:lnTo>
                          <a:lnTo>
                            <a:pt x="202" y="1227"/>
                          </a:lnTo>
                          <a:lnTo>
                            <a:pt x="210" y="1227"/>
                          </a:lnTo>
                          <a:lnTo>
                            <a:pt x="217" y="1227"/>
                          </a:lnTo>
                          <a:lnTo>
                            <a:pt x="224" y="1225"/>
                          </a:lnTo>
                          <a:lnTo>
                            <a:pt x="231" y="1225"/>
                          </a:lnTo>
                          <a:lnTo>
                            <a:pt x="240" y="1227"/>
                          </a:lnTo>
                          <a:lnTo>
                            <a:pt x="248" y="1227"/>
                          </a:lnTo>
                          <a:lnTo>
                            <a:pt x="252" y="1227"/>
                          </a:lnTo>
                          <a:lnTo>
                            <a:pt x="260" y="1227"/>
                          </a:lnTo>
                          <a:lnTo>
                            <a:pt x="269" y="1230"/>
                          </a:lnTo>
                          <a:lnTo>
                            <a:pt x="274" y="1230"/>
                          </a:lnTo>
                          <a:lnTo>
                            <a:pt x="281" y="1230"/>
                          </a:lnTo>
                          <a:lnTo>
                            <a:pt x="288" y="1230"/>
                          </a:lnTo>
                          <a:lnTo>
                            <a:pt x="295" y="1232"/>
                          </a:lnTo>
                          <a:lnTo>
                            <a:pt x="300" y="1235"/>
                          </a:lnTo>
                          <a:lnTo>
                            <a:pt x="307" y="1237"/>
                          </a:lnTo>
                          <a:lnTo>
                            <a:pt x="314" y="1237"/>
                          </a:lnTo>
                          <a:lnTo>
                            <a:pt x="321" y="1239"/>
                          </a:lnTo>
                          <a:lnTo>
                            <a:pt x="329" y="1239"/>
                          </a:lnTo>
                          <a:lnTo>
                            <a:pt x="333" y="1242"/>
                          </a:lnTo>
                          <a:lnTo>
                            <a:pt x="340" y="1244"/>
                          </a:lnTo>
                          <a:lnTo>
                            <a:pt x="348" y="1247"/>
                          </a:lnTo>
                          <a:lnTo>
                            <a:pt x="352" y="1249"/>
                          </a:lnTo>
                          <a:lnTo>
                            <a:pt x="359" y="1251"/>
                          </a:lnTo>
                          <a:lnTo>
                            <a:pt x="367" y="1254"/>
                          </a:lnTo>
                          <a:lnTo>
                            <a:pt x="374" y="1256"/>
                          </a:lnTo>
                          <a:lnTo>
                            <a:pt x="378" y="1256"/>
                          </a:lnTo>
                          <a:lnTo>
                            <a:pt x="386" y="1258"/>
                          </a:lnTo>
                          <a:lnTo>
                            <a:pt x="390" y="1261"/>
                          </a:lnTo>
                          <a:lnTo>
                            <a:pt x="398" y="1263"/>
                          </a:lnTo>
                          <a:lnTo>
                            <a:pt x="405" y="1263"/>
                          </a:lnTo>
                          <a:lnTo>
                            <a:pt x="412" y="1266"/>
                          </a:lnTo>
                          <a:lnTo>
                            <a:pt x="417" y="1268"/>
                          </a:lnTo>
                          <a:lnTo>
                            <a:pt x="426" y="1270"/>
                          </a:lnTo>
                          <a:lnTo>
                            <a:pt x="431" y="1270"/>
                          </a:lnTo>
                          <a:lnTo>
                            <a:pt x="438" y="1273"/>
                          </a:lnTo>
                          <a:lnTo>
                            <a:pt x="445" y="1273"/>
                          </a:lnTo>
                          <a:lnTo>
                            <a:pt x="455" y="1275"/>
                          </a:lnTo>
                          <a:lnTo>
                            <a:pt x="462" y="1277"/>
                          </a:lnTo>
                          <a:lnTo>
                            <a:pt x="469" y="1277"/>
                          </a:lnTo>
                          <a:lnTo>
                            <a:pt x="476" y="1277"/>
                          </a:lnTo>
                          <a:lnTo>
                            <a:pt x="483" y="1280"/>
                          </a:lnTo>
                          <a:lnTo>
                            <a:pt x="490" y="1277"/>
                          </a:lnTo>
                          <a:lnTo>
                            <a:pt x="497" y="1277"/>
                          </a:lnTo>
                          <a:lnTo>
                            <a:pt x="505" y="1277"/>
                          </a:lnTo>
                          <a:lnTo>
                            <a:pt x="512" y="1277"/>
                          </a:lnTo>
                          <a:lnTo>
                            <a:pt x="519" y="1277"/>
                          </a:lnTo>
                          <a:lnTo>
                            <a:pt x="528" y="1277"/>
                          </a:lnTo>
                          <a:lnTo>
                            <a:pt x="536" y="1275"/>
                          </a:lnTo>
                          <a:lnTo>
                            <a:pt x="543" y="1275"/>
                          </a:lnTo>
                          <a:lnTo>
                            <a:pt x="552" y="1273"/>
                          </a:lnTo>
                          <a:lnTo>
                            <a:pt x="559" y="1270"/>
                          </a:lnTo>
                          <a:lnTo>
                            <a:pt x="566" y="1268"/>
                          </a:lnTo>
                          <a:lnTo>
                            <a:pt x="576" y="1266"/>
                          </a:lnTo>
                          <a:lnTo>
                            <a:pt x="583" y="1261"/>
                          </a:lnTo>
                          <a:lnTo>
                            <a:pt x="590" y="1258"/>
                          </a:lnTo>
                          <a:lnTo>
                            <a:pt x="600" y="1254"/>
                          </a:lnTo>
                          <a:lnTo>
                            <a:pt x="607" y="1251"/>
                          </a:lnTo>
                          <a:lnTo>
                            <a:pt x="609" y="1247"/>
                          </a:lnTo>
                          <a:lnTo>
                            <a:pt x="614" y="1244"/>
                          </a:lnTo>
                          <a:lnTo>
                            <a:pt x="619" y="1239"/>
                          </a:lnTo>
                          <a:lnTo>
                            <a:pt x="624" y="1237"/>
                          </a:lnTo>
                          <a:lnTo>
                            <a:pt x="628" y="1232"/>
                          </a:lnTo>
                          <a:lnTo>
                            <a:pt x="633" y="1227"/>
                          </a:lnTo>
                          <a:lnTo>
                            <a:pt x="638" y="1223"/>
                          </a:lnTo>
                          <a:lnTo>
                            <a:pt x="645" y="1218"/>
                          </a:lnTo>
                          <a:lnTo>
                            <a:pt x="650" y="1211"/>
                          </a:lnTo>
                          <a:lnTo>
                            <a:pt x="657" y="1204"/>
                          </a:lnTo>
                          <a:lnTo>
                            <a:pt x="662" y="1197"/>
                          </a:lnTo>
                          <a:lnTo>
                            <a:pt x="669" y="1189"/>
                          </a:lnTo>
                          <a:lnTo>
                            <a:pt x="674" y="1182"/>
                          </a:lnTo>
                          <a:lnTo>
                            <a:pt x="681" y="1175"/>
                          </a:lnTo>
                          <a:lnTo>
                            <a:pt x="688" y="1166"/>
                          </a:lnTo>
                          <a:lnTo>
                            <a:pt x="695" y="1159"/>
                          </a:lnTo>
                          <a:lnTo>
                            <a:pt x="700" y="1149"/>
                          </a:lnTo>
                          <a:lnTo>
                            <a:pt x="707" y="1139"/>
                          </a:lnTo>
                          <a:lnTo>
                            <a:pt x="714" y="1130"/>
                          </a:lnTo>
                          <a:lnTo>
                            <a:pt x="721" y="1120"/>
                          </a:lnTo>
                          <a:lnTo>
                            <a:pt x="726" y="1111"/>
                          </a:lnTo>
                          <a:lnTo>
                            <a:pt x="735" y="1099"/>
                          </a:lnTo>
                          <a:lnTo>
                            <a:pt x="740" y="1090"/>
                          </a:lnTo>
                          <a:lnTo>
                            <a:pt x="750" y="1078"/>
                          </a:lnTo>
                          <a:lnTo>
                            <a:pt x="754" y="1066"/>
                          </a:lnTo>
                          <a:lnTo>
                            <a:pt x="764" y="1056"/>
                          </a:lnTo>
                          <a:lnTo>
                            <a:pt x="769" y="1042"/>
                          </a:lnTo>
                          <a:lnTo>
                            <a:pt x="776" y="1030"/>
                          </a:lnTo>
                          <a:lnTo>
                            <a:pt x="783" y="1018"/>
                          </a:lnTo>
                          <a:lnTo>
                            <a:pt x="790" y="1006"/>
                          </a:lnTo>
                          <a:lnTo>
                            <a:pt x="797" y="992"/>
                          </a:lnTo>
                          <a:lnTo>
                            <a:pt x="804" y="980"/>
                          </a:lnTo>
                          <a:lnTo>
                            <a:pt x="812" y="966"/>
                          </a:lnTo>
                          <a:lnTo>
                            <a:pt x="816" y="952"/>
                          </a:lnTo>
                          <a:lnTo>
                            <a:pt x="823" y="937"/>
                          </a:lnTo>
                          <a:lnTo>
                            <a:pt x="831" y="925"/>
                          </a:lnTo>
                          <a:lnTo>
                            <a:pt x="838" y="909"/>
                          </a:lnTo>
                          <a:lnTo>
                            <a:pt x="842" y="897"/>
                          </a:lnTo>
                          <a:lnTo>
                            <a:pt x="850" y="880"/>
                          </a:lnTo>
                          <a:lnTo>
                            <a:pt x="854" y="866"/>
                          </a:lnTo>
                          <a:lnTo>
                            <a:pt x="862" y="852"/>
                          </a:lnTo>
                          <a:lnTo>
                            <a:pt x="866" y="837"/>
                          </a:lnTo>
                          <a:lnTo>
                            <a:pt x="871" y="821"/>
                          </a:lnTo>
                          <a:lnTo>
                            <a:pt x="878" y="807"/>
                          </a:lnTo>
                          <a:lnTo>
                            <a:pt x="881" y="790"/>
                          </a:lnTo>
                          <a:lnTo>
                            <a:pt x="888" y="773"/>
                          </a:lnTo>
                          <a:lnTo>
                            <a:pt x="892" y="759"/>
                          </a:lnTo>
                          <a:lnTo>
                            <a:pt x="897" y="742"/>
                          </a:lnTo>
                          <a:lnTo>
                            <a:pt x="902" y="726"/>
                          </a:lnTo>
                          <a:lnTo>
                            <a:pt x="904" y="709"/>
                          </a:lnTo>
                          <a:lnTo>
                            <a:pt x="907" y="692"/>
                          </a:lnTo>
                          <a:lnTo>
                            <a:pt x="911" y="678"/>
                          </a:lnTo>
                          <a:lnTo>
                            <a:pt x="914" y="661"/>
                          </a:lnTo>
                          <a:lnTo>
                            <a:pt x="919" y="645"/>
                          </a:lnTo>
                          <a:lnTo>
                            <a:pt x="921" y="626"/>
                          </a:lnTo>
                          <a:lnTo>
                            <a:pt x="923" y="612"/>
                          </a:lnTo>
                          <a:lnTo>
                            <a:pt x="926" y="592"/>
                          </a:lnTo>
                          <a:lnTo>
                            <a:pt x="928" y="578"/>
                          </a:lnTo>
                          <a:lnTo>
                            <a:pt x="928" y="559"/>
                          </a:lnTo>
                          <a:lnTo>
                            <a:pt x="931" y="545"/>
                          </a:lnTo>
                          <a:lnTo>
                            <a:pt x="931" y="526"/>
                          </a:lnTo>
                          <a:lnTo>
                            <a:pt x="931" y="512"/>
                          </a:lnTo>
                          <a:lnTo>
                            <a:pt x="931" y="493"/>
                          </a:lnTo>
                          <a:lnTo>
                            <a:pt x="933" y="478"/>
                          </a:lnTo>
                          <a:lnTo>
                            <a:pt x="931" y="459"/>
                          </a:lnTo>
                          <a:lnTo>
                            <a:pt x="931" y="443"/>
                          </a:lnTo>
                          <a:lnTo>
                            <a:pt x="928" y="428"/>
                          </a:lnTo>
                          <a:lnTo>
                            <a:pt x="928" y="412"/>
                          </a:lnTo>
                          <a:lnTo>
                            <a:pt x="926" y="397"/>
                          </a:lnTo>
                          <a:lnTo>
                            <a:pt x="923" y="383"/>
                          </a:lnTo>
                          <a:lnTo>
                            <a:pt x="921" y="369"/>
                          </a:lnTo>
                          <a:lnTo>
                            <a:pt x="921" y="355"/>
                          </a:lnTo>
                          <a:lnTo>
                            <a:pt x="919" y="340"/>
                          </a:lnTo>
                          <a:lnTo>
                            <a:pt x="914" y="328"/>
                          </a:lnTo>
                          <a:lnTo>
                            <a:pt x="911" y="314"/>
                          </a:lnTo>
                          <a:lnTo>
                            <a:pt x="909" y="305"/>
                          </a:lnTo>
                          <a:lnTo>
                            <a:pt x="907" y="290"/>
                          </a:lnTo>
                          <a:lnTo>
                            <a:pt x="904" y="281"/>
                          </a:lnTo>
                          <a:lnTo>
                            <a:pt x="900" y="269"/>
                          </a:lnTo>
                          <a:lnTo>
                            <a:pt x="897" y="260"/>
                          </a:lnTo>
                          <a:lnTo>
                            <a:pt x="892" y="248"/>
                          </a:lnTo>
                          <a:lnTo>
                            <a:pt x="890" y="236"/>
                          </a:lnTo>
                          <a:lnTo>
                            <a:pt x="885" y="226"/>
                          </a:lnTo>
                          <a:lnTo>
                            <a:pt x="881" y="219"/>
                          </a:lnTo>
                          <a:lnTo>
                            <a:pt x="876" y="210"/>
                          </a:lnTo>
                          <a:lnTo>
                            <a:pt x="871" y="200"/>
                          </a:lnTo>
                          <a:lnTo>
                            <a:pt x="866" y="193"/>
                          </a:lnTo>
                          <a:lnTo>
                            <a:pt x="864" y="183"/>
                          </a:lnTo>
                          <a:lnTo>
                            <a:pt x="857" y="176"/>
                          </a:lnTo>
                          <a:lnTo>
                            <a:pt x="852" y="169"/>
                          </a:lnTo>
                          <a:lnTo>
                            <a:pt x="847" y="160"/>
                          </a:lnTo>
                          <a:lnTo>
                            <a:pt x="842" y="155"/>
                          </a:lnTo>
                          <a:lnTo>
                            <a:pt x="835" y="148"/>
                          </a:lnTo>
                          <a:lnTo>
                            <a:pt x="831" y="141"/>
                          </a:lnTo>
                          <a:lnTo>
                            <a:pt x="826" y="136"/>
                          </a:lnTo>
                          <a:lnTo>
                            <a:pt x="821" y="129"/>
                          </a:lnTo>
                          <a:lnTo>
                            <a:pt x="814" y="124"/>
                          </a:lnTo>
                          <a:lnTo>
                            <a:pt x="807" y="119"/>
                          </a:lnTo>
                          <a:lnTo>
                            <a:pt x="800" y="112"/>
                          </a:lnTo>
                          <a:lnTo>
                            <a:pt x="795" y="107"/>
                          </a:lnTo>
                          <a:lnTo>
                            <a:pt x="788" y="103"/>
                          </a:lnTo>
                          <a:lnTo>
                            <a:pt x="781" y="98"/>
                          </a:lnTo>
                          <a:lnTo>
                            <a:pt x="773" y="95"/>
                          </a:lnTo>
                          <a:lnTo>
                            <a:pt x="766" y="91"/>
                          </a:lnTo>
                          <a:lnTo>
                            <a:pt x="759" y="86"/>
                          </a:lnTo>
                          <a:lnTo>
                            <a:pt x="752" y="84"/>
                          </a:lnTo>
                          <a:lnTo>
                            <a:pt x="745" y="81"/>
                          </a:lnTo>
                          <a:lnTo>
                            <a:pt x="738" y="79"/>
                          </a:lnTo>
                          <a:lnTo>
                            <a:pt x="731" y="74"/>
                          </a:lnTo>
                          <a:lnTo>
                            <a:pt x="724" y="72"/>
                          </a:lnTo>
                          <a:lnTo>
                            <a:pt x="714" y="69"/>
                          </a:lnTo>
                          <a:lnTo>
                            <a:pt x="707" y="69"/>
                          </a:lnTo>
                          <a:lnTo>
                            <a:pt x="700" y="64"/>
                          </a:lnTo>
                          <a:lnTo>
                            <a:pt x="690" y="62"/>
                          </a:lnTo>
                          <a:lnTo>
                            <a:pt x="683" y="62"/>
                          </a:lnTo>
                          <a:lnTo>
                            <a:pt x="676" y="60"/>
                          </a:lnTo>
                          <a:lnTo>
                            <a:pt x="666" y="57"/>
                          </a:lnTo>
                          <a:lnTo>
                            <a:pt x="659" y="57"/>
                          </a:lnTo>
                          <a:lnTo>
                            <a:pt x="650" y="55"/>
                          </a:lnTo>
                          <a:lnTo>
                            <a:pt x="643" y="55"/>
                          </a:lnTo>
                          <a:lnTo>
                            <a:pt x="633" y="55"/>
                          </a:lnTo>
                          <a:lnTo>
                            <a:pt x="624" y="53"/>
                          </a:lnTo>
                          <a:lnTo>
                            <a:pt x="614" y="53"/>
                          </a:lnTo>
                          <a:lnTo>
                            <a:pt x="607" y="53"/>
                          </a:lnTo>
                          <a:lnTo>
                            <a:pt x="597" y="53"/>
                          </a:lnTo>
                          <a:lnTo>
                            <a:pt x="588" y="53"/>
                          </a:lnTo>
                          <a:lnTo>
                            <a:pt x="578" y="53"/>
                          </a:lnTo>
                          <a:lnTo>
                            <a:pt x="571" y="53"/>
                          </a:lnTo>
                          <a:lnTo>
                            <a:pt x="559" y="50"/>
                          </a:lnTo>
                          <a:lnTo>
                            <a:pt x="552" y="50"/>
                          </a:lnTo>
                          <a:lnTo>
                            <a:pt x="543" y="50"/>
                          </a:lnTo>
                          <a:lnTo>
                            <a:pt x="533" y="50"/>
                          </a:lnTo>
                          <a:lnTo>
                            <a:pt x="526" y="50"/>
                          </a:lnTo>
                          <a:lnTo>
                            <a:pt x="516" y="50"/>
                          </a:lnTo>
                          <a:lnTo>
                            <a:pt x="509" y="50"/>
                          </a:lnTo>
                          <a:lnTo>
                            <a:pt x="500" y="50"/>
                          </a:lnTo>
                          <a:lnTo>
                            <a:pt x="493" y="50"/>
                          </a:lnTo>
                          <a:lnTo>
                            <a:pt x="486" y="50"/>
                          </a:lnTo>
                          <a:lnTo>
                            <a:pt x="476" y="50"/>
                          </a:lnTo>
                          <a:lnTo>
                            <a:pt x="469" y="50"/>
                          </a:lnTo>
                          <a:lnTo>
                            <a:pt x="462" y="50"/>
                          </a:lnTo>
                          <a:lnTo>
                            <a:pt x="455" y="53"/>
                          </a:lnTo>
                          <a:lnTo>
                            <a:pt x="447" y="53"/>
                          </a:lnTo>
                          <a:lnTo>
                            <a:pt x="440" y="53"/>
                          </a:lnTo>
                          <a:lnTo>
                            <a:pt x="433" y="53"/>
                          </a:lnTo>
                          <a:lnTo>
                            <a:pt x="426" y="55"/>
                          </a:lnTo>
                          <a:lnTo>
                            <a:pt x="419" y="55"/>
                          </a:lnTo>
                          <a:lnTo>
                            <a:pt x="412" y="55"/>
                          </a:lnTo>
                          <a:lnTo>
                            <a:pt x="405" y="55"/>
                          </a:lnTo>
                          <a:lnTo>
                            <a:pt x="400" y="57"/>
                          </a:lnTo>
                          <a:lnTo>
                            <a:pt x="393" y="57"/>
                          </a:lnTo>
                          <a:lnTo>
                            <a:pt x="388" y="60"/>
                          </a:lnTo>
                          <a:lnTo>
                            <a:pt x="381" y="60"/>
                          </a:lnTo>
                          <a:lnTo>
                            <a:pt x="374" y="62"/>
                          </a:lnTo>
                          <a:lnTo>
                            <a:pt x="369" y="62"/>
                          </a:lnTo>
                          <a:lnTo>
                            <a:pt x="364" y="64"/>
                          </a:lnTo>
                          <a:lnTo>
                            <a:pt x="357" y="64"/>
                          </a:lnTo>
                          <a:lnTo>
                            <a:pt x="352" y="69"/>
                          </a:lnTo>
                          <a:lnTo>
                            <a:pt x="348" y="69"/>
                          </a:lnTo>
                          <a:lnTo>
                            <a:pt x="340" y="72"/>
                          </a:lnTo>
                          <a:lnTo>
                            <a:pt x="336" y="72"/>
                          </a:lnTo>
                          <a:lnTo>
                            <a:pt x="331" y="74"/>
                          </a:lnTo>
                          <a:lnTo>
                            <a:pt x="324" y="76"/>
                          </a:lnTo>
                          <a:lnTo>
                            <a:pt x="319" y="79"/>
                          </a:lnTo>
                          <a:lnTo>
                            <a:pt x="314" y="79"/>
                          </a:lnTo>
                          <a:lnTo>
                            <a:pt x="309" y="81"/>
                          </a:lnTo>
                          <a:lnTo>
                            <a:pt x="305" y="84"/>
                          </a:lnTo>
                          <a:lnTo>
                            <a:pt x="300" y="86"/>
                          </a:lnTo>
                          <a:lnTo>
                            <a:pt x="295" y="88"/>
                          </a:lnTo>
                          <a:lnTo>
                            <a:pt x="288" y="91"/>
                          </a:lnTo>
                          <a:lnTo>
                            <a:pt x="283" y="93"/>
                          </a:lnTo>
                          <a:lnTo>
                            <a:pt x="281" y="95"/>
                          </a:lnTo>
                          <a:lnTo>
                            <a:pt x="271" y="103"/>
                          </a:lnTo>
                          <a:lnTo>
                            <a:pt x="262" y="107"/>
                          </a:lnTo>
                          <a:lnTo>
                            <a:pt x="252" y="112"/>
                          </a:lnTo>
                          <a:lnTo>
                            <a:pt x="243" y="119"/>
                          </a:lnTo>
                          <a:lnTo>
                            <a:pt x="233" y="126"/>
                          </a:lnTo>
                          <a:lnTo>
                            <a:pt x="226" y="133"/>
                          </a:lnTo>
                          <a:lnTo>
                            <a:pt x="217" y="141"/>
                          </a:lnTo>
                          <a:lnTo>
                            <a:pt x="207" y="148"/>
                          </a:lnTo>
                          <a:lnTo>
                            <a:pt x="200" y="157"/>
                          </a:lnTo>
                          <a:lnTo>
                            <a:pt x="191" y="167"/>
                          </a:lnTo>
                          <a:lnTo>
                            <a:pt x="183" y="174"/>
                          </a:lnTo>
                          <a:lnTo>
                            <a:pt x="174" y="181"/>
                          </a:lnTo>
                          <a:lnTo>
                            <a:pt x="167" y="188"/>
                          </a:lnTo>
                          <a:lnTo>
                            <a:pt x="160" y="195"/>
                          </a:lnTo>
                          <a:lnTo>
                            <a:pt x="152" y="202"/>
                          </a:lnTo>
                          <a:lnTo>
                            <a:pt x="145" y="210"/>
                          </a:lnTo>
                          <a:lnTo>
                            <a:pt x="138" y="217"/>
                          </a:lnTo>
                          <a:lnTo>
                            <a:pt x="133" y="224"/>
                          </a:lnTo>
                          <a:lnTo>
                            <a:pt x="126" y="226"/>
                          </a:lnTo>
                          <a:lnTo>
                            <a:pt x="121" y="233"/>
                          </a:lnTo>
                          <a:lnTo>
                            <a:pt x="117" y="236"/>
                          </a:lnTo>
                          <a:lnTo>
                            <a:pt x="112" y="240"/>
                          </a:lnTo>
                          <a:lnTo>
                            <a:pt x="102" y="248"/>
                          </a:lnTo>
                          <a:lnTo>
                            <a:pt x="98" y="252"/>
                          </a:lnTo>
                          <a:lnTo>
                            <a:pt x="91" y="257"/>
                          </a:lnTo>
                          <a:lnTo>
                            <a:pt x="86" y="260"/>
                          </a:lnTo>
                          <a:lnTo>
                            <a:pt x="83" y="260"/>
                          </a:lnTo>
                          <a:lnTo>
                            <a:pt x="83" y="257"/>
                          </a:lnTo>
                          <a:lnTo>
                            <a:pt x="81" y="252"/>
                          </a:lnTo>
                          <a:lnTo>
                            <a:pt x="83" y="250"/>
                          </a:lnTo>
                          <a:lnTo>
                            <a:pt x="86" y="240"/>
                          </a:lnTo>
                          <a:lnTo>
                            <a:pt x="91" y="233"/>
                          </a:lnTo>
                          <a:lnTo>
                            <a:pt x="91" y="233"/>
                          </a:lnTo>
                          <a:close/>
                        </a:path>
                      </a:pathLst>
                    </a:custGeom>
                    <a:solidFill>
                      <a:srgbClr val="4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1" name="Freeform 23"/>
                    <p:cNvSpPr>
                      <a:spLocks/>
                    </p:cNvSpPr>
                    <p:nvPr/>
                  </p:nvSpPr>
                  <p:spPr bwMode="auto">
                    <a:xfrm>
                      <a:off x="626" y="521"/>
                      <a:ext cx="257" cy="808"/>
                    </a:xfrm>
                    <a:custGeom>
                      <a:avLst/>
                      <a:gdLst/>
                      <a:ahLst/>
                      <a:cxnLst>
                        <a:cxn ang="0">
                          <a:pos x="85" y="59"/>
                        </a:cxn>
                        <a:cxn ang="0">
                          <a:pos x="57" y="93"/>
                        </a:cxn>
                        <a:cxn ang="0">
                          <a:pos x="43" y="116"/>
                        </a:cxn>
                        <a:cxn ang="0">
                          <a:pos x="31" y="135"/>
                        </a:cxn>
                        <a:cxn ang="0">
                          <a:pos x="21" y="157"/>
                        </a:cxn>
                        <a:cxn ang="0">
                          <a:pos x="14" y="181"/>
                        </a:cxn>
                        <a:cxn ang="0">
                          <a:pos x="7" y="207"/>
                        </a:cxn>
                        <a:cxn ang="0">
                          <a:pos x="2" y="233"/>
                        </a:cxn>
                        <a:cxn ang="0">
                          <a:pos x="0" y="259"/>
                        </a:cxn>
                        <a:cxn ang="0">
                          <a:pos x="0" y="288"/>
                        </a:cxn>
                        <a:cxn ang="0">
                          <a:pos x="0" y="316"/>
                        </a:cxn>
                        <a:cxn ang="0">
                          <a:pos x="2" y="349"/>
                        </a:cxn>
                        <a:cxn ang="0">
                          <a:pos x="9" y="380"/>
                        </a:cxn>
                        <a:cxn ang="0">
                          <a:pos x="16" y="414"/>
                        </a:cxn>
                        <a:cxn ang="0">
                          <a:pos x="26" y="449"/>
                        </a:cxn>
                        <a:cxn ang="0">
                          <a:pos x="36" y="485"/>
                        </a:cxn>
                        <a:cxn ang="0">
                          <a:pos x="45" y="521"/>
                        </a:cxn>
                        <a:cxn ang="0">
                          <a:pos x="57" y="556"/>
                        </a:cxn>
                        <a:cxn ang="0">
                          <a:pos x="66" y="592"/>
                        </a:cxn>
                        <a:cxn ang="0">
                          <a:pos x="76" y="625"/>
                        </a:cxn>
                        <a:cxn ang="0">
                          <a:pos x="88" y="659"/>
                        </a:cxn>
                        <a:cxn ang="0">
                          <a:pos x="100" y="687"/>
                        </a:cxn>
                        <a:cxn ang="0">
                          <a:pos x="109" y="716"/>
                        </a:cxn>
                        <a:cxn ang="0">
                          <a:pos x="121" y="742"/>
                        </a:cxn>
                        <a:cxn ang="0">
                          <a:pos x="133" y="761"/>
                        </a:cxn>
                        <a:cxn ang="0">
                          <a:pos x="157" y="792"/>
                        </a:cxn>
                        <a:cxn ang="0">
                          <a:pos x="183" y="806"/>
                        </a:cxn>
                        <a:cxn ang="0">
                          <a:pos x="209" y="799"/>
                        </a:cxn>
                        <a:cxn ang="0">
                          <a:pos x="221" y="778"/>
                        </a:cxn>
                        <a:cxn ang="0">
                          <a:pos x="226" y="749"/>
                        </a:cxn>
                        <a:cxn ang="0">
                          <a:pos x="231" y="716"/>
                        </a:cxn>
                        <a:cxn ang="0">
                          <a:pos x="231" y="673"/>
                        </a:cxn>
                        <a:cxn ang="0">
                          <a:pos x="228" y="628"/>
                        </a:cxn>
                        <a:cxn ang="0">
                          <a:pos x="226" y="575"/>
                        </a:cxn>
                        <a:cxn ang="0">
                          <a:pos x="223" y="525"/>
                        </a:cxn>
                        <a:cxn ang="0">
                          <a:pos x="221" y="468"/>
                        </a:cxn>
                        <a:cxn ang="0">
                          <a:pos x="216" y="414"/>
                        </a:cxn>
                        <a:cxn ang="0">
                          <a:pos x="214" y="359"/>
                        </a:cxn>
                        <a:cxn ang="0">
                          <a:pos x="214" y="307"/>
                        </a:cxn>
                        <a:cxn ang="0">
                          <a:pos x="214" y="257"/>
                        </a:cxn>
                        <a:cxn ang="0">
                          <a:pos x="216" y="212"/>
                        </a:cxn>
                        <a:cxn ang="0">
                          <a:pos x="223" y="171"/>
                        </a:cxn>
                        <a:cxn ang="0">
                          <a:pos x="235" y="138"/>
                        </a:cxn>
                        <a:cxn ang="0">
                          <a:pos x="245" y="109"/>
                        </a:cxn>
                        <a:cxn ang="0">
                          <a:pos x="252" y="85"/>
                        </a:cxn>
                        <a:cxn ang="0">
                          <a:pos x="257" y="64"/>
                        </a:cxn>
                        <a:cxn ang="0">
                          <a:pos x="254" y="36"/>
                        </a:cxn>
                        <a:cxn ang="0">
                          <a:pos x="243" y="12"/>
                        </a:cxn>
                        <a:cxn ang="0">
                          <a:pos x="221" y="2"/>
                        </a:cxn>
                        <a:cxn ang="0">
                          <a:pos x="195" y="0"/>
                        </a:cxn>
                        <a:cxn ang="0">
                          <a:pos x="164" y="7"/>
                        </a:cxn>
                        <a:cxn ang="0">
                          <a:pos x="133" y="21"/>
                        </a:cxn>
                        <a:cxn ang="0">
                          <a:pos x="112" y="38"/>
                        </a:cxn>
                      </a:cxnLst>
                      <a:rect l="0" t="0" r="r" b="b"/>
                      <a:pathLst>
                        <a:path w="257" h="808">
                          <a:moveTo>
                            <a:pt x="112" y="38"/>
                          </a:moveTo>
                          <a:lnTo>
                            <a:pt x="102" y="45"/>
                          </a:lnTo>
                          <a:lnTo>
                            <a:pt x="93" y="52"/>
                          </a:lnTo>
                          <a:lnTo>
                            <a:pt x="85" y="59"/>
                          </a:lnTo>
                          <a:lnTo>
                            <a:pt x="78" y="66"/>
                          </a:lnTo>
                          <a:lnTo>
                            <a:pt x="71" y="74"/>
                          </a:lnTo>
                          <a:lnTo>
                            <a:pt x="64" y="83"/>
                          </a:lnTo>
                          <a:lnTo>
                            <a:pt x="57" y="93"/>
                          </a:lnTo>
                          <a:lnTo>
                            <a:pt x="52" y="102"/>
                          </a:lnTo>
                          <a:lnTo>
                            <a:pt x="47" y="105"/>
                          </a:lnTo>
                          <a:lnTo>
                            <a:pt x="45" y="109"/>
                          </a:lnTo>
                          <a:lnTo>
                            <a:pt x="43" y="116"/>
                          </a:lnTo>
                          <a:lnTo>
                            <a:pt x="40" y="121"/>
                          </a:lnTo>
                          <a:lnTo>
                            <a:pt x="36" y="126"/>
                          </a:lnTo>
                          <a:lnTo>
                            <a:pt x="33" y="131"/>
                          </a:lnTo>
                          <a:lnTo>
                            <a:pt x="31" y="135"/>
                          </a:lnTo>
                          <a:lnTo>
                            <a:pt x="28" y="143"/>
                          </a:lnTo>
                          <a:lnTo>
                            <a:pt x="26" y="147"/>
                          </a:lnTo>
                          <a:lnTo>
                            <a:pt x="24" y="152"/>
                          </a:lnTo>
                          <a:lnTo>
                            <a:pt x="21" y="157"/>
                          </a:lnTo>
                          <a:lnTo>
                            <a:pt x="19" y="164"/>
                          </a:lnTo>
                          <a:lnTo>
                            <a:pt x="16" y="169"/>
                          </a:lnTo>
                          <a:lnTo>
                            <a:pt x="16" y="176"/>
                          </a:lnTo>
                          <a:lnTo>
                            <a:pt x="14" y="181"/>
                          </a:lnTo>
                          <a:lnTo>
                            <a:pt x="12" y="188"/>
                          </a:lnTo>
                          <a:lnTo>
                            <a:pt x="9" y="193"/>
                          </a:lnTo>
                          <a:lnTo>
                            <a:pt x="9" y="200"/>
                          </a:lnTo>
                          <a:lnTo>
                            <a:pt x="7" y="207"/>
                          </a:lnTo>
                          <a:lnTo>
                            <a:pt x="7" y="214"/>
                          </a:lnTo>
                          <a:lnTo>
                            <a:pt x="5" y="219"/>
                          </a:lnTo>
                          <a:lnTo>
                            <a:pt x="5" y="226"/>
                          </a:lnTo>
                          <a:lnTo>
                            <a:pt x="2" y="233"/>
                          </a:lnTo>
                          <a:lnTo>
                            <a:pt x="2" y="240"/>
                          </a:lnTo>
                          <a:lnTo>
                            <a:pt x="0" y="245"/>
                          </a:lnTo>
                          <a:lnTo>
                            <a:pt x="0" y="252"/>
                          </a:lnTo>
                          <a:lnTo>
                            <a:pt x="0" y="259"/>
                          </a:lnTo>
                          <a:lnTo>
                            <a:pt x="0" y="266"/>
                          </a:lnTo>
                          <a:lnTo>
                            <a:pt x="0" y="273"/>
                          </a:lnTo>
                          <a:lnTo>
                            <a:pt x="0" y="281"/>
                          </a:lnTo>
                          <a:lnTo>
                            <a:pt x="0" y="288"/>
                          </a:lnTo>
                          <a:lnTo>
                            <a:pt x="0" y="295"/>
                          </a:lnTo>
                          <a:lnTo>
                            <a:pt x="0" y="302"/>
                          </a:lnTo>
                          <a:lnTo>
                            <a:pt x="0" y="309"/>
                          </a:lnTo>
                          <a:lnTo>
                            <a:pt x="0" y="316"/>
                          </a:lnTo>
                          <a:lnTo>
                            <a:pt x="0" y="326"/>
                          </a:lnTo>
                          <a:lnTo>
                            <a:pt x="0" y="333"/>
                          </a:lnTo>
                          <a:lnTo>
                            <a:pt x="2" y="342"/>
                          </a:lnTo>
                          <a:lnTo>
                            <a:pt x="2" y="349"/>
                          </a:lnTo>
                          <a:lnTo>
                            <a:pt x="5" y="357"/>
                          </a:lnTo>
                          <a:lnTo>
                            <a:pt x="7" y="364"/>
                          </a:lnTo>
                          <a:lnTo>
                            <a:pt x="7" y="373"/>
                          </a:lnTo>
                          <a:lnTo>
                            <a:pt x="9" y="380"/>
                          </a:lnTo>
                          <a:lnTo>
                            <a:pt x="12" y="390"/>
                          </a:lnTo>
                          <a:lnTo>
                            <a:pt x="12" y="397"/>
                          </a:lnTo>
                          <a:lnTo>
                            <a:pt x="14" y="407"/>
                          </a:lnTo>
                          <a:lnTo>
                            <a:pt x="16" y="414"/>
                          </a:lnTo>
                          <a:lnTo>
                            <a:pt x="19" y="426"/>
                          </a:lnTo>
                          <a:lnTo>
                            <a:pt x="21" y="433"/>
                          </a:lnTo>
                          <a:lnTo>
                            <a:pt x="24" y="442"/>
                          </a:lnTo>
                          <a:lnTo>
                            <a:pt x="26" y="449"/>
                          </a:lnTo>
                          <a:lnTo>
                            <a:pt x="28" y="459"/>
                          </a:lnTo>
                          <a:lnTo>
                            <a:pt x="31" y="468"/>
                          </a:lnTo>
                          <a:lnTo>
                            <a:pt x="33" y="476"/>
                          </a:lnTo>
                          <a:lnTo>
                            <a:pt x="36" y="485"/>
                          </a:lnTo>
                          <a:lnTo>
                            <a:pt x="38" y="495"/>
                          </a:lnTo>
                          <a:lnTo>
                            <a:pt x="40" y="502"/>
                          </a:lnTo>
                          <a:lnTo>
                            <a:pt x="43" y="514"/>
                          </a:lnTo>
                          <a:lnTo>
                            <a:pt x="45" y="521"/>
                          </a:lnTo>
                          <a:lnTo>
                            <a:pt x="47" y="530"/>
                          </a:lnTo>
                          <a:lnTo>
                            <a:pt x="50" y="540"/>
                          </a:lnTo>
                          <a:lnTo>
                            <a:pt x="52" y="549"/>
                          </a:lnTo>
                          <a:lnTo>
                            <a:pt x="57" y="556"/>
                          </a:lnTo>
                          <a:lnTo>
                            <a:pt x="59" y="566"/>
                          </a:lnTo>
                          <a:lnTo>
                            <a:pt x="62" y="575"/>
                          </a:lnTo>
                          <a:lnTo>
                            <a:pt x="64" y="583"/>
                          </a:lnTo>
                          <a:lnTo>
                            <a:pt x="66" y="592"/>
                          </a:lnTo>
                          <a:lnTo>
                            <a:pt x="69" y="599"/>
                          </a:lnTo>
                          <a:lnTo>
                            <a:pt x="71" y="609"/>
                          </a:lnTo>
                          <a:lnTo>
                            <a:pt x="74" y="618"/>
                          </a:lnTo>
                          <a:lnTo>
                            <a:pt x="76" y="625"/>
                          </a:lnTo>
                          <a:lnTo>
                            <a:pt x="81" y="635"/>
                          </a:lnTo>
                          <a:lnTo>
                            <a:pt x="83" y="642"/>
                          </a:lnTo>
                          <a:lnTo>
                            <a:pt x="85" y="652"/>
                          </a:lnTo>
                          <a:lnTo>
                            <a:pt x="88" y="659"/>
                          </a:lnTo>
                          <a:lnTo>
                            <a:pt x="90" y="666"/>
                          </a:lnTo>
                          <a:lnTo>
                            <a:pt x="93" y="673"/>
                          </a:lnTo>
                          <a:lnTo>
                            <a:pt x="97" y="682"/>
                          </a:lnTo>
                          <a:lnTo>
                            <a:pt x="100" y="687"/>
                          </a:lnTo>
                          <a:lnTo>
                            <a:pt x="102" y="697"/>
                          </a:lnTo>
                          <a:lnTo>
                            <a:pt x="105" y="701"/>
                          </a:lnTo>
                          <a:lnTo>
                            <a:pt x="107" y="709"/>
                          </a:lnTo>
                          <a:lnTo>
                            <a:pt x="109" y="716"/>
                          </a:lnTo>
                          <a:lnTo>
                            <a:pt x="114" y="723"/>
                          </a:lnTo>
                          <a:lnTo>
                            <a:pt x="116" y="728"/>
                          </a:lnTo>
                          <a:lnTo>
                            <a:pt x="119" y="735"/>
                          </a:lnTo>
                          <a:lnTo>
                            <a:pt x="121" y="742"/>
                          </a:lnTo>
                          <a:lnTo>
                            <a:pt x="126" y="747"/>
                          </a:lnTo>
                          <a:lnTo>
                            <a:pt x="128" y="751"/>
                          </a:lnTo>
                          <a:lnTo>
                            <a:pt x="131" y="756"/>
                          </a:lnTo>
                          <a:lnTo>
                            <a:pt x="133" y="761"/>
                          </a:lnTo>
                          <a:lnTo>
                            <a:pt x="138" y="768"/>
                          </a:lnTo>
                          <a:lnTo>
                            <a:pt x="143" y="775"/>
                          </a:lnTo>
                          <a:lnTo>
                            <a:pt x="150" y="785"/>
                          </a:lnTo>
                          <a:lnTo>
                            <a:pt x="157" y="792"/>
                          </a:lnTo>
                          <a:lnTo>
                            <a:pt x="164" y="797"/>
                          </a:lnTo>
                          <a:lnTo>
                            <a:pt x="169" y="801"/>
                          </a:lnTo>
                          <a:lnTo>
                            <a:pt x="176" y="806"/>
                          </a:lnTo>
                          <a:lnTo>
                            <a:pt x="183" y="806"/>
                          </a:lnTo>
                          <a:lnTo>
                            <a:pt x="190" y="808"/>
                          </a:lnTo>
                          <a:lnTo>
                            <a:pt x="197" y="806"/>
                          </a:lnTo>
                          <a:lnTo>
                            <a:pt x="204" y="806"/>
                          </a:lnTo>
                          <a:lnTo>
                            <a:pt x="209" y="799"/>
                          </a:lnTo>
                          <a:lnTo>
                            <a:pt x="214" y="792"/>
                          </a:lnTo>
                          <a:lnTo>
                            <a:pt x="216" y="787"/>
                          </a:lnTo>
                          <a:lnTo>
                            <a:pt x="219" y="782"/>
                          </a:lnTo>
                          <a:lnTo>
                            <a:pt x="221" y="778"/>
                          </a:lnTo>
                          <a:lnTo>
                            <a:pt x="223" y="773"/>
                          </a:lnTo>
                          <a:lnTo>
                            <a:pt x="223" y="763"/>
                          </a:lnTo>
                          <a:lnTo>
                            <a:pt x="226" y="756"/>
                          </a:lnTo>
                          <a:lnTo>
                            <a:pt x="226" y="749"/>
                          </a:lnTo>
                          <a:lnTo>
                            <a:pt x="228" y="742"/>
                          </a:lnTo>
                          <a:lnTo>
                            <a:pt x="228" y="732"/>
                          </a:lnTo>
                          <a:lnTo>
                            <a:pt x="228" y="725"/>
                          </a:lnTo>
                          <a:lnTo>
                            <a:pt x="231" y="716"/>
                          </a:lnTo>
                          <a:lnTo>
                            <a:pt x="231" y="706"/>
                          </a:lnTo>
                          <a:lnTo>
                            <a:pt x="231" y="694"/>
                          </a:lnTo>
                          <a:lnTo>
                            <a:pt x="231" y="685"/>
                          </a:lnTo>
                          <a:lnTo>
                            <a:pt x="231" y="673"/>
                          </a:lnTo>
                          <a:lnTo>
                            <a:pt x="231" y="663"/>
                          </a:lnTo>
                          <a:lnTo>
                            <a:pt x="231" y="652"/>
                          </a:lnTo>
                          <a:lnTo>
                            <a:pt x="231" y="640"/>
                          </a:lnTo>
                          <a:lnTo>
                            <a:pt x="228" y="628"/>
                          </a:lnTo>
                          <a:lnTo>
                            <a:pt x="228" y="616"/>
                          </a:lnTo>
                          <a:lnTo>
                            <a:pt x="228" y="602"/>
                          </a:lnTo>
                          <a:lnTo>
                            <a:pt x="228" y="590"/>
                          </a:lnTo>
                          <a:lnTo>
                            <a:pt x="226" y="575"/>
                          </a:lnTo>
                          <a:lnTo>
                            <a:pt x="226" y="564"/>
                          </a:lnTo>
                          <a:lnTo>
                            <a:pt x="226" y="552"/>
                          </a:lnTo>
                          <a:lnTo>
                            <a:pt x="223" y="537"/>
                          </a:lnTo>
                          <a:lnTo>
                            <a:pt x="223" y="525"/>
                          </a:lnTo>
                          <a:lnTo>
                            <a:pt x="223" y="511"/>
                          </a:lnTo>
                          <a:lnTo>
                            <a:pt x="221" y="497"/>
                          </a:lnTo>
                          <a:lnTo>
                            <a:pt x="221" y="483"/>
                          </a:lnTo>
                          <a:lnTo>
                            <a:pt x="221" y="468"/>
                          </a:lnTo>
                          <a:lnTo>
                            <a:pt x="219" y="457"/>
                          </a:lnTo>
                          <a:lnTo>
                            <a:pt x="219" y="442"/>
                          </a:lnTo>
                          <a:lnTo>
                            <a:pt x="216" y="428"/>
                          </a:lnTo>
                          <a:lnTo>
                            <a:pt x="216" y="414"/>
                          </a:lnTo>
                          <a:lnTo>
                            <a:pt x="216" y="402"/>
                          </a:lnTo>
                          <a:lnTo>
                            <a:pt x="216" y="388"/>
                          </a:lnTo>
                          <a:lnTo>
                            <a:pt x="214" y="373"/>
                          </a:lnTo>
                          <a:lnTo>
                            <a:pt x="214" y="359"/>
                          </a:lnTo>
                          <a:lnTo>
                            <a:pt x="214" y="347"/>
                          </a:lnTo>
                          <a:lnTo>
                            <a:pt x="214" y="333"/>
                          </a:lnTo>
                          <a:lnTo>
                            <a:pt x="214" y="319"/>
                          </a:lnTo>
                          <a:lnTo>
                            <a:pt x="214" y="307"/>
                          </a:lnTo>
                          <a:lnTo>
                            <a:pt x="214" y="295"/>
                          </a:lnTo>
                          <a:lnTo>
                            <a:pt x="214" y="281"/>
                          </a:lnTo>
                          <a:lnTo>
                            <a:pt x="214" y="269"/>
                          </a:lnTo>
                          <a:lnTo>
                            <a:pt x="214" y="257"/>
                          </a:lnTo>
                          <a:lnTo>
                            <a:pt x="214" y="245"/>
                          </a:lnTo>
                          <a:lnTo>
                            <a:pt x="214" y="233"/>
                          </a:lnTo>
                          <a:lnTo>
                            <a:pt x="216" y="221"/>
                          </a:lnTo>
                          <a:lnTo>
                            <a:pt x="216" y="212"/>
                          </a:lnTo>
                          <a:lnTo>
                            <a:pt x="219" y="200"/>
                          </a:lnTo>
                          <a:lnTo>
                            <a:pt x="221" y="190"/>
                          </a:lnTo>
                          <a:lnTo>
                            <a:pt x="221" y="181"/>
                          </a:lnTo>
                          <a:lnTo>
                            <a:pt x="223" y="171"/>
                          </a:lnTo>
                          <a:lnTo>
                            <a:pt x="228" y="162"/>
                          </a:lnTo>
                          <a:lnTo>
                            <a:pt x="228" y="152"/>
                          </a:lnTo>
                          <a:lnTo>
                            <a:pt x="231" y="145"/>
                          </a:lnTo>
                          <a:lnTo>
                            <a:pt x="235" y="138"/>
                          </a:lnTo>
                          <a:lnTo>
                            <a:pt x="238" y="131"/>
                          </a:lnTo>
                          <a:lnTo>
                            <a:pt x="240" y="124"/>
                          </a:lnTo>
                          <a:lnTo>
                            <a:pt x="243" y="116"/>
                          </a:lnTo>
                          <a:lnTo>
                            <a:pt x="245" y="109"/>
                          </a:lnTo>
                          <a:lnTo>
                            <a:pt x="247" y="102"/>
                          </a:lnTo>
                          <a:lnTo>
                            <a:pt x="250" y="97"/>
                          </a:lnTo>
                          <a:lnTo>
                            <a:pt x="252" y="90"/>
                          </a:lnTo>
                          <a:lnTo>
                            <a:pt x="252" y="85"/>
                          </a:lnTo>
                          <a:lnTo>
                            <a:pt x="254" y="81"/>
                          </a:lnTo>
                          <a:lnTo>
                            <a:pt x="254" y="74"/>
                          </a:lnTo>
                          <a:lnTo>
                            <a:pt x="254" y="69"/>
                          </a:lnTo>
                          <a:lnTo>
                            <a:pt x="257" y="64"/>
                          </a:lnTo>
                          <a:lnTo>
                            <a:pt x="257" y="59"/>
                          </a:lnTo>
                          <a:lnTo>
                            <a:pt x="257" y="50"/>
                          </a:lnTo>
                          <a:lnTo>
                            <a:pt x="257" y="43"/>
                          </a:lnTo>
                          <a:lnTo>
                            <a:pt x="254" y="36"/>
                          </a:lnTo>
                          <a:lnTo>
                            <a:pt x="252" y="28"/>
                          </a:lnTo>
                          <a:lnTo>
                            <a:pt x="250" y="21"/>
                          </a:lnTo>
                          <a:lnTo>
                            <a:pt x="247" y="17"/>
                          </a:lnTo>
                          <a:lnTo>
                            <a:pt x="243" y="12"/>
                          </a:lnTo>
                          <a:lnTo>
                            <a:pt x="238" y="9"/>
                          </a:lnTo>
                          <a:lnTo>
                            <a:pt x="233" y="7"/>
                          </a:lnTo>
                          <a:lnTo>
                            <a:pt x="228" y="5"/>
                          </a:lnTo>
                          <a:lnTo>
                            <a:pt x="221" y="2"/>
                          </a:lnTo>
                          <a:lnTo>
                            <a:pt x="214" y="2"/>
                          </a:lnTo>
                          <a:lnTo>
                            <a:pt x="207" y="0"/>
                          </a:lnTo>
                          <a:lnTo>
                            <a:pt x="202" y="0"/>
                          </a:lnTo>
                          <a:lnTo>
                            <a:pt x="195" y="0"/>
                          </a:lnTo>
                          <a:lnTo>
                            <a:pt x="188" y="2"/>
                          </a:lnTo>
                          <a:lnTo>
                            <a:pt x="181" y="2"/>
                          </a:lnTo>
                          <a:lnTo>
                            <a:pt x="174" y="5"/>
                          </a:lnTo>
                          <a:lnTo>
                            <a:pt x="164" y="7"/>
                          </a:lnTo>
                          <a:lnTo>
                            <a:pt x="157" y="9"/>
                          </a:lnTo>
                          <a:lnTo>
                            <a:pt x="150" y="14"/>
                          </a:lnTo>
                          <a:lnTo>
                            <a:pt x="140" y="17"/>
                          </a:lnTo>
                          <a:lnTo>
                            <a:pt x="133" y="21"/>
                          </a:lnTo>
                          <a:lnTo>
                            <a:pt x="126" y="26"/>
                          </a:lnTo>
                          <a:lnTo>
                            <a:pt x="119" y="31"/>
                          </a:lnTo>
                          <a:lnTo>
                            <a:pt x="112" y="38"/>
                          </a:lnTo>
                          <a:lnTo>
                            <a:pt x="112" y="38"/>
                          </a:lnTo>
                          <a:close/>
                        </a:path>
                      </a:pathLst>
                    </a:custGeom>
                    <a:solidFill>
                      <a:srgbClr val="FF66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grpSp>
              <p:nvGrpSpPr>
                <p:cNvPr id="17432" name="Group 24"/>
                <p:cNvGrpSpPr>
                  <a:grpSpLocks/>
                </p:cNvGrpSpPr>
                <p:nvPr/>
              </p:nvGrpSpPr>
              <p:grpSpPr bwMode="auto">
                <a:xfrm>
                  <a:off x="7253" y="5607"/>
                  <a:ext cx="281" cy="289"/>
                  <a:chOff x="9730" y="4797"/>
                  <a:chExt cx="1487" cy="1683"/>
                </a:xfrm>
              </p:grpSpPr>
              <p:grpSp>
                <p:nvGrpSpPr>
                  <p:cNvPr id="17433" name="Group 25"/>
                  <p:cNvGrpSpPr>
                    <a:grpSpLocks/>
                  </p:cNvGrpSpPr>
                  <p:nvPr/>
                </p:nvGrpSpPr>
                <p:grpSpPr bwMode="auto">
                  <a:xfrm>
                    <a:off x="9730" y="4797"/>
                    <a:ext cx="1487" cy="1683"/>
                    <a:chOff x="9730" y="4797"/>
                    <a:chExt cx="1487" cy="1683"/>
                  </a:xfrm>
                </p:grpSpPr>
                <p:sp>
                  <p:nvSpPr>
                    <p:cNvPr id="17434" name="Freeform 26"/>
                    <p:cNvSpPr>
                      <a:spLocks/>
                    </p:cNvSpPr>
                    <p:nvPr/>
                  </p:nvSpPr>
                  <p:spPr bwMode="auto">
                    <a:xfrm>
                      <a:off x="9730" y="5111"/>
                      <a:ext cx="1487" cy="1369"/>
                    </a:xfrm>
                    <a:custGeom>
                      <a:avLst/>
                      <a:gdLst/>
                      <a:ahLst/>
                      <a:cxnLst>
                        <a:cxn ang="0">
                          <a:pos x="621" y="26"/>
                        </a:cxn>
                        <a:cxn ang="0">
                          <a:pos x="571" y="2"/>
                        </a:cxn>
                        <a:cxn ang="0">
                          <a:pos x="521" y="0"/>
                        </a:cxn>
                        <a:cxn ang="0">
                          <a:pos x="457" y="4"/>
                        </a:cxn>
                        <a:cxn ang="0">
                          <a:pos x="374" y="28"/>
                        </a:cxn>
                        <a:cxn ang="0">
                          <a:pos x="274" y="73"/>
                        </a:cxn>
                        <a:cxn ang="0">
                          <a:pos x="183" y="126"/>
                        </a:cxn>
                        <a:cxn ang="0">
                          <a:pos x="109" y="187"/>
                        </a:cxn>
                        <a:cxn ang="0">
                          <a:pos x="55" y="256"/>
                        </a:cxn>
                        <a:cxn ang="0">
                          <a:pos x="17" y="335"/>
                        </a:cxn>
                        <a:cxn ang="0">
                          <a:pos x="0" y="423"/>
                        </a:cxn>
                        <a:cxn ang="0">
                          <a:pos x="5" y="520"/>
                        </a:cxn>
                        <a:cxn ang="0">
                          <a:pos x="36" y="627"/>
                        </a:cxn>
                        <a:cxn ang="0">
                          <a:pos x="86" y="742"/>
                        </a:cxn>
                        <a:cxn ang="0">
                          <a:pos x="131" y="853"/>
                        </a:cxn>
                        <a:cxn ang="0">
                          <a:pos x="164" y="958"/>
                        </a:cxn>
                        <a:cxn ang="0">
                          <a:pos x="195" y="1051"/>
                        </a:cxn>
                        <a:cxn ang="0">
                          <a:pos x="221" y="1132"/>
                        </a:cxn>
                        <a:cxn ang="0">
                          <a:pos x="250" y="1201"/>
                        </a:cxn>
                        <a:cxn ang="0">
                          <a:pos x="283" y="1253"/>
                        </a:cxn>
                        <a:cxn ang="0">
                          <a:pos x="324" y="1291"/>
                        </a:cxn>
                        <a:cxn ang="0">
                          <a:pos x="376" y="1315"/>
                        </a:cxn>
                        <a:cxn ang="0">
                          <a:pos x="428" y="1317"/>
                        </a:cxn>
                        <a:cxn ang="0">
                          <a:pos x="476" y="1310"/>
                        </a:cxn>
                        <a:cxn ang="0">
                          <a:pos x="523" y="1293"/>
                        </a:cxn>
                        <a:cxn ang="0">
                          <a:pos x="566" y="1274"/>
                        </a:cxn>
                        <a:cxn ang="0">
                          <a:pos x="619" y="1248"/>
                        </a:cxn>
                        <a:cxn ang="0">
                          <a:pos x="683" y="1241"/>
                        </a:cxn>
                        <a:cxn ang="0">
                          <a:pos x="740" y="1270"/>
                        </a:cxn>
                        <a:cxn ang="0">
                          <a:pos x="778" y="1289"/>
                        </a:cxn>
                        <a:cxn ang="0">
                          <a:pos x="823" y="1310"/>
                        </a:cxn>
                        <a:cxn ang="0">
                          <a:pos x="866" y="1331"/>
                        </a:cxn>
                        <a:cxn ang="0">
                          <a:pos x="909" y="1348"/>
                        </a:cxn>
                        <a:cxn ang="0">
                          <a:pos x="954" y="1362"/>
                        </a:cxn>
                        <a:cxn ang="0">
                          <a:pos x="1014" y="1362"/>
                        </a:cxn>
                        <a:cxn ang="0">
                          <a:pos x="1059" y="1339"/>
                        </a:cxn>
                        <a:cxn ang="0">
                          <a:pos x="1116" y="1298"/>
                        </a:cxn>
                        <a:cxn ang="0">
                          <a:pos x="1180" y="1239"/>
                        </a:cxn>
                        <a:cxn ang="0">
                          <a:pos x="1252" y="1158"/>
                        </a:cxn>
                        <a:cxn ang="0">
                          <a:pos x="1318" y="1063"/>
                        </a:cxn>
                        <a:cxn ang="0">
                          <a:pos x="1382" y="944"/>
                        </a:cxn>
                        <a:cxn ang="0">
                          <a:pos x="1440" y="811"/>
                        </a:cxn>
                        <a:cxn ang="0">
                          <a:pos x="1478" y="665"/>
                        </a:cxn>
                        <a:cxn ang="0">
                          <a:pos x="1487" y="537"/>
                        </a:cxn>
                        <a:cxn ang="0">
                          <a:pos x="1468" y="425"/>
                        </a:cxn>
                        <a:cxn ang="0">
                          <a:pos x="1432" y="332"/>
                        </a:cxn>
                        <a:cxn ang="0">
                          <a:pos x="1382" y="254"/>
                        </a:cxn>
                        <a:cxn ang="0">
                          <a:pos x="1325" y="190"/>
                        </a:cxn>
                        <a:cxn ang="0">
                          <a:pos x="1266" y="142"/>
                        </a:cxn>
                        <a:cxn ang="0">
                          <a:pos x="1209" y="104"/>
                        </a:cxn>
                        <a:cxn ang="0">
                          <a:pos x="1156" y="78"/>
                        </a:cxn>
                        <a:cxn ang="0">
                          <a:pos x="1102" y="59"/>
                        </a:cxn>
                        <a:cxn ang="0">
                          <a:pos x="1047" y="45"/>
                        </a:cxn>
                        <a:cxn ang="0">
                          <a:pos x="995" y="40"/>
                        </a:cxn>
                        <a:cxn ang="0">
                          <a:pos x="942" y="38"/>
                        </a:cxn>
                        <a:cxn ang="0">
                          <a:pos x="895" y="40"/>
                        </a:cxn>
                        <a:cxn ang="0">
                          <a:pos x="849" y="42"/>
                        </a:cxn>
                        <a:cxn ang="0">
                          <a:pos x="795" y="47"/>
                        </a:cxn>
                        <a:cxn ang="0">
                          <a:pos x="740" y="52"/>
                        </a:cxn>
                        <a:cxn ang="0">
                          <a:pos x="690" y="54"/>
                        </a:cxn>
                        <a:cxn ang="0">
                          <a:pos x="652" y="57"/>
                        </a:cxn>
                      </a:cxnLst>
                      <a:rect l="0" t="0" r="r" b="b"/>
                      <a:pathLst>
                        <a:path w="1487" h="1369">
                          <a:moveTo>
                            <a:pt x="652" y="57"/>
                          </a:moveTo>
                          <a:lnTo>
                            <a:pt x="650" y="54"/>
                          </a:lnTo>
                          <a:lnTo>
                            <a:pt x="647" y="49"/>
                          </a:lnTo>
                          <a:lnTo>
                            <a:pt x="642" y="45"/>
                          </a:lnTo>
                          <a:lnTo>
                            <a:pt x="638" y="38"/>
                          </a:lnTo>
                          <a:lnTo>
                            <a:pt x="633" y="33"/>
                          </a:lnTo>
                          <a:lnTo>
                            <a:pt x="628" y="28"/>
                          </a:lnTo>
                          <a:lnTo>
                            <a:pt x="621" y="26"/>
                          </a:lnTo>
                          <a:lnTo>
                            <a:pt x="616" y="21"/>
                          </a:lnTo>
                          <a:lnTo>
                            <a:pt x="609" y="16"/>
                          </a:lnTo>
                          <a:lnTo>
                            <a:pt x="602" y="14"/>
                          </a:lnTo>
                          <a:lnTo>
                            <a:pt x="595" y="11"/>
                          </a:lnTo>
                          <a:lnTo>
                            <a:pt x="585" y="9"/>
                          </a:lnTo>
                          <a:lnTo>
                            <a:pt x="581" y="4"/>
                          </a:lnTo>
                          <a:lnTo>
                            <a:pt x="576" y="4"/>
                          </a:lnTo>
                          <a:lnTo>
                            <a:pt x="571" y="2"/>
                          </a:lnTo>
                          <a:lnTo>
                            <a:pt x="564" y="2"/>
                          </a:lnTo>
                          <a:lnTo>
                            <a:pt x="559" y="2"/>
                          </a:lnTo>
                          <a:lnTo>
                            <a:pt x="554" y="0"/>
                          </a:lnTo>
                          <a:lnTo>
                            <a:pt x="547" y="0"/>
                          </a:lnTo>
                          <a:lnTo>
                            <a:pt x="542" y="0"/>
                          </a:lnTo>
                          <a:lnTo>
                            <a:pt x="535" y="0"/>
                          </a:lnTo>
                          <a:lnTo>
                            <a:pt x="528" y="0"/>
                          </a:lnTo>
                          <a:lnTo>
                            <a:pt x="521" y="0"/>
                          </a:lnTo>
                          <a:lnTo>
                            <a:pt x="514" y="0"/>
                          </a:lnTo>
                          <a:lnTo>
                            <a:pt x="507" y="0"/>
                          </a:lnTo>
                          <a:lnTo>
                            <a:pt x="497" y="0"/>
                          </a:lnTo>
                          <a:lnTo>
                            <a:pt x="490" y="2"/>
                          </a:lnTo>
                          <a:lnTo>
                            <a:pt x="483" y="2"/>
                          </a:lnTo>
                          <a:lnTo>
                            <a:pt x="473" y="2"/>
                          </a:lnTo>
                          <a:lnTo>
                            <a:pt x="464" y="4"/>
                          </a:lnTo>
                          <a:lnTo>
                            <a:pt x="457" y="4"/>
                          </a:lnTo>
                          <a:lnTo>
                            <a:pt x="447" y="9"/>
                          </a:lnTo>
                          <a:lnTo>
                            <a:pt x="438" y="9"/>
                          </a:lnTo>
                          <a:lnTo>
                            <a:pt x="428" y="11"/>
                          </a:lnTo>
                          <a:lnTo>
                            <a:pt x="416" y="14"/>
                          </a:lnTo>
                          <a:lnTo>
                            <a:pt x="407" y="19"/>
                          </a:lnTo>
                          <a:lnTo>
                            <a:pt x="395" y="21"/>
                          </a:lnTo>
                          <a:lnTo>
                            <a:pt x="385" y="26"/>
                          </a:lnTo>
                          <a:lnTo>
                            <a:pt x="374" y="28"/>
                          </a:lnTo>
                          <a:lnTo>
                            <a:pt x="364" y="35"/>
                          </a:lnTo>
                          <a:lnTo>
                            <a:pt x="350" y="40"/>
                          </a:lnTo>
                          <a:lnTo>
                            <a:pt x="338" y="45"/>
                          </a:lnTo>
                          <a:lnTo>
                            <a:pt x="326" y="49"/>
                          </a:lnTo>
                          <a:lnTo>
                            <a:pt x="314" y="57"/>
                          </a:lnTo>
                          <a:lnTo>
                            <a:pt x="300" y="61"/>
                          </a:lnTo>
                          <a:lnTo>
                            <a:pt x="288" y="66"/>
                          </a:lnTo>
                          <a:lnTo>
                            <a:pt x="274" y="73"/>
                          </a:lnTo>
                          <a:lnTo>
                            <a:pt x="262" y="78"/>
                          </a:lnTo>
                          <a:lnTo>
                            <a:pt x="250" y="85"/>
                          </a:lnTo>
                          <a:lnTo>
                            <a:pt x="238" y="92"/>
                          </a:lnTo>
                          <a:lnTo>
                            <a:pt x="228" y="99"/>
                          </a:lnTo>
                          <a:lnTo>
                            <a:pt x="217" y="107"/>
                          </a:lnTo>
                          <a:lnTo>
                            <a:pt x="205" y="111"/>
                          </a:lnTo>
                          <a:lnTo>
                            <a:pt x="195" y="118"/>
                          </a:lnTo>
                          <a:lnTo>
                            <a:pt x="183" y="126"/>
                          </a:lnTo>
                          <a:lnTo>
                            <a:pt x="174" y="133"/>
                          </a:lnTo>
                          <a:lnTo>
                            <a:pt x="164" y="140"/>
                          </a:lnTo>
                          <a:lnTo>
                            <a:pt x="155" y="149"/>
                          </a:lnTo>
                          <a:lnTo>
                            <a:pt x="145" y="156"/>
                          </a:lnTo>
                          <a:lnTo>
                            <a:pt x="136" y="164"/>
                          </a:lnTo>
                          <a:lnTo>
                            <a:pt x="126" y="171"/>
                          </a:lnTo>
                          <a:lnTo>
                            <a:pt x="119" y="180"/>
                          </a:lnTo>
                          <a:lnTo>
                            <a:pt x="109" y="187"/>
                          </a:lnTo>
                          <a:lnTo>
                            <a:pt x="102" y="197"/>
                          </a:lnTo>
                          <a:lnTo>
                            <a:pt x="95" y="204"/>
                          </a:lnTo>
                          <a:lnTo>
                            <a:pt x="86" y="211"/>
                          </a:lnTo>
                          <a:lnTo>
                            <a:pt x="78" y="221"/>
                          </a:lnTo>
                          <a:lnTo>
                            <a:pt x="74" y="230"/>
                          </a:lnTo>
                          <a:lnTo>
                            <a:pt x="64" y="237"/>
                          </a:lnTo>
                          <a:lnTo>
                            <a:pt x="59" y="247"/>
                          </a:lnTo>
                          <a:lnTo>
                            <a:pt x="55" y="256"/>
                          </a:lnTo>
                          <a:lnTo>
                            <a:pt x="48" y="266"/>
                          </a:lnTo>
                          <a:lnTo>
                            <a:pt x="43" y="275"/>
                          </a:lnTo>
                          <a:lnTo>
                            <a:pt x="38" y="285"/>
                          </a:lnTo>
                          <a:lnTo>
                            <a:pt x="33" y="294"/>
                          </a:lnTo>
                          <a:lnTo>
                            <a:pt x="29" y="306"/>
                          </a:lnTo>
                          <a:lnTo>
                            <a:pt x="24" y="316"/>
                          </a:lnTo>
                          <a:lnTo>
                            <a:pt x="21" y="325"/>
                          </a:lnTo>
                          <a:lnTo>
                            <a:pt x="17" y="335"/>
                          </a:lnTo>
                          <a:lnTo>
                            <a:pt x="14" y="347"/>
                          </a:lnTo>
                          <a:lnTo>
                            <a:pt x="12" y="356"/>
                          </a:lnTo>
                          <a:lnTo>
                            <a:pt x="7" y="366"/>
                          </a:lnTo>
                          <a:lnTo>
                            <a:pt x="5" y="378"/>
                          </a:lnTo>
                          <a:lnTo>
                            <a:pt x="5" y="390"/>
                          </a:lnTo>
                          <a:lnTo>
                            <a:pt x="2" y="399"/>
                          </a:lnTo>
                          <a:lnTo>
                            <a:pt x="0" y="411"/>
                          </a:lnTo>
                          <a:lnTo>
                            <a:pt x="0" y="423"/>
                          </a:lnTo>
                          <a:lnTo>
                            <a:pt x="0" y="435"/>
                          </a:lnTo>
                          <a:lnTo>
                            <a:pt x="0" y="447"/>
                          </a:lnTo>
                          <a:lnTo>
                            <a:pt x="0" y="459"/>
                          </a:lnTo>
                          <a:lnTo>
                            <a:pt x="0" y="470"/>
                          </a:lnTo>
                          <a:lnTo>
                            <a:pt x="2" y="482"/>
                          </a:lnTo>
                          <a:lnTo>
                            <a:pt x="2" y="494"/>
                          </a:lnTo>
                          <a:lnTo>
                            <a:pt x="5" y="506"/>
                          </a:lnTo>
                          <a:lnTo>
                            <a:pt x="5" y="520"/>
                          </a:lnTo>
                          <a:lnTo>
                            <a:pt x="7" y="532"/>
                          </a:lnTo>
                          <a:lnTo>
                            <a:pt x="12" y="544"/>
                          </a:lnTo>
                          <a:lnTo>
                            <a:pt x="14" y="558"/>
                          </a:lnTo>
                          <a:lnTo>
                            <a:pt x="17" y="570"/>
                          </a:lnTo>
                          <a:lnTo>
                            <a:pt x="21" y="585"/>
                          </a:lnTo>
                          <a:lnTo>
                            <a:pt x="24" y="599"/>
                          </a:lnTo>
                          <a:lnTo>
                            <a:pt x="29" y="613"/>
                          </a:lnTo>
                          <a:lnTo>
                            <a:pt x="36" y="627"/>
                          </a:lnTo>
                          <a:lnTo>
                            <a:pt x="40" y="642"/>
                          </a:lnTo>
                          <a:lnTo>
                            <a:pt x="45" y="656"/>
                          </a:lnTo>
                          <a:lnTo>
                            <a:pt x="52" y="670"/>
                          </a:lnTo>
                          <a:lnTo>
                            <a:pt x="57" y="684"/>
                          </a:lnTo>
                          <a:lnTo>
                            <a:pt x="67" y="699"/>
                          </a:lnTo>
                          <a:lnTo>
                            <a:pt x="71" y="713"/>
                          </a:lnTo>
                          <a:lnTo>
                            <a:pt x="78" y="730"/>
                          </a:lnTo>
                          <a:lnTo>
                            <a:pt x="86" y="742"/>
                          </a:lnTo>
                          <a:lnTo>
                            <a:pt x="90" y="758"/>
                          </a:lnTo>
                          <a:lnTo>
                            <a:pt x="98" y="770"/>
                          </a:lnTo>
                          <a:lnTo>
                            <a:pt x="105" y="787"/>
                          </a:lnTo>
                          <a:lnTo>
                            <a:pt x="109" y="799"/>
                          </a:lnTo>
                          <a:lnTo>
                            <a:pt x="114" y="813"/>
                          </a:lnTo>
                          <a:lnTo>
                            <a:pt x="119" y="827"/>
                          </a:lnTo>
                          <a:lnTo>
                            <a:pt x="124" y="841"/>
                          </a:lnTo>
                          <a:lnTo>
                            <a:pt x="131" y="853"/>
                          </a:lnTo>
                          <a:lnTo>
                            <a:pt x="136" y="868"/>
                          </a:lnTo>
                          <a:lnTo>
                            <a:pt x="140" y="882"/>
                          </a:lnTo>
                          <a:lnTo>
                            <a:pt x="145" y="894"/>
                          </a:lnTo>
                          <a:lnTo>
                            <a:pt x="148" y="908"/>
                          </a:lnTo>
                          <a:lnTo>
                            <a:pt x="155" y="920"/>
                          </a:lnTo>
                          <a:lnTo>
                            <a:pt x="157" y="932"/>
                          </a:lnTo>
                          <a:lnTo>
                            <a:pt x="162" y="946"/>
                          </a:lnTo>
                          <a:lnTo>
                            <a:pt x="164" y="958"/>
                          </a:lnTo>
                          <a:lnTo>
                            <a:pt x="169" y="970"/>
                          </a:lnTo>
                          <a:lnTo>
                            <a:pt x="174" y="982"/>
                          </a:lnTo>
                          <a:lnTo>
                            <a:pt x="176" y="994"/>
                          </a:lnTo>
                          <a:lnTo>
                            <a:pt x="181" y="1006"/>
                          </a:lnTo>
                          <a:lnTo>
                            <a:pt x="186" y="1017"/>
                          </a:lnTo>
                          <a:lnTo>
                            <a:pt x="188" y="1029"/>
                          </a:lnTo>
                          <a:lnTo>
                            <a:pt x="193" y="1039"/>
                          </a:lnTo>
                          <a:lnTo>
                            <a:pt x="195" y="1051"/>
                          </a:lnTo>
                          <a:lnTo>
                            <a:pt x="200" y="1063"/>
                          </a:lnTo>
                          <a:lnTo>
                            <a:pt x="202" y="1072"/>
                          </a:lnTo>
                          <a:lnTo>
                            <a:pt x="205" y="1082"/>
                          </a:lnTo>
                          <a:lnTo>
                            <a:pt x="209" y="1094"/>
                          </a:lnTo>
                          <a:lnTo>
                            <a:pt x="212" y="1103"/>
                          </a:lnTo>
                          <a:lnTo>
                            <a:pt x="217" y="1113"/>
                          </a:lnTo>
                          <a:lnTo>
                            <a:pt x="219" y="1122"/>
                          </a:lnTo>
                          <a:lnTo>
                            <a:pt x="221" y="1132"/>
                          </a:lnTo>
                          <a:lnTo>
                            <a:pt x="226" y="1141"/>
                          </a:lnTo>
                          <a:lnTo>
                            <a:pt x="228" y="1151"/>
                          </a:lnTo>
                          <a:lnTo>
                            <a:pt x="231" y="1160"/>
                          </a:lnTo>
                          <a:lnTo>
                            <a:pt x="236" y="1167"/>
                          </a:lnTo>
                          <a:lnTo>
                            <a:pt x="238" y="1177"/>
                          </a:lnTo>
                          <a:lnTo>
                            <a:pt x="243" y="1184"/>
                          </a:lnTo>
                          <a:lnTo>
                            <a:pt x="245" y="1193"/>
                          </a:lnTo>
                          <a:lnTo>
                            <a:pt x="250" y="1201"/>
                          </a:lnTo>
                          <a:lnTo>
                            <a:pt x="252" y="1208"/>
                          </a:lnTo>
                          <a:lnTo>
                            <a:pt x="257" y="1215"/>
                          </a:lnTo>
                          <a:lnTo>
                            <a:pt x="262" y="1222"/>
                          </a:lnTo>
                          <a:lnTo>
                            <a:pt x="264" y="1229"/>
                          </a:lnTo>
                          <a:lnTo>
                            <a:pt x="269" y="1236"/>
                          </a:lnTo>
                          <a:lnTo>
                            <a:pt x="274" y="1243"/>
                          </a:lnTo>
                          <a:lnTo>
                            <a:pt x="278" y="1248"/>
                          </a:lnTo>
                          <a:lnTo>
                            <a:pt x="283" y="1253"/>
                          </a:lnTo>
                          <a:lnTo>
                            <a:pt x="288" y="1260"/>
                          </a:lnTo>
                          <a:lnTo>
                            <a:pt x="293" y="1265"/>
                          </a:lnTo>
                          <a:lnTo>
                            <a:pt x="297" y="1272"/>
                          </a:lnTo>
                          <a:lnTo>
                            <a:pt x="302" y="1274"/>
                          </a:lnTo>
                          <a:lnTo>
                            <a:pt x="307" y="1281"/>
                          </a:lnTo>
                          <a:lnTo>
                            <a:pt x="312" y="1284"/>
                          </a:lnTo>
                          <a:lnTo>
                            <a:pt x="319" y="1289"/>
                          </a:lnTo>
                          <a:lnTo>
                            <a:pt x="324" y="1291"/>
                          </a:lnTo>
                          <a:lnTo>
                            <a:pt x="331" y="1296"/>
                          </a:lnTo>
                          <a:lnTo>
                            <a:pt x="335" y="1300"/>
                          </a:lnTo>
                          <a:lnTo>
                            <a:pt x="343" y="1303"/>
                          </a:lnTo>
                          <a:lnTo>
                            <a:pt x="350" y="1305"/>
                          </a:lnTo>
                          <a:lnTo>
                            <a:pt x="357" y="1310"/>
                          </a:lnTo>
                          <a:lnTo>
                            <a:pt x="364" y="1310"/>
                          </a:lnTo>
                          <a:lnTo>
                            <a:pt x="369" y="1312"/>
                          </a:lnTo>
                          <a:lnTo>
                            <a:pt x="376" y="1315"/>
                          </a:lnTo>
                          <a:lnTo>
                            <a:pt x="383" y="1315"/>
                          </a:lnTo>
                          <a:lnTo>
                            <a:pt x="390" y="1317"/>
                          </a:lnTo>
                          <a:lnTo>
                            <a:pt x="395" y="1317"/>
                          </a:lnTo>
                          <a:lnTo>
                            <a:pt x="402" y="1317"/>
                          </a:lnTo>
                          <a:lnTo>
                            <a:pt x="409" y="1319"/>
                          </a:lnTo>
                          <a:lnTo>
                            <a:pt x="416" y="1317"/>
                          </a:lnTo>
                          <a:lnTo>
                            <a:pt x="421" y="1317"/>
                          </a:lnTo>
                          <a:lnTo>
                            <a:pt x="428" y="1317"/>
                          </a:lnTo>
                          <a:lnTo>
                            <a:pt x="435" y="1317"/>
                          </a:lnTo>
                          <a:lnTo>
                            <a:pt x="440" y="1317"/>
                          </a:lnTo>
                          <a:lnTo>
                            <a:pt x="447" y="1317"/>
                          </a:lnTo>
                          <a:lnTo>
                            <a:pt x="452" y="1315"/>
                          </a:lnTo>
                          <a:lnTo>
                            <a:pt x="459" y="1315"/>
                          </a:lnTo>
                          <a:lnTo>
                            <a:pt x="466" y="1312"/>
                          </a:lnTo>
                          <a:lnTo>
                            <a:pt x="471" y="1310"/>
                          </a:lnTo>
                          <a:lnTo>
                            <a:pt x="476" y="1310"/>
                          </a:lnTo>
                          <a:lnTo>
                            <a:pt x="483" y="1308"/>
                          </a:lnTo>
                          <a:lnTo>
                            <a:pt x="488" y="1305"/>
                          </a:lnTo>
                          <a:lnTo>
                            <a:pt x="495" y="1305"/>
                          </a:lnTo>
                          <a:lnTo>
                            <a:pt x="500" y="1303"/>
                          </a:lnTo>
                          <a:lnTo>
                            <a:pt x="507" y="1300"/>
                          </a:lnTo>
                          <a:lnTo>
                            <a:pt x="512" y="1298"/>
                          </a:lnTo>
                          <a:lnTo>
                            <a:pt x="519" y="1296"/>
                          </a:lnTo>
                          <a:lnTo>
                            <a:pt x="523" y="1293"/>
                          </a:lnTo>
                          <a:lnTo>
                            <a:pt x="531" y="1291"/>
                          </a:lnTo>
                          <a:lnTo>
                            <a:pt x="535" y="1289"/>
                          </a:lnTo>
                          <a:lnTo>
                            <a:pt x="540" y="1286"/>
                          </a:lnTo>
                          <a:lnTo>
                            <a:pt x="545" y="1284"/>
                          </a:lnTo>
                          <a:lnTo>
                            <a:pt x="552" y="1281"/>
                          </a:lnTo>
                          <a:lnTo>
                            <a:pt x="557" y="1279"/>
                          </a:lnTo>
                          <a:lnTo>
                            <a:pt x="562" y="1277"/>
                          </a:lnTo>
                          <a:lnTo>
                            <a:pt x="566" y="1274"/>
                          </a:lnTo>
                          <a:lnTo>
                            <a:pt x="571" y="1272"/>
                          </a:lnTo>
                          <a:lnTo>
                            <a:pt x="576" y="1270"/>
                          </a:lnTo>
                          <a:lnTo>
                            <a:pt x="581" y="1267"/>
                          </a:lnTo>
                          <a:lnTo>
                            <a:pt x="585" y="1265"/>
                          </a:lnTo>
                          <a:lnTo>
                            <a:pt x="590" y="1260"/>
                          </a:lnTo>
                          <a:lnTo>
                            <a:pt x="600" y="1255"/>
                          </a:lnTo>
                          <a:lnTo>
                            <a:pt x="609" y="1253"/>
                          </a:lnTo>
                          <a:lnTo>
                            <a:pt x="619" y="1248"/>
                          </a:lnTo>
                          <a:lnTo>
                            <a:pt x="628" y="1246"/>
                          </a:lnTo>
                          <a:lnTo>
                            <a:pt x="635" y="1241"/>
                          </a:lnTo>
                          <a:lnTo>
                            <a:pt x="645" y="1241"/>
                          </a:lnTo>
                          <a:lnTo>
                            <a:pt x="652" y="1239"/>
                          </a:lnTo>
                          <a:lnTo>
                            <a:pt x="661" y="1239"/>
                          </a:lnTo>
                          <a:lnTo>
                            <a:pt x="669" y="1239"/>
                          </a:lnTo>
                          <a:lnTo>
                            <a:pt x="676" y="1239"/>
                          </a:lnTo>
                          <a:lnTo>
                            <a:pt x="683" y="1241"/>
                          </a:lnTo>
                          <a:lnTo>
                            <a:pt x="690" y="1243"/>
                          </a:lnTo>
                          <a:lnTo>
                            <a:pt x="695" y="1246"/>
                          </a:lnTo>
                          <a:lnTo>
                            <a:pt x="702" y="1251"/>
                          </a:lnTo>
                          <a:lnTo>
                            <a:pt x="709" y="1253"/>
                          </a:lnTo>
                          <a:lnTo>
                            <a:pt x="719" y="1258"/>
                          </a:lnTo>
                          <a:lnTo>
                            <a:pt x="726" y="1260"/>
                          </a:lnTo>
                          <a:lnTo>
                            <a:pt x="735" y="1267"/>
                          </a:lnTo>
                          <a:lnTo>
                            <a:pt x="740" y="1270"/>
                          </a:lnTo>
                          <a:lnTo>
                            <a:pt x="745" y="1272"/>
                          </a:lnTo>
                          <a:lnTo>
                            <a:pt x="750" y="1274"/>
                          </a:lnTo>
                          <a:lnTo>
                            <a:pt x="754" y="1277"/>
                          </a:lnTo>
                          <a:lnTo>
                            <a:pt x="759" y="1279"/>
                          </a:lnTo>
                          <a:lnTo>
                            <a:pt x="764" y="1281"/>
                          </a:lnTo>
                          <a:lnTo>
                            <a:pt x="769" y="1284"/>
                          </a:lnTo>
                          <a:lnTo>
                            <a:pt x="773" y="1286"/>
                          </a:lnTo>
                          <a:lnTo>
                            <a:pt x="778" y="1289"/>
                          </a:lnTo>
                          <a:lnTo>
                            <a:pt x="785" y="1291"/>
                          </a:lnTo>
                          <a:lnTo>
                            <a:pt x="790" y="1296"/>
                          </a:lnTo>
                          <a:lnTo>
                            <a:pt x="795" y="1298"/>
                          </a:lnTo>
                          <a:lnTo>
                            <a:pt x="802" y="1300"/>
                          </a:lnTo>
                          <a:lnTo>
                            <a:pt x="807" y="1303"/>
                          </a:lnTo>
                          <a:lnTo>
                            <a:pt x="811" y="1305"/>
                          </a:lnTo>
                          <a:lnTo>
                            <a:pt x="816" y="1308"/>
                          </a:lnTo>
                          <a:lnTo>
                            <a:pt x="823" y="1310"/>
                          </a:lnTo>
                          <a:lnTo>
                            <a:pt x="828" y="1312"/>
                          </a:lnTo>
                          <a:lnTo>
                            <a:pt x="833" y="1315"/>
                          </a:lnTo>
                          <a:lnTo>
                            <a:pt x="840" y="1319"/>
                          </a:lnTo>
                          <a:lnTo>
                            <a:pt x="845" y="1322"/>
                          </a:lnTo>
                          <a:lnTo>
                            <a:pt x="849" y="1324"/>
                          </a:lnTo>
                          <a:lnTo>
                            <a:pt x="857" y="1327"/>
                          </a:lnTo>
                          <a:lnTo>
                            <a:pt x="861" y="1329"/>
                          </a:lnTo>
                          <a:lnTo>
                            <a:pt x="866" y="1331"/>
                          </a:lnTo>
                          <a:lnTo>
                            <a:pt x="873" y="1334"/>
                          </a:lnTo>
                          <a:lnTo>
                            <a:pt x="878" y="1336"/>
                          </a:lnTo>
                          <a:lnTo>
                            <a:pt x="883" y="1339"/>
                          </a:lnTo>
                          <a:lnTo>
                            <a:pt x="890" y="1341"/>
                          </a:lnTo>
                          <a:lnTo>
                            <a:pt x="895" y="1341"/>
                          </a:lnTo>
                          <a:lnTo>
                            <a:pt x="899" y="1343"/>
                          </a:lnTo>
                          <a:lnTo>
                            <a:pt x="904" y="1346"/>
                          </a:lnTo>
                          <a:lnTo>
                            <a:pt x="909" y="1348"/>
                          </a:lnTo>
                          <a:lnTo>
                            <a:pt x="916" y="1350"/>
                          </a:lnTo>
                          <a:lnTo>
                            <a:pt x="921" y="1353"/>
                          </a:lnTo>
                          <a:lnTo>
                            <a:pt x="926" y="1355"/>
                          </a:lnTo>
                          <a:lnTo>
                            <a:pt x="930" y="1355"/>
                          </a:lnTo>
                          <a:lnTo>
                            <a:pt x="935" y="1358"/>
                          </a:lnTo>
                          <a:lnTo>
                            <a:pt x="940" y="1358"/>
                          </a:lnTo>
                          <a:lnTo>
                            <a:pt x="945" y="1360"/>
                          </a:lnTo>
                          <a:lnTo>
                            <a:pt x="954" y="1362"/>
                          </a:lnTo>
                          <a:lnTo>
                            <a:pt x="964" y="1365"/>
                          </a:lnTo>
                          <a:lnTo>
                            <a:pt x="971" y="1367"/>
                          </a:lnTo>
                          <a:lnTo>
                            <a:pt x="980" y="1369"/>
                          </a:lnTo>
                          <a:lnTo>
                            <a:pt x="987" y="1369"/>
                          </a:lnTo>
                          <a:lnTo>
                            <a:pt x="997" y="1369"/>
                          </a:lnTo>
                          <a:lnTo>
                            <a:pt x="1002" y="1367"/>
                          </a:lnTo>
                          <a:lnTo>
                            <a:pt x="1011" y="1365"/>
                          </a:lnTo>
                          <a:lnTo>
                            <a:pt x="1014" y="1362"/>
                          </a:lnTo>
                          <a:lnTo>
                            <a:pt x="1021" y="1362"/>
                          </a:lnTo>
                          <a:lnTo>
                            <a:pt x="1026" y="1358"/>
                          </a:lnTo>
                          <a:lnTo>
                            <a:pt x="1030" y="1358"/>
                          </a:lnTo>
                          <a:lnTo>
                            <a:pt x="1035" y="1353"/>
                          </a:lnTo>
                          <a:lnTo>
                            <a:pt x="1040" y="1350"/>
                          </a:lnTo>
                          <a:lnTo>
                            <a:pt x="1047" y="1348"/>
                          </a:lnTo>
                          <a:lnTo>
                            <a:pt x="1054" y="1343"/>
                          </a:lnTo>
                          <a:lnTo>
                            <a:pt x="1059" y="1339"/>
                          </a:lnTo>
                          <a:lnTo>
                            <a:pt x="1066" y="1336"/>
                          </a:lnTo>
                          <a:lnTo>
                            <a:pt x="1073" y="1331"/>
                          </a:lnTo>
                          <a:lnTo>
                            <a:pt x="1080" y="1327"/>
                          </a:lnTo>
                          <a:lnTo>
                            <a:pt x="1087" y="1322"/>
                          </a:lnTo>
                          <a:lnTo>
                            <a:pt x="1095" y="1315"/>
                          </a:lnTo>
                          <a:lnTo>
                            <a:pt x="1102" y="1310"/>
                          </a:lnTo>
                          <a:lnTo>
                            <a:pt x="1109" y="1305"/>
                          </a:lnTo>
                          <a:lnTo>
                            <a:pt x="1116" y="1298"/>
                          </a:lnTo>
                          <a:lnTo>
                            <a:pt x="1123" y="1291"/>
                          </a:lnTo>
                          <a:lnTo>
                            <a:pt x="1133" y="1284"/>
                          </a:lnTo>
                          <a:lnTo>
                            <a:pt x="1140" y="1279"/>
                          </a:lnTo>
                          <a:lnTo>
                            <a:pt x="1149" y="1272"/>
                          </a:lnTo>
                          <a:lnTo>
                            <a:pt x="1156" y="1262"/>
                          </a:lnTo>
                          <a:lnTo>
                            <a:pt x="1164" y="1255"/>
                          </a:lnTo>
                          <a:lnTo>
                            <a:pt x="1173" y="1248"/>
                          </a:lnTo>
                          <a:lnTo>
                            <a:pt x="1180" y="1239"/>
                          </a:lnTo>
                          <a:lnTo>
                            <a:pt x="1190" y="1229"/>
                          </a:lnTo>
                          <a:lnTo>
                            <a:pt x="1199" y="1220"/>
                          </a:lnTo>
                          <a:lnTo>
                            <a:pt x="1209" y="1212"/>
                          </a:lnTo>
                          <a:lnTo>
                            <a:pt x="1216" y="1201"/>
                          </a:lnTo>
                          <a:lnTo>
                            <a:pt x="1225" y="1191"/>
                          </a:lnTo>
                          <a:lnTo>
                            <a:pt x="1235" y="1182"/>
                          </a:lnTo>
                          <a:lnTo>
                            <a:pt x="1242" y="1170"/>
                          </a:lnTo>
                          <a:lnTo>
                            <a:pt x="1252" y="1158"/>
                          </a:lnTo>
                          <a:lnTo>
                            <a:pt x="1259" y="1148"/>
                          </a:lnTo>
                          <a:lnTo>
                            <a:pt x="1268" y="1136"/>
                          </a:lnTo>
                          <a:lnTo>
                            <a:pt x="1278" y="1124"/>
                          </a:lnTo>
                          <a:lnTo>
                            <a:pt x="1285" y="1113"/>
                          </a:lnTo>
                          <a:lnTo>
                            <a:pt x="1294" y="1101"/>
                          </a:lnTo>
                          <a:lnTo>
                            <a:pt x="1302" y="1086"/>
                          </a:lnTo>
                          <a:lnTo>
                            <a:pt x="1311" y="1075"/>
                          </a:lnTo>
                          <a:lnTo>
                            <a:pt x="1318" y="1063"/>
                          </a:lnTo>
                          <a:lnTo>
                            <a:pt x="1328" y="1048"/>
                          </a:lnTo>
                          <a:lnTo>
                            <a:pt x="1335" y="1034"/>
                          </a:lnTo>
                          <a:lnTo>
                            <a:pt x="1344" y="1022"/>
                          </a:lnTo>
                          <a:lnTo>
                            <a:pt x="1352" y="1006"/>
                          </a:lnTo>
                          <a:lnTo>
                            <a:pt x="1361" y="991"/>
                          </a:lnTo>
                          <a:lnTo>
                            <a:pt x="1368" y="975"/>
                          </a:lnTo>
                          <a:lnTo>
                            <a:pt x="1375" y="960"/>
                          </a:lnTo>
                          <a:lnTo>
                            <a:pt x="1382" y="944"/>
                          </a:lnTo>
                          <a:lnTo>
                            <a:pt x="1392" y="929"/>
                          </a:lnTo>
                          <a:lnTo>
                            <a:pt x="1399" y="913"/>
                          </a:lnTo>
                          <a:lnTo>
                            <a:pt x="1406" y="899"/>
                          </a:lnTo>
                          <a:lnTo>
                            <a:pt x="1411" y="879"/>
                          </a:lnTo>
                          <a:lnTo>
                            <a:pt x="1418" y="863"/>
                          </a:lnTo>
                          <a:lnTo>
                            <a:pt x="1425" y="846"/>
                          </a:lnTo>
                          <a:lnTo>
                            <a:pt x="1432" y="830"/>
                          </a:lnTo>
                          <a:lnTo>
                            <a:pt x="1440" y="811"/>
                          </a:lnTo>
                          <a:lnTo>
                            <a:pt x="1447" y="791"/>
                          </a:lnTo>
                          <a:lnTo>
                            <a:pt x="1451" y="775"/>
                          </a:lnTo>
                          <a:lnTo>
                            <a:pt x="1459" y="756"/>
                          </a:lnTo>
                          <a:lnTo>
                            <a:pt x="1463" y="737"/>
                          </a:lnTo>
                          <a:lnTo>
                            <a:pt x="1466" y="720"/>
                          </a:lnTo>
                          <a:lnTo>
                            <a:pt x="1471" y="701"/>
                          </a:lnTo>
                          <a:lnTo>
                            <a:pt x="1475" y="682"/>
                          </a:lnTo>
                          <a:lnTo>
                            <a:pt x="1478" y="665"/>
                          </a:lnTo>
                          <a:lnTo>
                            <a:pt x="1480" y="649"/>
                          </a:lnTo>
                          <a:lnTo>
                            <a:pt x="1482" y="630"/>
                          </a:lnTo>
                          <a:lnTo>
                            <a:pt x="1485" y="616"/>
                          </a:lnTo>
                          <a:lnTo>
                            <a:pt x="1485" y="599"/>
                          </a:lnTo>
                          <a:lnTo>
                            <a:pt x="1487" y="582"/>
                          </a:lnTo>
                          <a:lnTo>
                            <a:pt x="1487" y="568"/>
                          </a:lnTo>
                          <a:lnTo>
                            <a:pt x="1487" y="551"/>
                          </a:lnTo>
                          <a:lnTo>
                            <a:pt x="1487" y="537"/>
                          </a:lnTo>
                          <a:lnTo>
                            <a:pt x="1485" y="523"/>
                          </a:lnTo>
                          <a:lnTo>
                            <a:pt x="1485" y="506"/>
                          </a:lnTo>
                          <a:lnTo>
                            <a:pt x="1482" y="494"/>
                          </a:lnTo>
                          <a:lnTo>
                            <a:pt x="1480" y="480"/>
                          </a:lnTo>
                          <a:lnTo>
                            <a:pt x="1478" y="466"/>
                          </a:lnTo>
                          <a:lnTo>
                            <a:pt x="1475" y="451"/>
                          </a:lnTo>
                          <a:lnTo>
                            <a:pt x="1473" y="440"/>
                          </a:lnTo>
                          <a:lnTo>
                            <a:pt x="1468" y="425"/>
                          </a:lnTo>
                          <a:lnTo>
                            <a:pt x="1466" y="413"/>
                          </a:lnTo>
                          <a:lnTo>
                            <a:pt x="1461" y="401"/>
                          </a:lnTo>
                          <a:lnTo>
                            <a:pt x="1459" y="390"/>
                          </a:lnTo>
                          <a:lnTo>
                            <a:pt x="1451" y="378"/>
                          </a:lnTo>
                          <a:lnTo>
                            <a:pt x="1449" y="366"/>
                          </a:lnTo>
                          <a:lnTo>
                            <a:pt x="1442" y="354"/>
                          </a:lnTo>
                          <a:lnTo>
                            <a:pt x="1440" y="344"/>
                          </a:lnTo>
                          <a:lnTo>
                            <a:pt x="1432" y="332"/>
                          </a:lnTo>
                          <a:lnTo>
                            <a:pt x="1428" y="321"/>
                          </a:lnTo>
                          <a:lnTo>
                            <a:pt x="1423" y="311"/>
                          </a:lnTo>
                          <a:lnTo>
                            <a:pt x="1416" y="302"/>
                          </a:lnTo>
                          <a:lnTo>
                            <a:pt x="1409" y="292"/>
                          </a:lnTo>
                          <a:lnTo>
                            <a:pt x="1404" y="283"/>
                          </a:lnTo>
                          <a:lnTo>
                            <a:pt x="1397" y="273"/>
                          </a:lnTo>
                          <a:lnTo>
                            <a:pt x="1390" y="264"/>
                          </a:lnTo>
                          <a:lnTo>
                            <a:pt x="1382" y="254"/>
                          </a:lnTo>
                          <a:lnTo>
                            <a:pt x="1375" y="247"/>
                          </a:lnTo>
                          <a:lnTo>
                            <a:pt x="1368" y="237"/>
                          </a:lnTo>
                          <a:lnTo>
                            <a:pt x="1361" y="230"/>
                          </a:lnTo>
                          <a:lnTo>
                            <a:pt x="1354" y="221"/>
                          </a:lnTo>
                          <a:lnTo>
                            <a:pt x="1347" y="214"/>
                          </a:lnTo>
                          <a:lnTo>
                            <a:pt x="1340" y="206"/>
                          </a:lnTo>
                          <a:lnTo>
                            <a:pt x="1332" y="199"/>
                          </a:lnTo>
                          <a:lnTo>
                            <a:pt x="1325" y="190"/>
                          </a:lnTo>
                          <a:lnTo>
                            <a:pt x="1318" y="185"/>
                          </a:lnTo>
                          <a:lnTo>
                            <a:pt x="1311" y="178"/>
                          </a:lnTo>
                          <a:lnTo>
                            <a:pt x="1304" y="173"/>
                          </a:lnTo>
                          <a:lnTo>
                            <a:pt x="1294" y="166"/>
                          </a:lnTo>
                          <a:lnTo>
                            <a:pt x="1287" y="159"/>
                          </a:lnTo>
                          <a:lnTo>
                            <a:pt x="1280" y="154"/>
                          </a:lnTo>
                          <a:lnTo>
                            <a:pt x="1273" y="147"/>
                          </a:lnTo>
                          <a:lnTo>
                            <a:pt x="1266" y="142"/>
                          </a:lnTo>
                          <a:lnTo>
                            <a:pt x="1259" y="135"/>
                          </a:lnTo>
                          <a:lnTo>
                            <a:pt x="1252" y="130"/>
                          </a:lnTo>
                          <a:lnTo>
                            <a:pt x="1244" y="126"/>
                          </a:lnTo>
                          <a:lnTo>
                            <a:pt x="1235" y="121"/>
                          </a:lnTo>
                          <a:lnTo>
                            <a:pt x="1228" y="116"/>
                          </a:lnTo>
                          <a:lnTo>
                            <a:pt x="1221" y="114"/>
                          </a:lnTo>
                          <a:lnTo>
                            <a:pt x="1216" y="109"/>
                          </a:lnTo>
                          <a:lnTo>
                            <a:pt x="1209" y="104"/>
                          </a:lnTo>
                          <a:lnTo>
                            <a:pt x="1202" y="99"/>
                          </a:lnTo>
                          <a:lnTo>
                            <a:pt x="1194" y="97"/>
                          </a:lnTo>
                          <a:lnTo>
                            <a:pt x="1190" y="95"/>
                          </a:lnTo>
                          <a:lnTo>
                            <a:pt x="1183" y="90"/>
                          </a:lnTo>
                          <a:lnTo>
                            <a:pt x="1175" y="85"/>
                          </a:lnTo>
                          <a:lnTo>
                            <a:pt x="1168" y="83"/>
                          </a:lnTo>
                          <a:lnTo>
                            <a:pt x="1164" y="80"/>
                          </a:lnTo>
                          <a:lnTo>
                            <a:pt x="1156" y="78"/>
                          </a:lnTo>
                          <a:lnTo>
                            <a:pt x="1149" y="76"/>
                          </a:lnTo>
                          <a:lnTo>
                            <a:pt x="1142" y="73"/>
                          </a:lnTo>
                          <a:lnTo>
                            <a:pt x="1137" y="68"/>
                          </a:lnTo>
                          <a:lnTo>
                            <a:pt x="1130" y="66"/>
                          </a:lnTo>
                          <a:lnTo>
                            <a:pt x="1123" y="64"/>
                          </a:lnTo>
                          <a:lnTo>
                            <a:pt x="1116" y="61"/>
                          </a:lnTo>
                          <a:lnTo>
                            <a:pt x="1109" y="61"/>
                          </a:lnTo>
                          <a:lnTo>
                            <a:pt x="1102" y="59"/>
                          </a:lnTo>
                          <a:lnTo>
                            <a:pt x="1097" y="57"/>
                          </a:lnTo>
                          <a:lnTo>
                            <a:pt x="1090" y="54"/>
                          </a:lnTo>
                          <a:lnTo>
                            <a:pt x="1083" y="54"/>
                          </a:lnTo>
                          <a:lnTo>
                            <a:pt x="1076" y="52"/>
                          </a:lnTo>
                          <a:lnTo>
                            <a:pt x="1068" y="49"/>
                          </a:lnTo>
                          <a:lnTo>
                            <a:pt x="1061" y="49"/>
                          </a:lnTo>
                          <a:lnTo>
                            <a:pt x="1054" y="47"/>
                          </a:lnTo>
                          <a:lnTo>
                            <a:pt x="1047" y="45"/>
                          </a:lnTo>
                          <a:lnTo>
                            <a:pt x="1040" y="45"/>
                          </a:lnTo>
                          <a:lnTo>
                            <a:pt x="1033" y="45"/>
                          </a:lnTo>
                          <a:lnTo>
                            <a:pt x="1028" y="45"/>
                          </a:lnTo>
                          <a:lnTo>
                            <a:pt x="1021" y="42"/>
                          </a:lnTo>
                          <a:lnTo>
                            <a:pt x="1014" y="42"/>
                          </a:lnTo>
                          <a:lnTo>
                            <a:pt x="1006" y="40"/>
                          </a:lnTo>
                          <a:lnTo>
                            <a:pt x="999" y="40"/>
                          </a:lnTo>
                          <a:lnTo>
                            <a:pt x="995" y="40"/>
                          </a:lnTo>
                          <a:lnTo>
                            <a:pt x="987" y="40"/>
                          </a:lnTo>
                          <a:lnTo>
                            <a:pt x="980" y="40"/>
                          </a:lnTo>
                          <a:lnTo>
                            <a:pt x="976" y="40"/>
                          </a:lnTo>
                          <a:lnTo>
                            <a:pt x="968" y="40"/>
                          </a:lnTo>
                          <a:lnTo>
                            <a:pt x="961" y="40"/>
                          </a:lnTo>
                          <a:lnTo>
                            <a:pt x="954" y="38"/>
                          </a:lnTo>
                          <a:lnTo>
                            <a:pt x="949" y="38"/>
                          </a:lnTo>
                          <a:lnTo>
                            <a:pt x="942" y="38"/>
                          </a:lnTo>
                          <a:lnTo>
                            <a:pt x="937" y="38"/>
                          </a:lnTo>
                          <a:lnTo>
                            <a:pt x="930" y="38"/>
                          </a:lnTo>
                          <a:lnTo>
                            <a:pt x="926" y="40"/>
                          </a:lnTo>
                          <a:lnTo>
                            <a:pt x="918" y="40"/>
                          </a:lnTo>
                          <a:lnTo>
                            <a:pt x="914" y="40"/>
                          </a:lnTo>
                          <a:lnTo>
                            <a:pt x="907" y="40"/>
                          </a:lnTo>
                          <a:lnTo>
                            <a:pt x="902" y="40"/>
                          </a:lnTo>
                          <a:lnTo>
                            <a:pt x="895" y="40"/>
                          </a:lnTo>
                          <a:lnTo>
                            <a:pt x="890" y="40"/>
                          </a:lnTo>
                          <a:lnTo>
                            <a:pt x="885" y="40"/>
                          </a:lnTo>
                          <a:lnTo>
                            <a:pt x="880" y="40"/>
                          </a:lnTo>
                          <a:lnTo>
                            <a:pt x="876" y="40"/>
                          </a:lnTo>
                          <a:lnTo>
                            <a:pt x="868" y="40"/>
                          </a:lnTo>
                          <a:lnTo>
                            <a:pt x="864" y="40"/>
                          </a:lnTo>
                          <a:lnTo>
                            <a:pt x="859" y="42"/>
                          </a:lnTo>
                          <a:lnTo>
                            <a:pt x="849" y="42"/>
                          </a:lnTo>
                          <a:lnTo>
                            <a:pt x="842" y="42"/>
                          </a:lnTo>
                          <a:lnTo>
                            <a:pt x="835" y="42"/>
                          </a:lnTo>
                          <a:lnTo>
                            <a:pt x="826" y="45"/>
                          </a:lnTo>
                          <a:lnTo>
                            <a:pt x="819" y="45"/>
                          </a:lnTo>
                          <a:lnTo>
                            <a:pt x="814" y="47"/>
                          </a:lnTo>
                          <a:lnTo>
                            <a:pt x="807" y="47"/>
                          </a:lnTo>
                          <a:lnTo>
                            <a:pt x="802" y="47"/>
                          </a:lnTo>
                          <a:lnTo>
                            <a:pt x="795" y="47"/>
                          </a:lnTo>
                          <a:lnTo>
                            <a:pt x="788" y="49"/>
                          </a:lnTo>
                          <a:lnTo>
                            <a:pt x="780" y="49"/>
                          </a:lnTo>
                          <a:lnTo>
                            <a:pt x="773" y="49"/>
                          </a:lnTo>
                          <a:lnTo>
                            <a:pt x="766" y="49"/>
                          </a:lnTo>
                          <a:lnTo>
                            <a:pt x="761" y="52"/>
                          </a:lnTo>
                          <a:lnTo>
                            <a:pt x="754" y="52"/>
                          </a:lnTo>
                          <a:lnTo>
                            <a:pt x="747" y="52"/>
                          </a:lnTo>
                          <a:lnTo>
                            <a:pt x="740" y="52"/>
                          </a:lnTo>
                          <a:lnTo>
                            <a:pt x="733" y="52"/>
                          </a:lnTo>
                          <a:lnTo>
                            <a:pt x="726" y="52"/>
                          </a:lnTo>
                          <a:lnTo>
                            <a:pt x="721" y="52"/>
                          </a:lnTo>
                          <a:lnTo>
                            <a:pt x="714" y="52"/>
                          </a:lnTo>
                          <a:lnTo>
                            <a:pt x="709" y="54"/>
                          </a:lnTo>
                          <a:lnTo>
                            <a:pt x="702" y="54"/>
                          </a:lnTo>
                          <a:lnTo>
                            <a:pt x="695" y="54"/>
                          </a:lnTo>
                          <a:lnTo>
                            <a:pt x="690" y="54"/>
                          </a:lnTo>
                          <a:lnTo>
                            <a:pt x="685" y="54"/>
                          </a:lnTo>
                          <a:lnTo>
                            <a:pt x="673" y="54"/>
                          </a:lnTo>
                          <a:lnTo>
                            <a:pt x="666" y="54"/>
                          </a:lnTo>
                          <a:lnTo>
                            <a:pt x="659" y="54"/>
                          </a:lnTo>
                          <a:lnTo>
                            <a:pt x="654" y="54"/>
                          </a:lnTo>
                          <a:lnTo>
                            <a:pt x="652" y="54"/>
                          </a:lnTo>
                          <a:lnTo>
                            <a:pt x="652" y="57"/>
                          </a:lnTo>
                          <a:lnTo>
                            <a:pt x="652" y="57"/>
                          </a:lnTo>
                          <a:close/>
                        </a:path>
                      </a:pathLst>
                    </a:custGeom>
                    <a:solidFill>
                      <a:srgbClr val="D9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5" name="Freeform 27"/>
                    <p:cNvSpPr>
                      <a:spLocks/>
                    </p:cNvSpPr>
                    <p:nvPr/>
                  </p:nvSpPr>
                  <p:spPr bwMode="auto">
                    <a:xfrm>
                      <a:off x="10449" y="5072"/>
                      <a:ext cx="682" cy="1339"/>
                    </a:xfrm>
                    <a:custGeom>
                      <a:avLst/>
                      <a:gdLst/>
                      <a:ahLst/>
                      <a:cxnLst>
                        <a:cxn ang="0">
                          <a:pos x="271" y="79"/>
                        </a:cxn>
                        <a:cxn ang="0">
                          <a:pos x="311" y="79"/>
                        </a:cxn>
                        <a:cxn ang="0">
                          <a:pos x="347" y="81"/>
                        </a:cxn>
                        <a:cxn ang="0">
                          <a:pos x="385" y="86"/>
                        </a:cxn>
                        <a:cxn ang="0">
                          <a:pos x="428" y="96"/>
                        </a:cxn>
                        <a:cxn ang="0">
                          <a:pos x="468" y="107"/>
                        </a:cxn>
                        <a:cxn ang="0">
                          <a:pos x="506" y="122"/>
                        </a:cxn>
                        <a:cxn ang="0">
                          <a:pos x="544" y="146"/>
                        </a:cxn>
                        <a:cxn ang="0">
                          <a:pos x="590" y="191"/>
                        </a:cxn>
                        <a:cxn ang="0">
                          <a:pos x="616" y="234"/>
                        </a:cxn>
                        <a:cxn ang="0">
                          <a:pos x="642" y="283"/>
                        </a:cxn>
                        <a:cxn ang="0">
                          <a:pos x="661" y="341"/>
                        </a:cxn>
                        <a:cxn ang="0">
                          <a:pos x="678" y="402"/>
                        </a:cxn>
                        <a:cxn ang="0">
                          <a:pos x="682" y="471"/>
                        </a:cxn>
                        <a:cxn ang="0">
                          <a:pos x="680" y="545"/>
                        </a:cxn>
                        <a:cxn ang="0">
                          <a:pos x="671" y="624"/>
                        </a:cxn>
                        <a:cxn ang="0">
                          <a:pos x="649" y="704"/>
                        </a:cxn>
                        <a:cxn ang="0">
                          <a:pos x="628" y="783"/>
                        </a:cxn>
                        <a:cxn ang="0">
                          <a:pos x="604" y="857"/>
                        </a:cxn>
                        <a:cxn ang="0">
                          <a:pos x="580" y="926"/>
                        </a:cxn>
                        <a:cxn ang="0">
                          <a:pos x="556" y="995"/>
                        </a:cxn>
                        <a:cxn ang="0">
                          <a:pos x="528" y="1052"/>
                        </a:cxn>
                        <a:cxn ang="0">
                          <a:pos x="499" y="1109"/>
                        </a:cxn>
                        <a:cxn ang="0">
                          <a:pos x="468" y="1156"/>
                        </a:cxn>
                        <a:cxn ang="0">
                          <a:pos x="437" y="1199"/>
                        </a:cxn>
                        <a:cxn ang="0">
                          <a:pos x="404" y="1232"/>
                        </a:cxn>
                        <a:cxn ang="0">
                          <a:pos x="352" y="1282"/>
                        </a:cxn>
                        <a:cxn ang="0">
                          <a:pos x="302" y="1316"/>
                        </a:cxn>
                        <a:cxn ang="0">
                          <a:pos x="252" y="1335"/>
                        </a:cxn>
                        <a:cxn ang="0">
                          <a:pos x="197" y="1339"/>
                        </a:cxn>
                        <a:cxn ang="0">
                          <a:pos x="152" y="1335"/>
                        </a:cxn>
                        <a:cxn ang="0">
                          <a:pos x="119" y="1323"/>
                        </a:cxn>
                        <a:cxn ang="0">
                          <a:pos x="149" y="1306"/>
                        </a:cxn>
                        <a:cxn ang="0">
                          <a:pos x="197" y="1292"/>
                        </a:cxn>
                        <a:cxn ang="0">
                          <a:pos x="245" y="1275"/>
                        </a:cxn>
                        <a:cxn ang="0">
                          <a:pos x="285" y="1242"/>
                        </a:cxn>
                        <a:cxn ang="0">
                          <a:pos x="333" y="1190"/>
                        </a:cxn>
                        <a:cxn ang="0">
                          <a:pos x="383" y="1123"/>
                        </a:cxn>
                        <a:cxn ang="0">
                          <a:pos x="435" y="1042"/>
                        </a:cxn>
                        <a:cxn ang="0">
                          <a:pos x="480" y="949"/>
                        </a:cxn>
                        <a:cxn ang="0">
                          <a:pos x="523" y="850"/>
                        </a:cxn>
                        <a:cxn ang="0">
                          <a:pos x="554" y="742"/>
                        </a:cxn>
                        <a:cxn ang="0">
                          <a:pos x="578" y="633"/>
                        </a:cxn>
                        <a:cxn ang="0">
                          <a:pos x="585" y="524"/>
                        </a:cxn>
                        <a:cxn ang="0">
                          <a:pos x="575" y="426"/>
                        </a:cxn>
                        <a:cxn ang="0">
                          <a:pos x="556" y="345"/>
                        </a:cxn>
                        <a:cxn ang="0">
                          <a:pos x="525" y="276"/>
                        </a:cxn>
                        <a:cxn ang="0">
                          <a:pos x="487" y="219"/>
                        </a:cxn>
                        <a:cxn ang="0">
                          <a:pos x="442" y="174"/>
                        </a:cxn>
                        <a:cxn ang="0">
                          <a:pos x="392" y="141"/>
                        </a:cxn>
                        <a:cxn ang="0">
                          <a:pos x="340" y="117"/>
                        </a:cxn>
                        <a:cxn ang="0">
                          <a:pos x="290" y="103"/>
                        </a:cxn>
                        <a:cxn ang="0">
                          <a:pos x="240" y="98"/>
                        </a:cxn>
                        <a:cxn ang="0">
                          <a:pos x="197" y="93"/>
                        </a:cxn>
                        <a:cxn ang="0">
                          <a:pos x="164" y="91"/>
                        </a:cxn>
                        <a:cxn ang="0">
                          <a:pos x="114" y="91"/>
                        </a:cxn>
                        <a:cxn ang="0">
                          <a:pos x="80" y="96"/>
                        </a:cxn>
                      </a:cxnLst>
                      <a:rect l="0" t="0" r="r" b="b"/>
                      <a:pathLst>
                        <a:path w="682" h="1339">
                          <a:moveTo>
                            <a:pt x="0" y="96"/>
                          </a:moveTo>
                          <a:lnTo>
                            <a:pt x="100" y="0"/>
                          </a:lnTo>
                          <a:lnTo>
                            <a:pt x="252" y="79"/>
                          </a:lnTo>
                          <a:lnTo>
                            <a:pt x="254" y="79"/>
                          </a:lnTo>
                          <a:lnTo>
                            <a:pt x="261" y="79"/>
                          </a:lnTo>
                          <a:lnTo>
                            <a:pt x="264" y="79"/>
                          </a:lnTo>
                          <a:lnTo>
                            <a:pt x="271" y="79"/>
                          </a:lnTo>
                          <a:lnTo>
                            <a:pt x="276" y="79"/>
                          </a:lnTo>
                          <a:lnTo>
                            <a:pt x="283" y="79"/>
                          </a:lnTo>
                          <a:lnTo>
                            <a:pt x="290" y="79"/>
                          </a:lnTo>
                          <a:lnTo>
                            <a:pt x="297" y="79"/>
                          </a:lnTo>
                          <a:lnTo>
                            <a:pt x="302" y="79"/>
                          </a:lnTo>
                          <a:lnTo>
                            <a:pt x="307" y="79"/>
                          </a:lnTo>
                          <a:lnTo>
                            <a:pt x="311" y="79"/>
                          </a:lnTo>
                          <a:lnTo>
                            <a:pt x="316" y="79"/>
                          </a:lnTo>
                          <a:lnTo>
                            <a:pt x="321" y="79"/>
                          </a:lnTo>
                          <a:lnTo>
                            <a:pt x="326" y="79"/>
                          </a:lnTo>
                          <a:lnTo>
                            <a:pt x="330" y="81"/>
                          </a:lnTo>
                          <a:lnTo>
                            <a:pt x="335" y="81"/>
                          </a:lnTo>
                          <a:lnTo>
                            <a:pt x="340" y="81"/>
                          </a:lnTo>
                          <a:lnTo>
                            <a:pt x="347" y="81"/>
                          </a:lnTo>
                          <a:lnTo>
                            <a:pt x="352" y="84"/>
                          </a:lnTo>
                          <a:lnTo>
                            <a:pt x="359" y="84"/>
                          </a:lnTo>
                          <a:lnTo>
                            <a:pt x="364" y="84"/>
                          </a:lnTo>
                          <a:lnTo>
                            <a:pt x="368" y="84"/>
                          </a:lnTo>
                          <a:lnTo>
                            <a:pt x="376" y="86"/>
                          </a:lnTo>
                          <a:lnTo>
                            <a:pt x="380" y="86"/>
                          </a:lnTo>
                          <a:lnTo>
                            <a:pt x="385" y="86"/>
                          </a:lnTo>
                          <a:lnTo>
                            <a:pt x="392" y="88"/>
                          </a:lnTo>
                          <a:lnTo>
                            <a:pt x="397" y="88"/>
                          </a:lnTo>
                          <a:lnTo>
                            <a:pt x="404" y="91"/>
                          </a:lnTo>
                          <a:lnTo>
                            <a:pt x="409" y="91"/>
                          </a:lnTo>
                          <a:lnTo>
                            <a:pt x="416" y="93"/>
                          </a:lnTo>
                          <a:lnTo>
                            <a:pt x="421" y="93"/>
                          </a:lnTo>
                          <a:lnTo>
                            <a:pt x="428" y="96"/>
                          </a:lnTo>
                          <a:lnTo>
                            <a:pt x="433" y="96"/>
                          </a:lnTo>
                          <a:lnTo>
                            <a:pt x="440" y="98"/>
                          </a:lnTo>
                          <a:lnTo>
                            <a:pt x="445" y="100"/>
                          </a:lnTo>
                          <a:lnTo>
                            <a:pt x="452" y="103"/>
                          </a:lnTo>
                          <a:lnTo>
                            <a:pt x="456" y="103"/>
                          </a:lnTo>
                          <a:lnTo>
                            <a:pt x="461" y="105"/>
                          </a:lnTo>
                          <a:lnTo>
                            <a:pt x="468" y="107"/>
                          </a:lnTo>
                          <a:lnTo>
                            <a:pt x="473" y="110"/>
                          </a:lnTo>
                          <a:lnTo>
                            <a:pt x="478" y="112"/>
                          </a:lnTo>
                          <a:lnTo>
                            <a:pt x="485" y="112"/>
                          </a:lnTo>
                          <a:lnTo>
                            <a:pt x="490" y="115"/>
                          </a:lnTo>
                          <a:lnTo>
                            <a:pt x="497" y="117"/>
                          </a:lnTo>
                          <a:lnTo>
                            <a:pt x="502" y="119"/>
                          </a:lnTo>
                          <a:lnTo>
                            <a:pt x="506" y="122"/>
                          </a:lnTo>
                          <a:lnTo>
                            <a:pt x="511" y="124"/>
                          </a:lnTo>
                          <a:lnTo>
                            <a:pt x="516" y="129"/>
                          </a:lnTo>
                          <a:lnTo>
                            <a:pt x="521" y="131"/>
                          </a:lnTo>
                          <a:lnTo>
                            <a:pt x="525" y="134"/>
                          </a:lnTo>
                          <a:lnTo>
                            <a:pt x="530" y="136"/>
                          </a:lnTo>
                          <a:lnTo>
                            <a:pt x="535" y="141"/>
                          </a:lnTo>
                          <a:lnTo>
                            <a:pt x="544" y="146"/>
                          </a:lnTo>
                          <a:lnTo>
                            <a:pt x="554" y="153"/>
                          </a:lnTo>
                          <a:lnTo>
                            <a:pt x="564" y="162"/>
                          </a:lnTo>
                          <a:lnTo>
                            <a:pt x="573" y="172"/>
                          </a:lnTo>
                          <a:lnTo>
                            <a:pt x="575" y="174"/>
                          </a:lnTo>
                          <a:lnTo>
                            <a:pt x="580" y="181"/>
                          </a:lnTo>
                          <a:lnTo>
                            <a:pt x="585" y="186"/>
                          </a:lnTo>
                          <a:lnTo>
                            <a:pt x="590" y="191"/>
                          </a:lnTo>
                          <a:lnTo>
                            <a:pt x="592" y="195"/>
                          </a:lnTo>
                          <a:lnTo>
                            <a:pt x="597" y="203"/>
                          </a:lnTo>
                          <a:lnTo>
                            <a:pt x="602" y="207"/>
                          </a:lnTo>
                          <a:lnTo>
                            <a:pt x="606" y="215"/>
                          </a:lnTo>
                          <a:lnTo>
                            <a:pt x="609" y="219"/>
                          </a:lnTo>
                          <a:lnTo>
                            <a:pt x="613" y="226"/>
                          </a:lnTo>
                          <a:lnTo>
                            <a:pt x="616" y="234"/>
                          </a:lnTo>
                          <a:lnTo>
                            <a:pt x="621" y="241"/>
                          </a:lnTo>
                          <a:lnTo>
                            <a:pt x="623" y="245"/>
                          </a:lnTo>
                          <a:lnTo>
                            <a:pt x="628" y="253"/>
                          </a:lnTo>
                          <a:lnTo>
                            <a:pt x="630" y="260"/>
                          </a:lnTo>
                          <a:lnTo>
                            <a:pt x="635" y="269"/>
                          </a:lnTo>
                          <a:lnTo>
                            <a:pt x="637" y="276"/>
                          </a:lnTo>
                          <a:lnTo>
                            <a:pt x="642" y="283"/>
                          </a:lnTo>
                          <a:lnTo>
                            <a:pt x="644" y="291"/>
                          </a:lnTo>
                          <a:lnTo>
                            <a:pt x="647" y="298"/>
                          </a:lnTo>
                          <a:lnTo>
                            <a:pt x="649" y="307"/>
                          </a:lnTo>
                          <a:lnTo>
                            <a:pt x="654" y="314"/>
                          </a:lnTo>
                          <a:lnTo>
                            <a:pt x="656" y="324"/>
                          </a:lnTo>
                          <a:lnTo>
                            <a:pt x="661" y="331"/>
                          </a:lnTo>
                          <a:lnTo>
                            <a:pt x="661" y="341"/>
                          </a:lnTo>
                          <a:lnTo>
                            <a:pt x="663" y="348"/>
                          </a:lnTo>
                          <a:lnTo>
                            <a:pt x="666" y="357"/>
                          </a:lnTo>
                          <a:lnTo>
                            <a:pt x="668" y="367"/>
                          </a:lnTo>
                          <a:lnTo>
                            <a:pt x="671" y="374"/>
                          </a:lnTo>
                          <a:lnTo>
                            <a:pt x="673" y="383"/>
                          </a:lnTo>
                          <a:lnTo>
                            <a:pt x="673" y="393"/>
                          </a:lnTo>
                          <a:lnTo>
                            <a:pt x="678" y="402"/>
                          </a:lnTo>
                          <a:lnTo>
                            <a:pt x="678" y="412"/>
                          </a:lnTo>
                          <a:lnTo>
                            <a:pt x="678" y="421"/>
                          </a:lnTo>
                          <a:lnTo>
                            <a:pt x="680" y="431"/>
                          </a:lnTo>
                          <a:lnTo>
                            <a:pt x="680" y="440"/>
                          </a:lnTo>
                          <a:lnTo>
                            <a:pt x="680" y="452"/>
                          </a:lnTo>
                          <a:lnTo>
                            <a:pt x="682" y="462"/>
                          </a:lnTo>
                          <a:lnTo>
                            <a:pt x="682" y="471"/>
                          </a:lnTo>
                          <a:lnTo>
                            <a:pt x="682" y="481"/>
                          </a:lnTo>
                          <a:lnTo>
                            <a:pt x="682" y="493"/>
                          </a:lnTo>
                          <a:lnTo>
                            <a:pt x="682" y="502"/>
                          </a:lnTo>
                          <a:lnTo>
                            <a:pt x="682" y="512"/>
                          </a:lnTo>
                          <a:lnTo>
                            <a:pt x="682" y="524"/>
                          </a:lnTo>
                          <a:lnTo>
                            <a:pt x="682" y="533"/>
                          </a:lnTo>
                          <a:lnTo>
                            <a:pt x="680" y="545"/>
                          </a:lnTo>
                          <a:lnTo>
                            <a:pt x="680" y="557"/>
                          </a:lnTo>
                          <a:lnTo>
                            <a:pt x="680" y="569"/>
                          </a:lnTo>
                          <a:lnTo>
                            <a:pt x="678" y="578"/>
                          </a:lnTo>
                          <a:lnTo>
                            <a:pt x="678" y="590"/>
                          </a:lnTo>
                          <a:lnTo>
                            <a:pt x="675" y="600"/>
                          </a:lnTo>
                          <a:lnTo>
                            <a:pt x="673" y="612"/>
                          </a:lnTo>
                          <a:lnTo>
                            <a:pt x="671" y="624"/>
                          </a:lnTo>
                          <a:lnTo>
                            <a:pt x="668" y="635"/>
                          </a:lnTo>
                          <a:lnTo>
                            <a:pt x="666" y="647"/>
                          </a:lnTo>
                          <a:lnTo>
                            <a:pt x="663" y="659"/>
                          </a:lnTo>
                          <a:lnTo>
                            <a:pt x="661" y="669"/>
                          </a:lnTo>
                          <a:lnTo>
                            <a:pt x="656" y="681"/>
                          </a:lnTo>
                          <a:lnTo>
                            <a:pt x="654" y="693"/>
                          </a:lnTo>
                          <a:lnTo>
                            <a:pt x="649" y="704"/>
                          </a:lnTo>
                          <a:lnTo>
                            <a:pt x="647" y="716"/>
                          </a:lnTo>
                          <a:lnTo>
                            <a:pt x="644" y="728"/>
                          </a:lnTo>
                          <a:lnTo>
                            <a:pt x="640" y="738"/>
                          </a:lnTo>
                          <a:lnTo>
                            <a:pt x="637" y="750"/>
                          </a:lnTo>
                          <a:lnTo>
                            <a:pt x="635" y="762"/>
                          </a:lnTo>
                          <a:lnTo>
                            <a:pt x="630" y="771"/>
                          </a:lnTo>
                          <a:lnTo>
                            <a:pt x="628" y="783"/>
                          </a:lnTo>
                          <a:lnTo>
                            <a:pt x="625" y="795"/>
                          </a:lnTo>
                          <a:lnTo>
                            <a:pt x="621" y="804"/>
                          </a:lnTo>
                          <a:lnTo>
                            <a:pt x="618" y="816"/>
                          </a:lnTo>
                          <a:lnTo>
                            <a:pt x="616" y="826"/>
                          </a:lnTo>
                          <a:lnTo>
                            <a:pt x="613" y="838"/>
                          </a:lnTo>
                          <a:lnTo>
                            <a:pt x="609" y="847"/>
                          </a:lnTo>
                          <a:lnTo>
                            <a:pt x="604" y="857"/>
                          </a:lnTo>
                          <a:lnTo>
                            <a:pt x="602" y="866"/>
                          </a:lnTo>
                          <a:lnTo>
                            <a:pt x="599" y="878"/>
                          </a:lnTo>
                          <a:lnTo>
                            <a:pt x="594" y="888"/>
                          </a:lnTo>
                          <a:lnTo>
                            <a:pt x="590" y="897"/>
                          </a:lnTo>
                          <a:lnTo>
                            <a:pt x="587" y="907"/>
                          </a:lnTo>
                          <a:lnTo>
                            <a:pt x="585" y="918"/>
                          </a:lnTo>
                          <a:lnTo>
                            <a:pt x="580" y="926"/>
                          </a:lnTo>
                          <a:lnTo>
                            <a:pt x="575" y="938"/>
                          </a:lnTo>
                          <a:lnTo>
                            <a:pt x="573" y="947"/>
                          </a:lnTo>
                          <a:lnTo>
                            <a:pt x="568" y="957"/>
                          </a:lnTo>
                          <a:lnTo>
                            <a:pt x="566" y="964"/>
                          </a:lnTo>
                          <a:lnTo>
                            <a:pt x="564" y="973"/>
                          </a:lnTo>
                          <a:lnTo>
                            <a:pt x="559" y="983"/>
                          </a:lnTo>
                          <a:lnTo>
                            <a:pt x="556" y="995"/>
                          </a:lnTo>
                          <a:lnTo>
                            <a:pt x="552" y="1002"/>
                          </a:lnTo>
                          <a:lnTo>
                            <a:pt x="547" y="1009"/>
                          </a:lnTo>
                          <a:lnTo>
                            <a:pt x="542" y="1018"/>
                          </a:lnTo>
                          <a:lnTo>
                            <a:pt x="540" y="1028"/>
                          </a:lnTo>
                          <a:lnTo>
                            <a:pt x="535" y="1035"/>
                          </a:lnTo>
                          <a:lnTo>
                            <a:pt x="533" y="1045"/>
                          </a:lnTo>
                          <a:lnTo>
                            <a:pt x="528" y="1052"/>
                          </a:lnTo>
                          <a:lnTo>
                            <a:pt x="523" y="1061"/>
                          </a:lnTo>
                          <a:lnTo>
                            <a:pt x="518" y="1068"/>
                          </a:lnTo>
                          <a:lnTo>
                            <a:pt x="516" y="1078"/>
                          </a:lnTo>
                          <a:lnTo>
                            <a:pt x="511" y="1085"/>
                          </a:lnTo>
                          <a:lnTo>
                            <a:pt x="506" y="1092"/>
                          </a:lnTo>
                          <a:lnTo>
                            <a:pt x="502" y="1099"/>
                          </a:lnTo>
                          <a:lnTo>
                            <a:pt x="499" y="1109"/>
                          </a:lnTo>
                          <a:lnTo>
                            <a:pt x="495" y="1114"/>
                          </a:lnTo>
                          <a:lnTo>
                            <a:pt x="492" y="1123"/>
                          </a:lnTo>
                          <a:lnTo>
                            <a:pt x="485" y="1128"/>
                          </a:lnTo>
                          <a:lnTo>
                            <a:pt x="483" y="1135"/>
                          </a:lnTo>
                          <a:lnTo>
                            <a:pt x="478" y="1142"/>
                          </a:lnTo>
                          <a:lnTo>
                            <a:pt x="473" y="1149"/>
                          </a:lnTo>
                          <a:lnTo>
                            <a:pt x="468" y="1156"/>
                          </a:lnTo>
                          <a:lnTo>
                            <a:pt x="464" y="1161"/>
                          </a:lnTo>
                          <a:lnTo>
                            <a:pt x="459" y="1168"/>
                          </a:lnTo>
                          <a:lnTo>
                            <a:pt x="456" y="1175"/>
                          </a:lnTo>
                          <a:lnTo>
                            <a:pt x="452" y="1180"/>
                          </a:lnTo>
                          <a:lnTo>
                            <a:pt x="447" y="1185"/>
                          </a:lnTo>
                          <a:lnTo>
                            <a:pt x="442" y="1192"/>
                          </a:lnTo>
                          <a:lnTo>
                            <a:pt x="437" y="1199"/>
                          </a:lnTo>
                          <a:lnTo>
                            <a:pt x="433" y="1204"/>
                          </a:lnTo>
                          <a:lnTo>
                            <a:pt x="428" y="1209"/>
                          </a:lnTo>
                          <a:lnTo>
                            <a:pt x="423" y="1213"/>
                          </a:lnTo>
                          <a:lnTo>
                            <a:pt x="421" y="1221"/>
                          </a:lnTo>
                          <a:lnTo>
                            <a:pt x="416" y="1223"/>
                          </a:lnTo>
                          <a:lnTo>
                            <a:pt x="409" y="1228"/>
                          </a:lnTo>
                          <a:lnTo>
                            <a:pt x="404" y="1232"/>
                          </a:lnTo>
                          <a:lnTo>
                            <a:pt x="402" y="1237"/>
                          </a:lnTo>
                          <a:lnTo>
                            <a:pt x="392" y="1244"/>
                          </a:lnTo>
                          <a:lnTo>
                            <a:pt x="385" y="1254"/>
                          </a:lnTo>
                          <a:lnTo>
                            <a:pt x="376" y="1259"/>
                          </a:lnTo>
                          <a:lnTo>
                            <a:pt x="368" y="1268"/>
                          </a:lnTo>
                          <a:lnTo>
                            <a:pt x="359" y="1275"/>
                          </a:lnTo>
                          <a:lnTo>
                            <a:pt x="352" y="1282"/>
                          </a:lnTo>
                          <a:lnTo>
                            <a:pt x="345" y="1287"/>
                          </a:lnTo>
                          <a:lnTo>
                            <a:pt x="335" y="1292"/>
                          </a:lnTo>
                          <a:lnTo>
                            <a:pt x="328" y="1299"/>
                          </a:lnTo>
                          <a:lnTo>
                            <a:pt x="321" y="1304"/>
                          </a:lnTo>
                          <a:lnTo>
                            <a:pt x="314" y="1309"/>
                          </a:lnTo>
                          <a:lnTo>
                            <a:pt x="307" y="1313"/>
                          </a:lnTo>
                          <a:lnTo>
                            <a:pt x="302" y="1316"/>
                          </a:lnTo>
                          <a:lnTo>
                            <a:pt x="295" y="1320"/>
                          </a:lnTo>
                          <a:lnTo>
                            <a:pt x="287" y="1323"/>
                          </a:lnTo>
                          <a:lnTo>
                            <a:pt x="280" y="1328"/>
                          </a:lnTo>
                          <a:lnTo>
                            <a:pt x="273" y="1330"/>
                          </a:lnTo>
                          <a:lnTo>
                            <a:pt x="266" y="1332"/>
                          </a:lnTo>
                          <a:lnTo>
                            <a:pt x="259" y="1335"/>
                          </a:lnTo>
                          <a:lnTo>
                            <a:pt x="252" y="1335"/>
                          </a:lnTo>
                          <a:lnTo>
                            <a:pt x="245" y="1337"/>
                          </a:lnTo>
                          <a:lnTo>
                            <a:pt x="238" y="1339"/>
                          </a:lnTo>
                          <a:lnTo>
                            <a:pt x="228" y="1339"/>
                          </a:lnTo>
                          <a:lnTo>
                            <a:pt x="221" y="1339"/>
                          </a:lnTo>
                          <a:lnTo>
                            <a:pt x="214" y="1339"/>
                          </a:lnTo>
                          <a:lnTo>
                            <a:pt x="204" y="1339"/>
                          </a:lnTo>
                          <a:lnTo>
                            <a:pt x="197" y="1339"/>
                          </a:lnTo>
                          <a:lnTo>
                            <a:pt x="188" y="1339"/>
                          </a:lnTo>
                          <a:lnTo>
                            <a:pt x="178" y="1337"/>
                          </a:lnTo>
                          <a:lnTo>
                            <a:pt x="171" y="1337"/>
                          </a:lnTo>
                          <a:lnTo>
                            <a:pt x="164" y="1335"/>
                          </a:lnTo>
                          <a:lnTo>
                            <a:pt x="161" y="1335"/>
                          </a:lnTo>
                          <a:lnTo>
                            <a:pt x="157" y="1335"/>
                          </a:lnTo>
                          <a:lnTo>
                            <a:pt x="152" y="1335"/>
                          </a:lnTo>
                          <a:lnTo>
                            <a:pt x="145" y="1330"/>
                          </a:lnTo>
                          <a:lnTo>
                            <a:pt x="140" y="1330"/>
                          </a:lnTo>
                          <a:lnTo>
                            <a:pt x="133" y="1328"/>
                          </a:lnTo>
                          <a:lnTo>
                            <a:pt x="128" y="1328"/>
                          </a:lnTo>
                          <a:lnTo>
                            <a:pt x="126" y="1325"/>
                          </a:lnTo>
                          <a:lnTo>
                            <a:pt x="123" y="1325"/>
                          </a:lnTo>
                          <a:lnTo>
                            <a:pt x="119" y="1323"/>
                          </a:lnTo>
                          <a:lnTo>
                            <a:pt x="119" y="1320"/>
                          </a:lnTo>
                          <a:lnTo>
                            <a:pt x="119" y="1316"/>
                          </a:lnTo>
                          <a:lnTo>
                            <a:pt x="123" y="1316"/>
                          </a:lnTo>
                          <a:lnTo>
                            <a:pt x="130" y="1311"/>
                          </a:lnTo>
                          <a:lnTo>
                            <a:pt x="138" y="1309"/>
                          </a:lnTo>
                          <a:lnTo>
                            <a:pt x="142" y="1306"/>
                          </a:lnTo>
                          <a:lnTo>
                            <a:pt x="149" y="1306"/>
                          </a:lnTo>
                          <a:lnTo>
                            <a:pt x="154" y="1304"/>
                          </a:lnTo>
                          <a:lnTo>
                            <a:pt x="161" y="1304"/>
                          </a:lnTo>
                          <a:lnTo>
                            <a:pt x="166" y="1299"/>
                          </a:lnTo>
                          <a:lnTo>
                            <a:pt x="173" y="1299"/>
                          </a:lnTo>
                          <a:lnTo>
                            <a:pt x="183" y="1297"/>
                          </a:lnTo>
                          <a:lnTo>
                            <a:pt x="190" y="1294"/>
                          </a:lnTo>
                          <a:lnTo>
                            <a:pt x="197" y="1292"/>
                          </a:lnTo>
                          <a:lnTo>
                            <a:pt x="207" y="1290"/>
                          </a:lnTo>
                          <a:lnTo>
                            <a:pt x="216" y="1287"/>
                          </a:lnTo>
                          <a:lnTo>
                            <a:pt x="226" y="1285"/>
                          </a:lnTo>
                          <a:lnTo>
                            <a:pt x="228" y="1282"/>
                          </a:lnTo>
                          <a:lnTo>
                            <a:pt x="233" y="1280"/>
                          </a:lnTo>
                          <a:lnTo>
                            <a:pt x="238" y="1278"/>
                          </a:lnTo>
                          <a:lnTo>
                            <a:pt x="245" y="1275"/>
                          </a:lnTo>
                          <a:lnTo>
                            <a:pt x="249" y="1270"/>
                          </a:lnTo>
                          <a:lnTo>
                            <a:pt x="254" y="1266"/>
                          </a:lnTo>
                          <a:lnTo>
                            <a:pt x="261" y="1263"/>
                          </a:lnTo>
                          <a:lnTo>
                            <a:pt x="266" y="1259"/>
                          </a:lnTo>
                          <a:lnTo>
                            <a:pt x="271" y="1254"/>
                          </a:lnTo>
                          <a:lnTo>
                            <a:pt x="278" y="1247"/>
                          </a:lnTo>
                          <a:lnTo>
                            <a:pt x="285" y="1242"/>
                          </a:lnTo>
                          <a:lnTo>
                            <a:pt x="292" y="1235"/>
                          </a:lnTo>
                          <a:lnTo>
                            <a:pt x="297" y="1228"/>
                          </a:lnTo>
                          <a:lnTo>
                            <a:pt x="304" y="1223"/>
                          </a:lnTo>
                          <a:lnTo>
                            <a:pt x="311" y="1216"/>
                          </a:lnTo>
                          <a:lnTo>
                            <a:pt x="318" y="1209"/>
                          </a:lnTo>
                          <a:lnTo>
                            <a:pt x="326" y="1199"/>
                          </a:lnTo>
                          <a:lnTo>
                            <a:pt x="333" y="1190"/>
                          </a:lnTo>
                          <a:lnTo>
                            <a:pt x="340" y="1182"/>
                          </a:lnTo>
                          <a:lnTo>
                            <a:pt x="347" y="1173"/>
                          </a:lnTo>
                          <a:lnTo>
                            <a:pt x="354" y="1163"/>
                          </a:lnTo>
                          <a:lnTo>
                            <a:pt x="361" y="1154"/>
                          </a:lnTo>
                          <a:lnTo>
                            <a:pt x="368" y="1144"/>
                          </a:lnTo>
                          <a:lnTo>
                            <a:pt x="376" y="1135"/>
                          </a:lnTo>
                          <a:lnTo>
                            <a:pt x="383" y="1123"/>
                          </a:lnTo>
                          <a:lnTo>
                            <a:pt x="390" y="1111"/>
                          </a:lnTo>
                          <a:lnTo>
                            <a:pt x="397" y="1102"/>
                          </a:lnTo>
                          <a:lnTo>
                            <a:pt x="404" y="1090"/>
                          </a:lnTo>
                          <a:lnTo>
                            <a:pt x="411" y="1078"/>
                          </a:lnTo>
                          <a:lnTo>
                            <a:pt x="418" y="1066"/>
                          </a:lnTo>
                          <a:lnTo>
                            <a:pt x="426" y="1054"/>
                          </a:lnTo>
                          <a:lnTo>
                            <a:pt x="435" y="1042"/>
                          </a:lnTo>
                          <a:lnTo>
                            <a:pt x="440" y="1030"/>
                          </a:lnTo>
                          <a:lnTo>
                            <a:pt x="447" y="1016"/>
                          </a:lnTo>
                          <a:lnTo>
                            <a:pt x="454" y="1004"/>
                          </a:lnTo>
                          <a:lnTo>
                            <a:pt x="461" y="990"/>
                          </a:lnTo>
                          <a:lnTo>
                            <a:pt x="468" y="976"/>
                          </a:lnTo>
                          <a:lnTo>
                            <a:pt x="475" y="964"/>
                          </a:lnTo>
                          <a:lnTo>
                            <a:pt x="480" y="949"/>
                          </a:lnTo>
                          <a:lnTo>
                            <a:pt x="487" y="938"/>
                          </a:lnTo>
                          <a:lnTo>
                            <a:pt x="492" y="921"/>
                          </a:lnTo>
                          <a:lnTo>
                            <a:pt x="499" y="907"/>
                          </a:lnTo>
                          <a:lnTo>
                            <a:pt x="506" y="892"/>
                          </a:lnTo>
                          <a:lnTo>
                            <a:pt x="511" y="878"/>
                          </a:lnTo>
                          <a:lnTo>
                            <a:pt x="516" y="864"/>
                          </a:lnTo>
                          <a:lnTo>
                            <a:pt x="523" y="850"/>
                          </a:lnTo>
                          <a:lnTo>
                            <a:pt x="528" y="833"/>
                          </a:lnTo>
                          <a:lnTo>
                            <a:pt x="533" y="819"/>
                          </a:lnTo>
                          <a:lnTo>
                            <a:pt x="537" y="804"/>
                          </a:lnTo>
                          <a:lnTo>
                            <a:pt x="542" y="788"/>
                          </a:lnTo>
                          <a:lnTo>
                            <a:pt x="547" y="773"/>
                          </a:lnTo>
                          <a:lnTo>
                            <a:pt x="552" y="759"/>
                          </a:lnTo>
                          <a:lnTo>
                            <a:pt x="554" y="742"/>
                          </a:lnTo>
                          <a:lnTo>
                            <a:pt x="559" y="728"/>
                          </a:lnTo>
                          <a:lnTo>
                            <a:pt x="564" y="712"/>
                          </a:lnTo>
                          <a:lnTo>
                            <a:pt x="566" y="697"/>
                          </a:lnTo>
                          <a:lnTo>
                            <a:pt x="568" y="681"/>
                          </a:lnTo>
                          <a:lnTo>
                            <a:pt x="573" y="664"/>
                          </a:lnTo>
                          <a:lnTo>
                            <a:pt x="575" y="650"/>
                          </a:lnTo>
                          <a:lnTo>
                            <a:pt x="578" y="633"/>
                          </a:lnTo>
                          <a:lnTo>
                            <a:pt x="580" y="616"/>
                          </a:lnTo>
                          <a:lnTo>
                            <a:pt x="580" y="602"/>
                          </a:lnTo>
                          <a:lnTo>
                            <a:pt x="583" y="586"/>
                          </a:lnTo>
                          <a:lnTo>
                            <a:pt x="585" y="571"/>
                          </a:lnTo>
                          <a:lnTo>
                            <a:pt x="585" y="555"/>
                          </a:lnTo>
                          <a:lnTo>
                            <a:pt x="585" y="540"/>
                          </a:lnTo>
                          <a:lnTo>
                            <a:pt x="585" y="524"/>
                          </a:lnTo>
                          <a:lnTo>
                            <a:pt x="585" y="509"/>
                          </a:lnTo>
                          <a:lnTo>
                            <a:pt x="583" y="495"/>
                          </a:lnTo>
                          <a:lnTo>
                            <a:pt x="583" y="481"/>
                          </a:lnTo>
                          <a:lnTo>
                            <a:pt x="580" y="467"/>
                          </a:lnTo>
                          <a:lnTo>
                            <a:pt x="580" y="455"/>
                          </a:lnTo>
                          <a:lnTo>
                            <a:pt x="578" y="440"/>
                          </a:lnTo>
                          <a:lnTo>
                            <a:pt x="575" y="426"/>
                          </a:lnTo>
                          <a:lnTo>
                            <a:pt x="573" y="414"/>
                          </a:lnTo>
                          <a:lnTo>
                            <a:pt x="573" y="402"/>
                          </a:lnTo>
                          <a:lnTo>
                            <a:pt x="568" y="391"/>
                          </a:lnTo>
                          <a:lnTo>
                            <a:pt x="566" y="379"/>
                          </a:lnTo>
                          <a:lnTo>
                            <a:pt x="564" y="367"/>
                          </a:lnTo>
                          <a:lnTo>
                            <a:pt x="561" y="357"/>
                          </a:lnTo>
                          <a:lnTo>
                            <a:pt x="556" y="345"/>
                          </a:lnTo>
                          <a:lnTo>
                            <a:pt x="552" y="333"/>
                          </a:lnTo>
                          <a:lnTo>
                            <a:pt x="549" y="324"/>
                          </a:lnTo>
                          <a:lnTo>
                            <a:pt x="544" y="314"/>
                          </a:lnTo>
                          <a:lnTo>
                            <a:pt x="540" y="303"/>
                          </a:lnTo>
                          <a:lnTo>
                            <a:pt x="535" y="293"/>
                          </a:lnTo>
                          <a:lnTo>
                            <a:pt x="530" y="283"/>
                          </a:lnTo>
                          <a:lnTo>
                            <a:pt x="525" y="276"/>
                          </a:lnTo>
                          <a:lnTo>
                            <a:pt x="521" y="267"/>
                          </a:lnTo>
                          <a:lnTo>
                            <a:pt x="516" y="257"/>
                          </a:lnTo>
                          <a:lnTo>
                            <a:pt x="511" y="250"/>
                          </a:lnTo>
                          <a:lnTo>
                            <a:pt x="506" y="243"/>
                          </a:lnTo>
                          <a:lnTo>
                            <a:pt x="499" y="234"/>
                          </a:lnTo>
                          <a:lnTo>
                            <a:pt x="495" y="226"/>
                          </a:lnTo>
                          <a:lnTo>
                            <a:pt x="487" y="219"/>
                          </a:lnTo>
                          <a:lnTo>
                            <a:pt x="483" y="212"/>
                          </a:lnTo>
                          <a:lnTo>
                            <a:pt x="475" y="205"/>
                          </a:lnTo>
                          <a:lnTo>
                            <a:pt x="468" y="200"/>
                          </a:lnTo>
                          <a:lnTo>
                            <a:pt x="461" y="193"/>
                          </a:lnTo>
                          <a:lnTo>
                            <a:pt x="456" y="186"/>
                          </a:lnTo>
                          <a:lnTo>
                            <a:pt x="449" y="181"/>
                          </a:lnTo>
                          <a:lnTo>
                            <a:pt x="442" y="174"/>
                          </a:lnTo>
                          <a:lnTo>
                            <a:pt x="435" y="169"/>
                          </a:lnTo>
                          <a:lnTo>
                            <a:pt x="428" y="165"/>
                          </a:lnTo>
                          <a:lnTo>
                            <a:pt x="421" y="160"/>
                          </a:lnTo>
                          <a:lnTo>
                            <a:pt x="414" y="155"/>
                          </a:lnTo>
                          <a:lnTo>
                            <a:pt x="406" y="148"/>
                          </a:lnTo>
                          <a:lnTo>
                            <a:pt x="399" y="146"/>
                          </a:lnTo>
                          <a:lnTo>
                            <a:pt x="392" y="141"/>
                          </a:lnTo>
                          <a:lnTo>
                            <a:pt x="385" y="136"/>
                          </a:lnTo>
                          <a:lnTo>
                            <a:pt x="378" y="134"/>
                          </a:lnTo>
                          <a:lnTo>
                            <a:pt x="371" y="131"/>
                          </a:lnTo>
                          <a:lnTo>
                            <a:pt x="364" y="127"/>
                          </a:lnTo>
                          <a:lnTo>
                            <a:pt x="357" y="122"/>
                          </a:lnTo>
                          <a:lnTo>
                            <a:pt x="347" y="119"/>
                          </a:lnTo>
                          <a:lnTo>
                            <a:pt x="340" y="117"/>
                          </a:lnTo>
                          <a:lnTo>
                            <a:pt x="333" y="115"/>
                          </a:lnTo>
                          <a:lnTo>
                            <a:pt x="326" y="112"/>
                          </a:lnTo>
                          <a:lnTo>
                            <a:pt x="318" y="110"/>
                          </a:lnTo>
                          <a:lnTo>
                            <a:pt x="311" y="107"/>
                          </a:lnTo>
                          <a:lnTo>
                            <a:pt x="304" y="105"/>
                          </a:lnTo>
                          <a:lnTo>
                            <a:pt x="297" y="105"/>
                          </a:lnTo>
                          <a:lnTo>
                            <a:pt x="290" y="103"/>
                          </a:lnTo>
                          <a:lnTo>
                            <a:pt x="283" y="103"/>
                          </a:lnTo>
                          <a:lnTo>
                            <a:pt x="276" y="100"/>
                          </a:lnTo>
                          <a:lnTo>
                            <a:pt x="268" y="100"/>
                          </a:lnTo>
                          <a:lnTo>
                            <a:pt x="261" y="98"/>
                          </a:lnTo>
                          <a:lnTo>
                            <a:pt x="254" y="98"/>
                          </a:lnTo>
                          <a:lnTo>
                            <a:pt x="247" y="98"/>
                          </a:lnTo>
                          <a:lnTo>
                            <a:pt x="240" y="98"/>
                          </a:lnTo>
                          <a:lnTo>
                            <a:pt x="233" y="96"/>
                          </a:lnTo>
                          <a:lnTo>
                            <a:pt x="228" y="96"/>
                          </a:lnTo>
                          <a:lnTo>
                            <a:pt x="221" y="96"/>
                          </a:lnTo>
                          <a:lnTo>
                            <a:pt x="214" y="96"/>
                          </a:lnTo>
                          <a:lnTo>
                            <a:pt x="209" y="93"/>
                          </a:lnTo>
                          <a:lnTo>
                            <a:pt x="204" y="93"/>
                          </a:lnTo>
                          <a:lnTo>
                            <a:pt x="197" y="93"/>
                          </a:lnTo>
                          <a:lnTo>
                            <a:pt x="190" y="93"/>
                          </a:lnTo>
                          <a:lnTo>
                            <a:pt x="185" y="91"/>
                          </a:lnTo>
                          <a:lnTo>
                            <a:pt x="180" y="91"/>
                          </a:lnTo>
                          <a:lnTo>
                            <a:pt x="176" y="91"/>
                          </a:lnTo>
                          <a:lnTo>
                            <a:pt x="171" y="91"/>
                          </a:lnTo>
                          <a:lnTo>
                            <a:pt x="166" y="91"/>
                          </a:lnTo>
                          <a:lnTo>
                            <a:pt x="164" y="91"/>
                          </a:lnTo>
                          <a:lnTo>
                            <a:pt x="154" y="91"/>
                          </a:lnTo>
                          <a:lnTo>
                            <a:pt x="147" y="91"/>
                          </a:lnTo>
                          <a:lnTo>
                            <a:pt x="138" y="91"/>
                          </a:lnTo>
                          <a:lnTo>
                            <a:pt x="133" y="91"/>
                          </a:lnTo>
                          <a:lnTo>
                            <a:pt x="126" y="91"/>
                          </a:lnTo>
                          <a:lnTo>
                            <a:pt x="119" y="91"/>
                          </a:lnTo>
                          <a:lnTo>
                            <a:pt x="114" y="91"/>
                          </a:lnTo>
                          <a:lnTo>
                            <a:pt x="111" y="91"/>
                          </a:lnTo>
                          <a:lnTo>
                            <a:pt x="102" y="91"/>
                          </a:lnTo>
                          <a:lnTo>
                            <a:pt x="95" y="91"/>
                          </a:lnTo>
                          <a:lnTo>
                            <a:pt x="90" y="91"/>
                          </a:lnTo>
                          <a:lnTo>
                            <a:pt x="85" y="93"/>
                          </a:lnTo>
                          <a:lnTo>
                            <a:pt x="80" y="93"/>
                          </a:lnTo>
                          <a:lnTo>
                            <a:pt x="80" y="96"/>
                          </a:lnTo>
                          <a:lnTo>
                            <a:pt x="0" y="96"/>
                          </a:lnTo>
                          <a:lnTo>
                            <a:pt x="0" y="96"/>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6" name="Freeform 28"/>
                    <p:cNvSpPr>
                      <a:spLocks/>
                    </p:cNvSpPr>
                    <p:nvPr/>
                  </p:nvSpPr>
                  <p:spPr bwMode="auto">
                    <a:xfrm>
                      <a:off x="10370" y="4856"/>
                      <a:ext cx="359" cy="371"/>
                    </a:xfrm>
                    <a:custGeom>
                      <a:avLst/>
                      <a:gdLst/>
                      <a:ahLst/>
                      <a:cxnLst>
                        <a:cxn ang="0">
                          <a:pos x="7" y="321"/>
                        </a:cxn>
                        <a:cxn ang="0">
                          <a:pos x="14" y="304"/>
                        </a:cxn>
                        <a:cxn ang="0">
                          <a:pos x="26" y="278"/>
                        </a:cxn>
                        <a:cxn ang="0">
                          <a:pos x="33" y="262"/>
                        </a:cxn>
                        <a:cxn ang="0">
                          <a:pos x="43" y="243"/>
                        </a:cxn>
                        <a:cxn ang="0">
                          <a:pos x="55" y="224"/>
                        </a:cxn>
                        <a:cxn ang="0">
                          <a:pos x="64" y="205"/>
                        </a:cxn>
                        <a:cxn ang="0">
                          <a:pos x="76" y="183"/>
                        </a:cxn>
                        <a:cxn ang="0">
                          <a:pos x="90" y="162"/>
                        </a:cxn>
                        <a:cxn ang="0">
                          <a:pos x="102" y="140"/>
                        </a:cxn>
                        <a:cxn ang="0">
                          <a:pos x="114" y="119"/>
                        </a:cxn>
                        <a:cxn ang="0">
                          <a:pos x="129" y="100"/>
                        </a:cxn>
                        <a:cxn ang="0">
                          <a:pos x="143" y="81"/>
                        </a:cxn>
                        <a:cxn ang="0">
                          <a:pos x="155" y="62"/>
                        </a:cxn>
                        <a:cxn ang="0">
                          <a:pos x="169" y="48"/>
                        </a:cxn>
                        <a:cxn ang="0">
                          <a:pos x="183" y="33"/>
                        </a:cxn>
                        <a:cxn ang="0">
                          <a:pos x="205" y="17"/>
                        </a:cxn>
                        <a:cxn ang="0">
                          <a:pos x="228" y="5"/>
                        </a:cxn>
                        <a:cxn ang="0">
                          <a:pos x="252" y="0"/>
                        </a:cxn>
                        <a:cxn ang="0">
                          <a:pos x="274" y="0"/>
                        </a:cxn>
                        <a:cxn ang="0">
                          <a:pos x="295" y="5"/>
                        </a:cxn>
                        <a:cxn ang="0">
                          <a:pos x="312" y="14"/>
                        </a:cxn>
                        <a:cxn ang="0">
                          <a:pos x="331" y="24"/>
                        </a:cxn>
                        <a:cxn ang="0">
                          <a:pos x="352" y="48"/>
                        </a:cxn>
                        <a:cxn ang="0">
                          <a:pos x="359" y="71"/>
                        </a:cxn>
                        <a:cxn ang="0">
                          <a:pos x="343" y="93"/>
                        </a:cxn>
                        <a:cxn ang="0">
                          <a:pos x="326" y="109"/>
                        </a:cxn>
                        <a:cxn ang="0">
                          <a:pos x="309" y="121"/>
                        </a:cxn>
                        <a:cxn ang="0">
                          <a:pos x="295" y="136"/>
                        </a:cxn>
                        <a:cxn ang="0">
                          <a:pos x="278" y="152"/>
                        </a:cxn>
                        <a:cxn ang="0">
                          <a:pos x="259" y="167"/>
                        </a:cxn>
                        <a:cxn ang="0">
                          <a:pos x="243" y="183"/>
                        </a:cxn>
                        <a:cxn ang="0">
                          <a:pos x="228" y="200"/>
                        </a:cxn>
                        <a:cxn ang="0">
                          <a:pos x="212" y="212"/>
                        </a:cxn>
                        <a:cxn ang="0">
                          <a:pos x="195" y="235"/>
                        </a:cxn>
                        <a:cxn ang="0">
                          <a:pos x="181" y="257"/>
                        </a:cxn>
                        <a:cxn ang="0">
                          <a:pos x="176" y="276"/>
                        </a:cxn>
                        <a:cxn ang="0">
                          <a:pos x="171" y="293"/>
                        </a:cxn>
                        <a:cxn ang="0">
                          <a:pos x="164" y="307"/>
                        </a:cxn>
                        <a:cxn ang="0">
                          <a:pos x="148" y="316"/>
                        </a:cxn>
                        <a:cxn ang="0">
                          <a:pos x="121" y="326"/>
                        </a:cxn>
                        <a:cxn ang="0">
                          <a:pos x="107" y="333"/>
                        </a:cxn>
                        <a:cxn ang="0">
                          <a:pos x="90" y="340"/>
                        </a:cxn>
                        <a:cxn ang="0">
                          <a:pos x="71" y="350"/>
                        </a:cxn>
                        <a:cxn ang="0">
                          <a:pos x="45" y="364"/>
                        </a:cxn>
                        <a:cxn ang="0">
                          <a:pos x="24" y="371"/>
                        </a:cxn>
                        <a:cxn ang="0">
                          <a:pos x="12" y="364"/>
                        </a:cxn>
                        <a:cxn ang="0">
                          <a:pos x="0" y="340"/>
                        </a:cxn>
                        <a:cxn ang="0">
                          <a:pos x="2" y="328"/>
                        </a:cxn>
                        <a:cxn ang="0">
                          <a:pos x="5" y="323"/>
                        </a:cxn>
                      </a:cxnLst>
                      <a:rect l="0" t="0" r="r" b="b"/>
                      <a:pathLst>
                        <a:path w="359" h="371">
                          <a:moveTo>
                            <a:pt x="5" y="323"/>
                          </a:moveTo>
                          <a:lnTo>
                            <a:pt x="5" y="323"/>
                          </a:lnTo>
                          <a:lnTo>
                            <a:pt x="7" y="321"/>
                          </a:lnTo>
                          <a:lnTo>
                            <a:pt x="7" y="316"/>
                          </a:lnTo>
                          <a:lnTo>
                            <a:pt x="12" y="312"/>
                          </a:lnTo>
                          <a:lnTo>
                            <a:pt x="14" y="304"/>
                          </a:lnTo>
                          <a:lnTo>
                            <a:pt x="17" y="297"/>
                          </a:lnTo>
                          <a:lnTo>
                            <a:pt x="21" y="288"/>
                          </a:lnTo>
                          <a:lnTo>
                            <a:pt x="26" y="278"/>
                          </a:lnTo>
                          <a:lnTo>
                            <a:pt x="29" y="274"/>
                          </a:lnTo>
                          <a:lnTo>
                            <a:pt x="31" y="266"/>
                          </a:lnTo>
                          <a:lnTo>
                            <a:pt x="33" y="262"/>
                          </a:lnTo>
                          <a:lnTo>
                            <a:pt x="38" y="257"/>
                          </a:lnTo>
                          <a:lnTo>
                            <a:pt x="41" y="250"/>
                          </a:lnTo>
                          <a:lnTo>
                            <a:pt x="43" y="243"/>
                          </a:lnTo>
                          <a:lnTo>
                            <a:pt x="48" y="238"/>
                          </a:lnTo>
                          <a:lnTo>
                            <a:pt x="52" y="231"/>
                          </a:lnTo>
                          <a:lnTo>
                            <a:pt x="55" y="224"/>
                          </a:lnTo>
                          <a:lnTo>
                            <a:pt x="57" y="216"/>
                          </a:lnTo>
                          <a:lnTo>
                            <a:pt x="62" y="209"/>
                          </a:lnTo>
                          <a:lnTo>
                            <a:pt x="64" y="205"/>
                          </a:lnTo>
                          <a:lnTo>
                            <a:pt x="69" y="197"/>
                          </a:lnTo>
                          <a:lnTo>
                            <a:pt x="74" y="190"/>
                          </a:lnTo>
                          <a:lnTo>
                            <a:pt x="76" y="183"/>
                          </a:lnTo>
                          <a:lnTo>
                            <a:pt x="81" y="176"/>
                          </a:lnTo>
                          <a:lnTo>
                            <a:pt x="86" y="169"/>
                          </a:lnTo>
                          <a:lnTo>
                            <a:pt x="90" y="162"/>
                          </a:lnTo>
                          <a:lnTo>
                            <a:pt x="93" y="155"/>
                          </a:lnTo>
                          <a:lnTo>
                            <a:pt x="98" y="147"/>
                          </a:lnTo>
                          <a:lnTo>
                            <a:pt x="102" y="140"/>
                          </a:lnTo>
                          <a:lnTo>
                            <a:pt x="107" y="133"/>
                          </a:lnTo>
                          <a:lnTo>
                            <a:pt x="110" y="126"/>
                          </a:lnTo>
                          <a:lnTo>
                            <a:pt x="114" y="119"/>
                          </a:lnTo>
                          <a:lnTo>
                            <a:pt x="119" y="112"/>
                          </a:lnTo>
                          <a:lnTo>
                            <a:pt x="124" y="107"/>
                          </a:lnTo>
                          <a:lnTo>
                            <a:pt x="129" y="100"/>
                          </a:lnTo>
                          <a:lnTo>
                            <a:pt x="133" y="93"/>
                          </a:lnTo>
                          <a:lnTo>
                            <a:pt x="138" y="86"/>
                          </a:lnTo>
                          <a:lnTo>
                            <a:pt x="143" y="81"/>
                          </a:lnTo>
                          <a:lnTo>
                            <a:pt x="148" y="74"/>
                          </a:lnTo>
                          <a:lnTo>
                            <a:pt x="152" y="69"/>
                          </a:lnTo>
                          <a:lnTo>
                            <a:pt x="155" y="62"/>
                          </a:lnTo>
                          <a:lnTo>
                            <a:pt x="159" y="57"/>
                          </a:lnTo>
                          <a:lnTo>
                            <a:pt x="164" y="50"/>
                          </a:lnTo>
                          <a:lnTo>
                            <a:pt x="169" y="48"/>
                          </a:lnTo>
                          <a:lnTo>
                            <a:pt x="174" y="40"/>
                          </a:lnTo>
                          <a:lnTo>
                            <a:pt x="179" y="38"/>
                          </a:lnTo>
                          <a:lnTo>
                            <a:pt x="183" y="33"/>
                          </a:lnTo>
                          <a:lnTo>
                            <a:pt x="188" y="29"/>
                          </a:lnTo>
                          <a:lnTo>
                            <a:pt x="195" y="21"/>
                          </a:lnTo>
                          <a:lnTo>
                            <a:pt x="205" y="17"/>
                          </a:lnTo>
                          <a:lnTo>
                            <a:pt x="212" y="12"/>
                          </a:lnTo>
                          <a:lnTo>
                            <a:pt x="221" y="7"/>
                          </a:lnTo>
                          <a:lnTo>
                            <a:pt x="228" y="5"/>
                          </a:lnTo>
                          <a:lnTo>
                            <a:pt x="236" y="2"/>
                          </a:lnTo>
                          <a:lnTo>
                            <a:pt x="245" y="0"/>
                          </a:lnTo>
                          <a:lnTo>
                            <a:pt x="252" y="0"/>
                          </a:lnTo>
                          <a:lnTo>
                            <a:pt x="259" y="0"/>
                          </a:lnTo>
                          <a:lnTo>
                            <a:pt x="267" y="0"/>
                          </a:lnTo>
                          <a:lnTo>
                            <a:pt x="274" y="0"/>
                          </a:lnTo>
                          <a:lnTo>
                            <a:pt x="281" y="2"/>
                          </a:lnTo>
                          <a:lnTo>
                            <a:pt x="288" y="5"/>
                          </a:lnTo>
                          <a:lnTo>
                            <a:pt x="295" y="5"/>
                          </a:lnTo>
                          <a:lnTo>
                            <a:pt x="300" y="7"/>
                          </a:lnTo>
                          <a:lnTo>
                            <a:pt x="307" y="12"/>
                          </a:lnTo>
                          <a:lnTo>
                            <a:pt x="312" y="14"/>
                          </a:lnTo>
                          <a:lnTo>
                            <a:pt x="319" y="17"/>
                          </a:lnTo>
                          <a:lnTo>
                            <a:pt x="324" y="19"/>
                          </a:lnTo>
                          <a:lnTo>
                            <a:pt x="331" y="24"/>
                          </a:lnTo>
                          <a:lnTo>
                            <a:pt x="338" y="31"/>
                          </a:lnTo>
                          <a:lnTo>
                            <a:pt x="347" y="38"/>
                          </a:lnTo>
                          <a:lnTo>
                            <a:pt x="352" y="48"/>
                          </a:lnTo>
                          <a:lnTo>
                            <a:pt x="357" y="57"/>
                          </a:lnTo>
                          <a:lnTo>
                            <a:pt x="359" y="64"/>
                          </a:lnTo>
                          <a:lnTo>
                            <a:pt x="359" y="71"/>
                          </a:lnTo>
                          <a:lnTo>
                            <a:pt x="357" y="79"/>
                          </a:lnTo>
                          <a:lnTo>
                            <a:pt x="352" y="88"/>
                          </a:lnTo>
                          <a:lnTo>
                            <a:pt x="343" y="93"/>
                          </a:lnTo>
                          <a:lnTo>
                            <a:pt x="336" y="100"/>
                          </a:lnTo>
                          <a:lnTo>
                            <a:pt x="331" y="105"/>
                          </a:lnTo>
                          <a:lnTo>
                            <a:pt x="326" y="109"/>
                          </a:lnTo>
                          <a:lnTo>
                            <a:pt x="321" y="112"/>
                          </a:lnTo>
                          <a:lnTo>
                            <a:pt x="317" y="119"/>
                          </a:lnTo>
                          <a:lnTo>
                            <a:pt x="309" y="121"/>
                          </a:lnTo>
                          <a:lnTo>
                            <a:pt x="305" y="126"/>
                          </a:lnTo>
                          <a:lnTo>
                            <a:pt x="300" y="131"/>
                          </a:lnTo>
                          <a:lnTo>
                            <a:pt x="295" y="136"/>
                          </a:lnTo>
                          <a:lnTo>
                            <a:pt x="288" y="143"/>
                          </a:lnTo>
                          <a:lnTo>
                            <a:pt x="283" y="147"/>
                          </a:lnTo>
                          <a:lnTo>
                            <a:pt x="278" y="152"/>
                          </a:lnTo>
                          <a:lnTo>
                            <a:pt x="274" y="157"/>
                          </a:lnTo>
                          <a:lnTo>
                            <a:pt x="267" y="162"/>
                          </a:lnTo>
                          <a:lnTo>
                            <a:pt x="259" y="167"/>
                          </a:lnTo>
                          <a:lnTo>
                            <a:pt x="255" y="171"/>
                          </a:lnTo>
                          <a:lnTo>
                            <a:pt x="250" y="178"/>
                          </a:lnTo>
                          <a:lnTo>
                            <a:pt x="243" y="183"/>
                          </a:lnTo>
                          <a:lnTo>
                            <a:pt x="238" y="188"/>
                          </a:lnTo>
                          <a:lnTo>
                            <a:pt x="233" y="193"/>
                          </a:lnTo>
                          <a:lnTo>
                            <a:pt x="228" y="200"/>
                          </a:lnTo>
                          <a:lnTo>
                            <a:pt x="221" y="202"/>
                          </a:lnTo>
                          <a:lnTo>
                            <a:pt x="217" y="207"/>
                          </a:lnTo>
                          <a:lnTo>
                            <a:pt x="212" y="212"/>
                          </a:lnTo>
                          <a:lnTo>
                            <a:pt x="209" y="216"/>
                          </a:lnTo>
                          <a:lnTo>
                            <a:pt x="200" y="226"/>
                          </a:lnTo>
                          <a:lnTo>
                            <a:pt x="195" y="235"/>
                          </a:lnTo>
                          <a:lnTo>
                            <a:pt x="188" y="243"/>
                          </a:lnTo>
                          <a:lnTo>
                            <a:pt x="186" y="250"/>
                          </a:lnTo>
                          <a:lnTo>
                            <a:pt x="181" y="257"/>
                          </a:lnTo>
                          <a:lnTo>
                            <a:pt x="179" y="264"/>
                          </a:lnTo>
                          <a:lnTo>
                            <a:pt x="176" y="269"/>
                          </a:lnTo>
                          <a:lnTo>
                            <a:pt x="176" y="276"/>
                          </a:lnTo>
                          <a:lnTo>
                            <a:pt x="174" y="281"/>
                          </a:lnTo>
                          <a:lnTo>
                            <a:pt x="174" y="288"/>
                          </a:lnTo>
                          <a:lnTo>
                            <a:pt x="171" y="293"/>
                          </a:lnTo>
                          <a:lnTo>
                            <a:pt x="169" y="297"/>
                          </a:lnTo>
                          <a:lnTo>
                            <a:pt x="167" y="302"/>
                          </a:lnTo>
                          <a:lnTo>
                            <a:pt x="164" y="307"/>
                          </a:lnTo>
                          <a:lnTo>
                            <a:pt x="159" y="309"/>
                          </a:lnTo>
                          <a:lnTo>
                            <a:pt x="155" y="314"/>
                          </a:lnTo>
                          <a:lnTo>
                            <a:pt x="148" y="316"/>
                          </a:lnTo>
                          <a:lnTo>
                            <a:pt x="140" y="321"/>
                          </a:lnTo>
                          <a:lnTo>
                            <a:pt x="131" y="321"/>
                          </a:lnTo>
                          <a:lnTo>
                            <a:pt x="121" y="326"/>
                          </a:lnTo>
                          <a:lnTo>
                            <a:pt x="117" y="328"/>
                          </a:lnTo>
                          <a:lnTo>
                            <a:pt x="112" y="331"/>
                          </a:lnTo>
                          <a:lnTo>
                            <a:pt x="107" y="333"/>
                          </a:lnTo>
                          <a:lnTo>
                            <a:pt x="102" y="335"/>
                          </a:lnTo>
                          <a:lnTo>
                            <a:pt x="98" y="338"/>
                          </a:lnTo>
                          <a:lnTo>
                            <a:pt x="90" y="340"/>
                          </a:lnTo>
                          <a:lnTo>
                            <a:pt x="86" y="343"/>
                          </a:lnTo>
                          <a:lnTo>
                            <a:pt x="81" y="345"/>
                          </a:lnTo>
                          <a:lnTo>
                            <a:pt x="71" y="350"/>
                          </a:lnTo>
                          <a:lnTo>
                            <a:pt x="64" y="357"/>
                          </a:lnTo>
                          <a:lnTo>
                            <a:pt x="55" y="359"/>
                          </a:lnTo>
                          <a:lnTo>
                            <a:pt x="45" y="364"/>
                          </a:lnTo>
                          <a:lnTo>
                            <a:pt x="38" y="366"/>
                          </a:lnTo>
                          <a:lnTo>
                            <a:pt x="31" y="369"/>
                          </a:lnTo>
                          <a:lnTo>
                            <a:pt x="24" y="371"/>
                          </a:lnTo>
                          <a:lnTo>
                            <a:pt x="19" y="371"/>
                          </a:lnTo>
                          <a:lnTo>
                            <a:pt x="14" y="369"/>
                          </a:lnTo>
                          <a:lnTo>
                            <a:pt x="12" y="364"/>
                          </a:lnTo>
                          <a:lnTo>
                            <a:pt x="5" y="354"/>
                          </a:lnTo>
                          <a:lnTo>
                            <a:pt x="2" y="347"/>
                          </a:lnTo>
                          <a:lnTo>
                            <a:pt x="0" y="340"/>
                          </a:lnTo>
                          <a:lnTo>
                            <a:pt x="0" y="335"/>
                          </a:lnTo>
                          <a:lnTo>
                            <a:pt x="0" y="331"/>
                          </a:lnTo>
                          <a:lnTo>
                            <a:pt x="2" y="328"/>
                          </a:lnTo>
                          <a:lnTo>
                            <a:pt x="5" y="323"/>
                          </a:lnTo>
                          <a:lnTo>
                            <a:pt x="5" y="323"/>
                          </a:lnTo>
                          <a:lnTo>
                            <a:pt x="5" y="323"/>
                          </a:lnTo>
                          <a:close/>
                        </a:path>
                      </a:pathLst>
                    </a:custGeom>
                    <a:solidFill>
                      <a:srgbClr val="8C5E2B"/>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7" name="Freeform 29"/>
                    <p:cNvSpPr>
                      <a:spLocks/>
                    </p:cNvSpPr>
                    <p:nvPr/>
                  </p:nvSpPr>
                  <p:spPr bwMode="auto">
                    <a:xfrm>
                      <a:off x="10073" y="4896"/>
                      <a:ext cx="216" cy="257"/>
                    </a:xfrm>
                    <a:custGeom>
                      <a:avLst/>
                      <a:gdLst/>
                      <a:ahLst/>
                      <a:cxnLst>
                        <a:cxn ang="0">
                          <a:pos x="211" y="231"/>
                        </a:cxn>
                        <a:cxn ang="0">
                          <a:pos x="204" y="219"/>
                        </a:cxn>
                        <a:cxn ang="0">
                          <a:pos x="195" y="207"/>
                        </a:cxn>
                        <a:cxn ang="0">
                          <a:pos x="185" y="188"/>
                        </a:cxn>
                        <a:cxn ang="0">
                          <a:pos x="173" y="174"/>
                        </a:cxn>
                        <a:cxn ang="0">
                          <a:pos x="166" y="165"/>
                        </a:cxn>
                        <a:cxn ang="0">
                          <a:pos x="157" y="153"/>
                        </a:cxn>
                        <a:cxn ang="0">
                          <a:pos x="152" y="143"/>
                        </a:cxn>
                        <a:cxn ang="0">
                          <a:pos x="142" y="131"/>
                        </a:cxn>
                        <a:cxn ang="0">
                          <a:pos x="133" y="119"/>
                        </a:cxn>
                        <a:cxn ang="0">
                          <a:pos x="126" y="110"/>
                        </a:cxn>
                        <a:cxn ang="0">
                          <a:pos x="116" y="98"/>
                        </a:cxn>
                        <a:cxn ang="0">
                          <a:pos x="109" y="88"/>
                        </a:cxn>
                        <a:cxn ang="0">
                          <a:pos x="100" y="77"/>
                        </a:cxn>
                        <a:cxn ang="0">
                          <a:pos x="90" y="67"/>
                        </a:cxn>
                        <a:cxn ang="0">
                          <a:pos x="83" y="58"/>
                        </a:cxn>
                        <a:cxn ang="0">
                          <a:pos x="71" y="43"/>
                        </a:cxn>
                        <a:cxn ang="0">
                          <a:pos x="54" y="27"/>
                        </a:cxn>
                        <a:cxn ang="0">
                          <a:pos x="42" y="15"/>
                        </a:cxn>
                        <a:cxn ang="0">
                          <a:pos x="31" y="5"/>
                        </a:cxn>
                        <a:cxn ang="0">
                          <a:pos x="19" y="0"/>
                        </a:cxn>
                        <a:cxn ang="0">
                          <a:pos x="9" y="12"/>
                        </a:cxn>
                        <a:cxn ang="0">
                          <a:pos x="4" y="24"/>
                        </a:cxn>
                        <a:cxn ang="0">
                          <a:pos x="2" y="36"/>
                        </a:cxn>
                        <a:cxn ang="0">
                          <a:pos x="2" y="46"/>
                        </a:cxn>
                        <a:cxn ang="0">
                          <a:pos x="0" y="55"/>
                        </a:cxn>
                        <a:cxn ang="0">
                          <a:pos x="0" y="67"/>
                        </a:cxn>
                        <a:cxn ang="0">
                          <a:pos x="0" y="79"/>
                        </a:cxn>
                        <a:cxn ang="0">
                          <a:pos x="2" y="91"/>
                        </a:cxn>
                        <a:cxn ang="0">
                          <a:pos x="2" y="103"/>
                        </a:cxn>
                        <a:cxn ang="0">
                          <a:pos x="4" y="112"/>
                        </a:cxn>
                        <a:cxn ang="0">
                          <a:pos x="9" y="127"/>
                        </a:cxn>
                        <a:cxn ang="0">
                          <a:pos x="14" y="138"/>
                        </a:cxn>
                        <a:cxn ang="0">
                          <a:pos x="19" y="150"/>
                        </a:cxn>
                        <a:cxn ang="0">
                          <a:pos x="26" y="160"/>
                        </a:cxn>
                        <a:cxn ang="0">
                          <a:pos x="33" y="172"/>
                        </a:cxn>
                        <a:cxn ang="0">
                          <a:pos x="42" y="181"/>
                        </a:cxn>
                        <a:cxn ang="0">
                          <a:pos x="52" y="193"/>
                        </a:cxn>
                        <a:cxn ang="0">
                          <a:pos x="66" y="203"/>
                        </a:cxn>
                        <a:cxn ang="0">
                          <a:pos x="81" y="212"/>
                        </a:cxn>
                        <a:cxn ang="0">
                          <a:pos x="97" y="222"/>
                        </a:cxn>
                        <a:cxn ang="0">
                          <a:pos x="111" y="229"/>
                        </a:cxn>
                        <a:cxn ang="0">
                          <a:pos x="128" y="238"/>
                        </a:cxn>
                        <a:cxn ang="0">
                          <a:pos x="145" y="245"/>
                        </a:cxn>
                        <a:cxn ang="0">
                          <a:pos x="161" y="250"/>
                        </a:cxn>
                        <a:cxn ang="0">
                          <a:pos x="173" y="255"/>
                        </a:cxn>
                        <a:cxn ang="0">
                          <a:pos x="188" y="257"/>
                        </a:cxn>
                        <a:cxn ang="0">
                          <a:pos x="197" y="257"/>
                        </a:cxn>
                        <a:cxn ang="0">
                          <a:pos x="211" y="255"/>
                        </a:cxn>
                        <a:cxn ang="0">
                          <a:pos x="216" y="243"/>
                        </a:cxn>
                        <a:cxn ang="0">
                          <a:pos x="214" y="236"/>
                        </a:cxn>
                      </a:cxnLst>
                      <a:rect l="0" t="0" r="r" b="b"/>
                      <a:pathLst>
                        <a:path w="216" h="257">
                          <a:moveTo>
                            <a:pt x="214" y="236"/>
                          </a:moveTo>
                          <a:lnTo>
                            <a:pt x="211" y="231"/>
                          </a:lnTo>
                          <a:lnTo>
                            <a:pt x="209" y="226"/>
                          </a:lnTo>
                          <a:lnTo>
                            <a:pt x="204" y="219"/>
                          </a:lnTo>
                          <a:lnTo>
                            <a:pt x="202" y="215"/>
                          </a:lnTo>
                          <a:lnTo>
                            <a:pt x="195" y="207"/>
                          </a:lnTo>
                          <a:lnTo>
                            <a:pt x="190" y="198"/>
                          </a:lnTo>
                          <a:lnTo>
                            <a:pt x="185" y="188"/>
                          </a:lnTo>
                          <a:lnTo>
                            <a:pt x="178" y="179"/>
                          </a:lnTo>
                          <a:lnTo>
                            <a:pt x="173" y="174"/>
                          </a:lnTo>
                          <a:lnTo>
                            <a:pt x="171" y="169"/>
                          </a:lnTo>
                          <a:lnTo>
                            <a:pt x="166" y="165"/>
                          </a:lnTo>
                          <a:lnTo>
                            <a:pt x="161" y="160"/>
                          </a:lnTo>
                          <a:lnTo>
                            <a:pt x="157" y="153"/>
                          </a:lnTo>
                          <a:lnTo>
                            <a:pt x="154" y="148"/>
                          </a:lnTo>
                          <a:lnTo>
                            <a:pt x="152" y="143"/>
                          </a:lnTo>
                          <a:lnTo>
                            <a:pt x="147" y="138"/>
                          </a:lnTo>
                          <a:lnTo>
                            <a:pt x="142" y="131"/>
                          </a:lnTo>
                          <a:lnTo>
                            <a:pt x="138" y="127"/>
                          </a:lnTo>
                          <a:lnTo>
                            <a:pt x="133" y="119"/>
                          </a:lnTo>
                          <a:lnTo>
                            <a:pt x="130" y="115"/>
                          </a:lnTo>
                          <a:lnTo>
                            <a:pt x="126" y="110"/>
                          </a:lnTo>
                          <a:lnTo>
                            <a:pt x="121" y="105"/>
                          </a:lnTo>
                          <a:lnTo>
                            <a:pt x="116" y="98"/>
                          </a:lnTo>
                          <a:lnTo>
                            <a:pt x="114" y="93"/>
                          </a:lnTo>
                          <a:lnTo>
                            <a:pt x="109" y="88"/>
                          </a:lnTo>
                          <a:lnTo>
                            <a:pt x="104" y="81"/>
                          </a:lnTo>
                          <a:lnTo>
                            <a:pt x="100" y="77"/>
                          </a:lnTo>
                          <a:lnTo>
                            <a:pt x="97" y="72"/>
                          </a:lnTo>
                          <a:lnTo>
                            <a:pt x="90" y="67"/>
                          </a:lnTo>
                          <a:lnTo>
                            <a:pt x="88" y="62"/>
                          </a:lnTo>
                          <a:lnTo>
                            <a:pt x="83" y="58"/>
                          </a:lnTo>
                          <a:lnTo>
                            <a:pt x="81" y="53"/>
                          </a:lnTo>
                          <a:lnTo>
                            <a:pt x="71" y="43"/>
                          </a:lnTo>
                          <a:lnTo>
                            <a:pt x="64" y="36"/>
                          </a:lnTo>
                          <a:lnTo>
                            <a:pt x="54" y="27"/>
                          </a:lnTo>
                          <a:lnTo>
                            <a:pt x="50" y="22"/>
                          </a:lnTo>
                          <a:lnTo>
                            <a:pt x="42" y="15"/>
                          </a:lnTo>
                          <a:lnTo>
                            <a:pt x="35" y="10"/>
                          </a:lnTo>
                          <a:lnTo>
                            <a:pt x="31" y="5"/>
                          </a:lnTo>
                          <a:lnTo>
                            <a:pt x="26" y="3"/>
                          </a:lnTo>
                          <a:lnTo>
                            <a:pt x="19" y="0"/>
                          </a:lnTo>
                          <a:lnTo>
                            <a:pt x="14" y="8"/>
                          </a:lnTo>
                          <a:lnTo>
                            <a:pt x="9" y="12"/>
                          </a:lnTo>
                          <a:lnTo>
                            <a:pt x="7" y="22"/>
                          </a:lnTo>
                          <a:lnTo>
                            <a:pt x="4" y="24"/>
                          </a:lnTo>
                          <a:lnTo>
                            <a:pt x="4" y="29"/>
                          </a:lnTo>
                          <a:lnTo>
                            <a:pt x="2" y="36"/>
                          </a:lnTo>
                          <a:lnTo>
                            <a:pt x="2" y="41"/>
                          </a:lnTo>
                          <a:lnTo>
                            <a:pt x="2" y="46"/>
                          </a:lnTo>
                          <a:lnTo>
                            <a:pt x="0" y="50"/>
                          </a:lnTo>
                          <a:lnTo>
                            <a:pt x="0" y="55"/>
                          </a:lnTo>
                          <a:lnTo>
                            <a:pt x="0" y="62"/>
                          </a:lnTo>
                          <a:lnTo>
                            <a:pt x="0" y="67"/>
                          </a:lnTo>
                          <a:lnTo>
                            <a:pt x="0" y="72"/>
                          </a:lnTo>
                          <a:lnTo>
                            <a:pt x="0" y="79"/>
                          </a:lnTo>
                          <a:lnTo>
                            <a:pt x="2" y="86"/>
                          </a:lnTo>
                          <a:lnTo>
                            <a:pt x="2" y="91"/>
                          </a:lnTo>
                          <a:lnTo>
                            <a:pt x="2" y="96"/>
                          </a:lnTo>
                          <a:lnTo>
                            <a:pt x="2" y="103"/>
                          </a:lnTo>
                          <a:lnTo>
                            <a:pt x="4" y="107"/>
                          </a:lnTo>
                          <a:lnTo>
                            <a:pt x="4" y="112"/>
                          </a:lnTo>
                          <a:lnTo>
                            <a:pt x="7" y="119"/>
                          </a:lnTo>
                          <a:lnTo>
                            <a:pt x="9" y="127"/>
                          </a:lnTo>
                          <a:lnTo>
                            <a:pt x="12" y="131"/>
                          </a:lnTo>
                          <a:lnTo>
                            <a:pt x="14" y="138"/>
                          </a:lnTo>
                          <a:lnTo>
                            <a:pt x="16" y="143"/>
                          </a:lnTo>
                          <a:lnTo>
                            <a:pt x="19" y="150"/>
                          </a:lnTo>
                          <a:lnTo>
                            <a:pt x="23" y="155"/>
                          </a:lnTo>
                          <a:lnTo>
                            <a:pt x="26" y="160"/>
                          </a:lnTo>
                          <a:lnTo>
                            <a:pt x="31" y="165"/>
                          </a:lnTo>
                          <a:lnTo>
                            <a:pt x="33" y="172"/>
                          </a:lnTo>
                          <a:lnTo>
                            <a:pt x="40" y="176"/>
                          </a:lnTo>
                          <a:lnTo>
                            <a:pt x="42" y="181"/>
                          </a:lnTo>
                          <a:lnTo>
                            <a:pt x="47" y="186"/>
                          </a:lnTo>
                          <a:lnTo>
                            <a:pt x="52" y="193"/>
                          </a:lnTo>
                          <a:lnTo>
                            <a:pt x="59" y="198"/>
                          </a:lnTo>
                          <a:lnTo>
                            <a:pt x="66" y="203"/>
                          </a:lnTo>
                          <a:lnTo>
                            <a:pt x="73" y="207"/>
                          </a:lnTo>
                          <a:lnTo>
                            <a:pt x="81" y="212"/>
                          </a:lnTo>
                          <a:lnTo>
                            <a:pt x="90" y="217"/>
                          </a:lnTo>
                          <a:lnTo>
                            <a:pt x="97" y="222"/>
                          </a:lnTo>
                          <a:lnTo>
                            <a:pt x="104" y="226"/>
                          </a:lnTo>
                          <a:lnTo>
                            <a:pt x="111" y="229"/>
                          </a:lnTo>
                          <a:lnTo>
                            <a:pt x="121" y="234"/>
                          </a:lnTo>
                          <a:lnTo>
                            <a:pt x="128" y="238"/>
                          </a:lnTo>
                          <a:lnTo>
                            <a:pt x="138" y="241"/>
                          </a:lnTo>
                          <a:lnTo>
                            <a:pt x="145" y="245"/>
                          </a:lnTo>
                          <a:lnTo>
                            <a:pt x="154" y="248"/>
                          </a:lnTo>
                          <a:lnTo>
                            <a:pt x="161" y="250"/>
                          </a:lnTo>
                          <a:lnTo>
                            <a:pt x="166" y="253"/>
                          </a:lnTo>
                          <a:lnTo>
                            <a:pt x="173" y="255"/>
                          </a:lnTo>
                          <a:lnTo>
                            <a:pt x="180" y="255"/>
                          </a:lnTo>
                          <a:lnTo>
                            <a:pt x="188" y="257"/>
                          </a:lnTo>
                          <a:lnTo>
                            <a:pt x="192" y="257"/>
                          </a:lnTo>
                          <a:lnTo>
                            <a:pt x="197" y="257"/>
                          </a:lnTo>
                          <a:lnTo>
                            <a:pt x="204" y="257"/>
                          </a:lnTo>
                          <a:lnTo>
                            <a:pt x="211" y="255"/>
                          </a:lnTo>
                          <a:lnTo>
                            <a:pt x="214" y="250"/>
                          </a:lnTo>
                          <a:lnTo>
                            <a:pt x="216" y="243"/>
                          </a:lnTo>
                          <a:lnTo>
                            <a:pt x="214" y="236"/>
                          </a:lnTo>
                          <a:lnTo>
                            <a:pt x="214" y="236"/>
                          </a:lnTo>
                          <a:close/>
                        </a:path>
                      </a:pathLst>
                    </a:custGeom>
                    <a:solidFill>
                      <a:srgbClr val="7DB81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8" name="Freeform 30"/>
                    <p:cNvSpPr>
                      <a:spLocks/>
                    </p:cNvSpPr>
                    <p:nvPr/>
                  </p:nvSpPr>
                  <p:spPr bwMode="auto">
                    <a:xfrm>
                      <a:off x="9792" y="5199"/>
                      <a:ext cx="947" cy="1146"/>
                    </a:xfrm>
                    <a:custGeom>
                      <a:avLst/>
                      <a:gdLst/>
                      <a:ahLst/>
                      <a:cxnLst>
                        <a:cxn ang="0">
                          <a:pos x="397" y="199"/>
                        </a:cxn>
                        <a:cxn ang="0">
                          <a:pos x="411" y="156"/>
                        </a:cxn>
                        <a:cxn ang="0">
                          <a:pos x="433" y="111"/>
                        </a:cxn>
                        <a:cxn ang="0">
                          <a:pos x="442" y="68"/>
                        </a:cxn>
                        <a:cxn ang="0">
                          <a:pos x="431" y="30"/>
                        </a:cxn>
                        <a:cxn ang="0">
                          <a:pos x="395" y="9"/>
                        </a:cxn>
                        <a:cxn ang="0">
                          <a:pos x="359" y="0"/>
                        </a:cxn>
                        <a:cxn ang="0">
                          <a:pos x="314" y="0"/>
                        </a:cxn>
                        <a:cxn ang="0">
                          <a:pos x="262" y="7"/>
                        </a:cxn>
                        <a:cxn ang="0">
                          <a:pos x="209" y="21"/>
                        </a:cxn>
                        <a:cxn ang="0">
                          <a:pos x="157" y="45"/>
                        </a:cxn>
                        <a:cxn ang="0">
                          <a:pos x="107" y="76"/>
                        </a:cxn>
                        <a:cxn ang="0">
                          <a:pos x="62" y="118"/>
                        </a:cxn>
                        <a:cxn ang="0">
                          <a:pos x="28" y="168"/>
                        </a:cxn>
                        <a:cxn ang="0">
                          <a:pos x="5" y="233"/>
                        </a:cxn>
                        <a:cxn ang="0">
                          <a:pos x="0" y="304"/>
                        </a:cxn>
                        <a:cxn ang="0">
                          <a:pos x="5" y="387"/>
                        </a:cxn>
                        <a:cxn ang="0">
                          <a:pos x="21" y="480"/>
                        </a:cxn>
                        <a:cxn ang="0">
                          <a:pos x="45" y="580"/>
                        </a:cxn>
                        <a:cxn ang="0">
                          <a:pos x="74" y="682"/>
                        </a:cxn>
                        <a:cxn ang="0">
                          <a:pos x="107" y="784"/>
                        </a:cxn>
                        <a:cxn ang="0">
                          <a:pos x="143" y="879"/>
                        </a:cxn>
                        <a:cxn ang="0">
                          <a:pos x="178" y="967"/>
                        </a:cxn>
                        <a:cxn ang="0">
                          <a:pos x="216" y="1041"/>
                        </a:cxn>
                        <a:cxn ang="0">
                          <a:pos x="250" y="1098"/>
                        </a:cxn>
                        <a:cxn ang="0">
                          <a:pos x="278" y="1134"/>
                        </a:cxn>
                        <a:cxn ang="0">
                          <a:pos x="323" y="1143"/>
                        </a:cxn>
                        <a:cxn ang="0">
                          <a:pos x="371" y="1110"/>
                        </a:cxn>
                        <a:cxn ang="0">
                          <a:pos x="421" y="1060"/>
                        </a:cxn>
                        <a:cxn ang="0">
                          <a:pos x="469" y="1010"/>
                        </a:cxn>
                        <a:cxn ang="0">
                          <a:pos x="514" y="979"/>
                        </a:cxn>
                        <a:cxn ang="0">
                          <a:pos x="557" y="984"/>
                        </a:cxn>
                        <a:cxn ang="0">
                          <a:pos x="595" y="1001"/>
                        </a:cxn>
                        <a:cxn ang="0">
                          <a:pos x="633" y="1008"/>
                        </a:cxn>
                        <a:cxn ang="0">
                          <a:pos x="673" y="1003"/>
                        </a:cxn>
                        <a:cxn ang="0">
                          <a:pos x="716" y="984"/>
                        </a:cxn>
                        <a:cxn ang="0">
                          <a:pos x="761" y="951"/>
                        </a:cxn>
                        <a:cxn ang="0">
                          <a:pos x="792" y="918"/>
                        </a:cxn>
                        <a:cxn ang="0">
                          <a:pos x="821" y="870"/>
                        </a:cxn>
                        <a:cxn ang="0">
                          <a:pos x="852" y="808"/>
                        </a:cxn>
                        <a:cxn ang="0">
                          <a:pos x="880" y="737"/>
                        </a:cxn>
                        <a:cxn ang="0">
                          <a:pos x="906" y="661"/>
                        </a:cxn>
                        <a:cxn ang="0">
                          <a:pos x="928" y="580"/>
                        </a:cxn>
                        <a:cxn ang="0">
                          <a:pos x="942" y="501"/>
                        </a:cxn>
                        <a:cxn ang="0">
                          <a:pos x="947" y="425"/>
                        </a:cxn>
                        <a:cxn ang="0">
                          <a:pos x="940" y="359"/>
                        </a:cxn>
                        <a:cxn ang="0">
                          <a:pos x="918" y="302"/>
                        </a:cxn>
                        <a:cxn ang="0">
                          <a:pos x="883" y="259"/>
                        </a:cxn>
                        <a:cxn ang="0">
                          <a:pos x="840" y="230"/>
                        </a:cxn>
                        <a:cxn ang="0">
                          <a:pos x="797" y="209"/>
                        </a:cxn>
                        <a:cxn ang="0">
                          <a:pos x="757" y="197"/>
                        </a:cxn>
                        <a:cxn ang="0">
                          <a:pos x="716" y="192"/>
                        </a:cxn>
                        <a:cxn ang="0">
                          <a:pos x="678" y="192"/>
                        </a:cxn>
                        <a:cxn ang="0">
                          <a:pos x="640" y="195"/>
                        </a:cxn>
                        <a:cxn ang="0">
                          <a:pos x="607" y="202"/>
                        </a:cxn>
                        <a:cxn ang="0">
                          <a:pos x="576" y="214"/>
                        </a:cxn>
                        <a:cxn ang="0">
                          <a:pos x="538" y="228"/>
                        </a:cxn>
                        <a:cxn ang="0">
                          <a:pos x="500" y="242"/>
                        </a:cxn>
                        <a:cxn ang="0">
                          <a:pos x="466" y="254"/>
                        </a:cxn>
                        <a:cxn ang="0">
                          <a:pos x="428" y="252"/>
                        </a:cxn>
                        <a:cxn ang="0">
                          <a:pos x="404" y="230"/>
                        </a:cxn>
                      </a:cxnLst>
                      <a:rect l="0" t="0" r="r" b="b"/>
                      <a:pathLst>
                        <a:path w="947" h="1146">
                          <a:moveTo>
                            <a:pt x="404" y="230"/>
                          </a:moveTo>
                          <a:lnTo>
                            <a:pt x="402" y="223"/>
                          </a:lnTo>
                          <a:lnTo>
                            <a:pt x="397" y="218"/>
                          </a:lnTo>
                          <a:lnTo>
                            <a:pt x="397" y="211"/>
                          </a:lnTo>
                          <a:lnTo>
                            <a:pt x="397" y="206"/>
                          </a:lnTo>
                          <a:lnTo>
                            <a:pt x="397" y="199"/>
                          </a:lnTo>
                          <a:lnTo>
                            <a:pt x="397" y="192"/>
                          </a:lnTo>
                          <a:lnTo>
                            <a:pt x="400" y="185"/>
                          </a:lnTo>
                          <a:lnTo>
                            <a:pt x="402" y="180"/>
                          </a:lnTo>
                          <a:lnTo>
                            <a:pt x="404" y="171"/>
                          </a:lnTo>
                          <a:lnTo>
                            <a:pt x="407" y="164"/>
                          </a:lnTo>
                          <a:lnTo>
                            <a:pt x="411" y="156"/>
                          </a:lnTo>
                          <a:lnTo>
                            <a:pt x="414" y="149"/>
                          </a:lnTo>
                          <a:lnTo>
                            <a:pt x="416" y="142"/>
                          </a:lnTo>
                          <a:lnTo>
                            <a:pt x="421" y="135"/>
                          </a:lnTo>
                          <a:lnTo>
                            <a:pt x="426" y="128"/>
                          </a:lnTo>
                          <a:lnTo>
                            <a:pt x="428" y="121"/>
                          </a:lnTo>
                          <a:lnTo>
                            <a:pt x="433" y="111"/>
                          </a:lnTo>
                          <a:lnTo>
                            <a:pt x="435" y="104"/>
                          </a:lnTo>
                          <a:lnTo>
                            <a:pt x="438" y="97"/>
                          </a:lnTo>
                          <a:lnTo>
                            <a:pt x="440" y="90"/>
                          </a:lnTo>
                          <a:lnTo>
                            <a:pt x="440" y="83"/>
                          </a:lnTo>
                          <a:lnTo>
                            <a:pt x="442" y="76"/>
                          </a:lnTo>
                          <a:lnTo>
                            <a:pt x="442" y="68"/>
                          </a:lnTo>
                          <a:lnTo>
                            <a:pt x="445" y="61"/>
                          </a:lnTo>
                          <a:lnTo>
                            <a:pt x="442" y="54"/>
                          </a:lnTo>
                          <a:lnTo>
                            <a:pt x="440" y="47"/>
                          </a:lnTo>
                          <a:lnTo>
                            <a:pt x="438" y="42"/>
                          </a:lnTo>
                          <a:lnTo>
                            <a:pt x="435" y="35"/>
                          </a:lnTo>
                          <a:lnTo>
                            <a:pt x="431" y="30"/>
                          </a:lnTo>
                          <a:lnTo>
                            <a:pt x="426" y="26"/>
                          </a:lnTo>
                          <a:lnTo>
                            <a:pt x="419" y="21"/>
                          </a:lnTo>
                          <a:lnTo>
                            <a:pt x="411" y="16"/>
                          </a:lnTo>
                          <a:lnTo>
                            <a:pt x="407" y="14"/>
                          </a:lnTo>
                          <a:lnTo>
                            <a:pt x="402" y="11"/>
                          </a:lnTo>
                          <a:lnTo>
                            <a:pt x="395" y="9"/>
                          </a:lnTo>
                          <a:lnTo>
                            <a:pt x="390" y="7"/>
                          </a:lnTo>
                          <a:lnTo>
                            <a:pt x="385" y="4"/>
                          </a:lnTo>
                          <a:lnTo>
                            <a:pt x="378" y="4"/>
                          </a:lnTo>
                          <a:lnTo>
                            <a:pt x="373" y="2"/>
                          </a:lnTo>
                          <a:lnTo>
                            <a:pt x="366" y="2"/>
                          </a:lnTo>
                          <a:lnTo>
                            <a:pt x="359" y="0"/>
                          </a:lnTo>
                          <a:lnTo>
                            <a:pt x="352" y="0"/>
                          </a:lnTo>
                          <a:lnTo>
                            <a:pt x="345" y="0"/>
                          </a:lnTo>
                          <a:lnTo>
                            <a:pt x="338" y="0"/>
                          </a:lnTo>
                          <a:lnTo>
                            <a:pt x="331" y="0"/>
                          </a:lnTo>
                          <a:lnTo>
                            <a:pt x="321" y="0"/>
                          </a:lnTo>
                          <a:lnTo>
                            <a:pt x="314" y="0"/>
                          </a:lnTo>
                          <a:lnTo>
                            <a:pt x="307" y="2"/>
                          </a:lnTo>
                          <a:lnTo>
                            <a:pt x="297" y="2"/>
                          </a:lnTo>
                          <a:lnTo>
                            <a:pt x="288" y="2"/>
                          </a:lnTo>
                          <a:lnTo>
                            <a:pt x="281" y="2"/>
                          </a:lnTo>
                          <a:lnTo>
                            <a:pt x="271" y="4"/>
                          </a:lnTo>
                          <a:lnTo>
                            <a:pt x="262" y="7"/>
                          </a:lnTo>
                          <a:lnTo>
                            <a:pt x="254" y="9"/>
                          </a:lnTo>
                          <a:lnTo>
                            <a:pt x="245" y="11"/>
                          </a:lnTo>
                          <a:lnTo>
                            <a:pt x="238" y="14"/>
                          </a:lnTo>
                          <a:lnTo>
                            <a:pt x="226" y="16"/>
                          </a:lnTo>
                          <a:lnTo>
                            <a:pt x="219" y="19"/>
                          </a:lnTo>
                          <a:lnTo>
                            <a:pt x="209" y="21"/>
                          </a:lnTo>
                          <a:lnTo>
                            <a:pt x="200" y="26"/>
                          </a:lnTo>
                          <a:lnTo>
                            <a:pt x="193" y="28"/>
                          </a:lnTo>
                          <a:lnTo>
                            <a:pt x="183" y="33"/>
                          </a:lnTo>
                          <a:lnTo>
                            <a:pt x="174" y="35"/>
                          </a:lnTo>
                          <a:lnTo>
                            <a:pt x="166" y="42"/>
                          </a:lnTo>
                          <a:lnTo>
                            <a:pt x="157" y="45"/>
                          </a:lnTo>
                          <a:lnTo>
                            <a:pt x="147" y="49"/>
                          </a:lnTo>
                          <a:lnTo>
                            <a:pt x="140" y="54"/>
                          </a:lnTo>
                          <a:lnTo>
                            <a:pt x="131" y="59"/>
                          </a:lnTo>
                          <a:lnTo>
                            <a:pt x="124" y="66"/>
                          </a:lnTo>
                          <a:lnTo>
                            <a:pt x="114" y="71"/>
                          </a:lnTo>
                          <a:lnTo>
                            <a:pt x="107" y="76"/>
                          </a:lnTo>
                          <a:lnTo>
                            <a:pt x="100" y="83"/>
                          </a:lnTo>
                          <a:lnTo>
                            <a:pt x="93" y="90"/>
                          </a:lnTo>
                          <a:lnTo>
                            <a:pt x="83" y="97"/>
                          </a:lnTo>
                          <a:lnTo>
                            <a:pt x="76" y="104"/>
                          </a:lnTo>
                          <a:lnTo>
                            <a:pt x="69" y="111"/>
                          </a:lnTo>
                          <a:lnTo>
                            <a:pt x="62" y="118"/>
                          </a:lnTo>
                          <a:lnTo>
                            <a:pt x="57" y="126"/>
                          </a:lnTo>
                          <a:lnTo>
                            <a:pt x="50" y="135"/>
                          </a:lnTo>
                          <a:lnTo>
                            <a:pt x="45" y="145"/>
                          </a:lnTo>
                          <a:lnTo>
                            <a:pt x="40" y="152"/>
                          </a:lnTo>
                          <a:lnTo>
                            <a:pt x="33" y="161"/>
                          </a:lnTo>
                          <a:lnTo>
                            <a:pt x="28" y="168"/>
                          </a:lnTo>
                          <a:lnTo>
                            <a:pt x="24" y="180"/>
                          </a:lnTo>
                          <a:lnTo>
                            <a:pt x="19" y="190"/>
                          </a:lnTo>
                          <a:lnTo>
                            <a:pt x="16" y="199"/>
                          </a:lnTo>
                          <a:lnTo>
                            <a:pt x="12" y="209"/>
                          </a:lnTo>
                          <a:lnTo>
                            <a:pt x="9" y="221"/>
                          </a:lnTo>
                          <a:lnTo>
                            <a:pt x="5" y="233"/>
                          </a:lnTo>
                          <a:lnTo>
                            <a:pt x="2" y="242"/>
                          </a:lnTo>
                          <a:lnTo>
                            <a:pt x="2" y="254"/>
                          </a:lnTo>
                          <a:lnTo>
                            <a:pt x="0" y="266"/>
                          </a:lnTo>
                          <a:lnTo>
                            <a:pt x="0" y="278"/>
                          </a:lnTo>
                          <a:lnTo>
                            <a:pt x="0" y="292"/>
                          </a:lnTo>
                          <a:lnTo>
                            <a:pt x="0" y="304"/>
                          </a:lnTo>
                          <a:lnTo>
                            <a:pt x="0" y="318"/>
                          </a:lnTo>
                          <a:lnTo>
                            <a:pt x="0" y="330"/>
                          </a:lnTo>
                          <a:lnTo>
                            <a:pt x="0" y="344"/>
                          </a:lnTo>
                          <a:lnTo>
                            <a:pt x="2" y="359"/>
                          </a:lnTo>
                          <a:lnTo>
                            <a:pt x="2" y="373"/>
                          </a:lnTo>
                          <a:lnTo>
                            <a:pt x="5" y="387"/>
                          </a:lnTo>
                          <a:lnTo>
                            <a:pt x="7" y="401"/>
                          </a:lnTo>
                          <a:lnTo>
                            <a:pt x="9" y="418"/>
                          </a:lnTo>
                          <a:lnTo>
                            <a:pt x="12" y="432"/>
                          </a:lnTo>
                          <a:lnTo>
                            <a:pt x="14" y="449"/>
                          </a:lnTo>
                          <a:lnTo>
                            <a:pt x="16" y="463"/>
                          </a:lnTo>
                          <a:lnTo>
                            <a:pt x="21" y="480"/>
                          </a:lnTo>
                          <a:lnTo>
                            <a:pt x="26" y="497"/>
                          </a:lnTo>
                          <a:lnTo>
                            <a:pt x="28" y="513"/>
                          </a:lnTo>
                          <a:lnTo>
                            <a:pt x="33" y="530"/>
                          </a:lnTo>
                          <a:lnTo>
                            <a:pt x="36" y="547"/>
                          </a:lnTo>
                          <a:lnTo>
                            <a:pt x="40" y="563"/>
                          </a:lnTo>
                          <a:lnTo>
                            <a:pt x="45" y="580"/>
                          </a:lnTo>
                          <a:lnTo>
                            <a:pt x="50" y="596"/>
                          </a:lnTo>
                          <a:lnTo>
                            <a:pt x="52" y="613"/>
                          </a:lnTo>
                          <a:lnTo>
                            <a:pt x="59" y="632"/>
                          </a:lnTo>
                          <a:lnTo>
                            <a:pt x="64" y="649"/>
                          </a:lnTo>
                          <a:lnTo>
                            <a:pt x="69" y="665"/>
                          </a:lnTo>
                          <a:lnTo>
                            <a:pt x="74" y="682"/>
                          </a:lnTo>
                          <a:lnTo>
                            <a:pt x="81" y="701"/>
                          </a:lnTo>
                          <a:lnTo>
                            <a:pt x="86" y="715"/>
                          </a:lnTo>
                          <a:lnTo>
                            <a:pt x="90" y="734"/>
                          </a:lnTo>
                          <a:lnTo>
                            <a:pt x="95" y="749"/>
                          </a:lnTo>
                          <a:lnTo>
                            <a:pt x="102" y="768"/>
                          </a:lnTo>
                          <a:lnTo>
                            <a:pt x="107" y="784"/>
                          </a:lnTo>
                          <a:lnTo>
                            <a:pt x="114" y="801"/>
                          </a:lnTo>
                          <a:lnTo>
                            <a:pt x="119" y="818"/>
                          </a:lnTo>
                          <a:lnTo>
                            <a:pt x="126" y="834"/>
                          </a:lnTo>
                          <a:lnTo>
                            <a:pt x="131" y="849"/>
                          </a:lnTo>
                          <a:lnTo>
                            <a:pt x="138" y="865"/>
                          </a:lnTo>
                          <a:lnTo>
                            <a:pt x="143" y="879"/>
                          </a:lnTo>
                          <a:lnTo>
                            <a:pt x="150" y="896"/>
                          </a:lnTo>
                          <a:lnTo>
                            <a:pt x="155" y="910"/>
                          </a:lnTo>
                          <a:lnTo>
                            <a:pt x="159" y="925"/>
                          </a:lnTo>
                          <a:lnTo>
                            <a:pt x="166" y="939"/>
                          </a:lnTo>
                          <a:lnTo>
                            <a:pt x="174" y="953"/>
                          </a:lnTo>
                          <a:lnTo>
                            <a:pt x="178" y="967"/>
                          </a:lnTo>
                          <a:lnTo>
                            <a:pt x="185" y="979"/>
                          </a:lnTo>
                          <a:lnTo>
                            <a:pt x="190" y="991"/>
                          </a:lnTo>
                          <a:lnTo>
                            <a:pt x="197" y="1006"/>
                          </a:lnTo>
                          <a:lnTo>
                            <a:pt x="204" y="1017"/>
                          </a:lnTo>
                          <a:lnTo>
                            <a:pt x="209" y="1029"/>
                          </a:lnTo>
                          <a:lnTo>
                            <a:pt x="216" y="1041"/>
                          </a:lnTo>
                          <a:lnTo>
                            <a:pt x="224" y="1051"/>
                          </a:lnTo>
                          <a:lnTo>
                            <a:pt x="228" y="1063"/>
                          </a:lnTo>
                          <a:lnTo>
                            <a:pt x="233" y="1072"/>
                          </a:lnTo>
                          <a:lnTo>
                            <a:pt x="238" y="1079"/>
                          </a:lnTo>
                          <a:lnTo>
                            <a:pt x="245" y="1089"/>
                          </a:lnTo>
                          <a:lnTo>
                            <a:pt x="250" y="1098"/>
                          </a:lnTo>
                          <a:lnTo>
                            <a:pt x="254" y="1105"/>
                          </a:lnTo>
                          <a:lnTo>
                            <a:pt x="262" y="1113"/>
                          </a:lnTo>
                          <a:lnTo>
                            <a:pt x="266" y="1120"/>
                          </a:lnTo>
                          <a:lnTo>
                            <a:pt x="271" y="1124"/>
                          </a:lnTo>
                          <a:lnTo>
                            <a:pt x="273" y="1129"/>
                          </a:lnTo>
                          <a:lnTo>
                            <a:pt x="278" y="1134"/>
                          </a:lnTo>
                          <a:lnTo>
                            <a:pt x="283" y="1139"/>
                          </a:lnTo>
                          <a:lnTo>
                            <a:pt x="293" y="1143"/>
                          </a:lnTo>
                          <a:lnTo>
                            <a:pt x="302" y="1146"/>
                          </a:lnTo>
                          <a:lnTo>
                            <a:pt x="309" y="1146"/>
                          </a:lnTo>
                          <a:lnTo>
                            <a:pt x="316" y="1146"/>
                          </a:lnTo>
                          <a:lnTo>
                            <a:pt x="323" y="1143"/>
                          </a:lnTo>
                          <a:lnTo>
                            <a:pt x="333" y="1139"/>
                          </a:lnTo>
                          <a:lnTo>
                            <a:pt x="340" y="1136"/>
                          </a:lnTo>
                          <a:lnTo>
                            <a:pt x="347" y="1129"/>
                          </a:lnTo>
                          <a:lnTo>
                            <a:pt x="357" y="1124"/>
                          </a:lnTo>
                          <a:lnTo>
                            <a:pt x="364" y="1120"/>
                          </a:lnTo>
                          <a:lnTo>
                            <a:pt x="371" y="1110"/>
                          </a:lnTo>
                          <a:lnTo>
                            <a:pt x="381" y="1103"/>
                          </a:lnTo>
                          <a:lnTo>
                            <a:pt x="388" y="1096"/>
                          </a:lnTo>
                          <a:lnTo>
                            <a:pt x="397" y="1089"/>
                          </a:lnTo>
                          <a:lnTo>
                            <a:pt x="404" y="1079"/>
                          </a:lnTo>
                          <a:lnTo>
                            <a:pt x="414" y="1070"/>
                          </a:lnTo>
                          <a:lnTo>
                            <a:pt x="421" y="1060"/>
                          </a:lnTo>
                          <a:lnTo>
                            <a:pt x="431" y="1053"/>
                          </a:lnTo>
                          <a:lnTo>
                            <a:pt x="438" y="1044"/>
                          </a:lnTo>
                          <a:lnTo>
                            <a:pt x="445" y="1034"/>
                          </a:lnTo>
                          <a:lnTo>
                            <a:pt x="452" y="1027"/>
                          </a:lnTo>
                          <a:lnTo>
                            <a:pt x="461" y="1017"/>
                          </a:lnTo>
                          <a:lnTo>
                            <a:pt x="469" y="1010"/>
                          </a:lnTo>
                          <a:lnTo>
                            <a:pt x="476" y="1003"/>
                          </a:lnTo>
                          <a:lnTo>
                            <a:pt x="485" y="998"/>
                          </a:lnTo>
                          <a:lnTo>
                            <a:pt x="492" y="991"/>
                          </a:lnTo>
                          <a:lnTo>
                            <a:pt x="500" y="987"/>
                          </a:lnTo>
                          <a:lnTo>
                            <a:pt x="507" y="982"/>
                          </a:lnTo>
                          <a:lnTo>
                            <a:pt x="514" y="979"/>
                          </a:lnTo>
                          <a:lnTo>
                            <a:pt x="521" y="977"/>
                          </a:lnTo>
                          <a:lnTo>
                            <a:pt x="528" y="977"/>
                          </a:lnTo>
                          <a:lnTo>
                            <a:pt x="535" y="977"/>
                          </a:lnTo>
                          <a:lnTo>
                            <a:pt x="542" y="979"/>
                          </a:lnTo>
                          <a:lnTo>
                            <a:pt x="550" y="982"/>
                          </a:lnTo>
                          <a:lnTo>
                            <a:pt x="557" y="984"/>
                          </a:lnTo>
                          <a:lnTo>
                            <a:pt x="561" y="987"/>
                          </a:lnTo>
                          <a:lnTo>
                            <a:pt x="569" y="991"/>
                          </a:lnTo>
                          <a:lnTo>
                            <a:pt x="576" y="994"/>
                          </a:lnTo>
                          <a:lnTo>
                            <a:pt x="583" y="996"/>
                          </a:lnTo>
                          <a:lnTo>
                            <a:pt x="590" y="998"/>
                          </a:lnTo>
                          <a:lnTo>
                            <a:pt x="595" y="1001"/>
                          </a:lnTo>
                          <a:lnTo>
                            <a:pt x="602" y="1003"/>
                          </a:lnTo>
                          <a:lnTo>
                            <a:pt x="607" y="1006"/>
                          </a:lnTo>
                          <a:lnTo>
                            <a:pt x="614" y="1006"/>
                          </a:lnTo>
                          <a:lnTo>
                            <a:pt x="621" y="1006"/>
                          </a:lnTo>
                          <a:lnTo>
                            <a:pt x="628" y="1008"/>
                          </a:lnTo>
                          <a:lnTo>
                            <a:pt x="633" y="1008"/>
                          </a:lnTo>
                          <a:lnTo>
                            <a:pt x="640" y="1008"/>
                          </a:lnTo>
                          <a:lnTo>
                            <a:pt x="647" y="1008"/>
                          </a:lnTo>
                          <a:lnTo>
                            <a:pt x="654" y="1008"/>
                          </a:lnTo>
                          <a:lnTo>
                            <a:pt x="659" y="1006"/>
                          </a:lnTo>
                          <a:lnTo>
                            <a:pt x="666" y="1006"/>
                          </a:lnTo>
                          <a:lnTo>
                            <a:pt x="673" y="1003"/>
                          </a:lnTo>
                          <a:lnTo>
                            <a:pt x="680" y="1001"/>
                          </a:lnTo>
                          <a:lnTo>
                            <a:pt x="688" y="998"/>
                          </a:lnTo>
                          <a:lnTo>
                            <a:pt x="692" y="996"/>
                          </a:lnTo>
                          <a:lnTo>
                            <a:pt x="699" y="994"/>
                          </a:lnTo>
                          <a:lnTo>
                            <a:pt x="709" y="991"/>
                          </a:lnTo>
                          <a:lnTo>
                            <a:pt x="716" y="984"/>
                          </a:lnTo>
                          <a:lnTo>
                            <a:pt x="723" y="982"/>
                          </a:lnTo>
                          <a:lnTo>
                            <a:pt x="730" y="975"/>
                          </a:lnTo>
                          <a:lnTo>
                            <a:pt x="737" y="972"/>
                          </a:lnTo>
                          <a:lnTo>
                            <a:pt x="745" y="965"/>
                          </a:lnTo>
                          <a:lnTo>
                            <a:pt x="754" y="958"/>
                          </a:lnTo>
                          <a:lnTo>
                            <a:pt x="761" y="951"/>
                          </a:lnTo>
                          <a:lnTo>
                            <a:pt x="771" y="944"/>
                          </a:lnTo>
                          <a:lnTo>
                            <a:pt x="773" y="939"/>
                          </a:lnTo>
                          <a:lnTo>
                            <a:pt x="778" y="934"/>
                          </a:lnTo>
                          <a:lnTo>
                            <a:pt x="783" y="929"/>
                          </a:lnTo>
                          <a:lnTo>
                            <a:pt x="787" y="925"/>
                          </a:lnTo>
                          <a:lnTo>
                            <a:pt x="792" y="918"/>
                          </a:lnTo>
                          <a:lnTo>
                            <a:pt x="797" y="910"/>
                          </a:lnTo>
                          <a:lnTo>
                            <a:pt x="799" y="903"/>
                          </a:lnTo>
                          <a:lnTo>
                            <a:pt x="806" y="896"/>
                          </a:lnTo>
                          <a:lnTo>
                            <a:pt x="811" y="887"/>
                          </a:lnTo>
                          <a:lnTo>
                            <a:pt x="816" y="877"/>
                          </a:lnTo>
                          <a:lnTo>
                            <a:pt x="821" y="870"/>
                          </a:lnTo>
                          <a:lnTo>
                            <a:pt x="826" y="860"/>
                          </a:lnTo>
                          <a:lnTo>
                            <a:pt x="830" y="849"/>
                          </a:lnTo>
                          <a:lnTo>
                            <a:pt x="835" y="839"/>
                          </a:lnTo>
                          <a:lnTo>
                            <a:pt x="840" y="830"/>
                          </a:lnTo>
                          <a:lnTo>
                            <a:pt x="847" y="820"/>
                          </a:lnTo>
                          <a:lnTo>
                            <a:pt x="852" y="808"/>
                          </a:lnTo>
                          <a:lnTo>
                            <a:pt x="856" y="796"/>
                          </a:lnTo>
                          <a:lnTo>
                            <a:pt x="861" y="787"/>
                          </a:lnTo>
                          <a:lnTo>
                            <a:pt x="866" y="775"/>
                          </a:lnTo>
                          <a:lnTo>
                            <a:pt x="871" y="761"/>
                          </a:lnTo>
                          <a:lnTo>
                            <a:pt x="875" y="749"/>
                          </a:lnTo>
                          <a:lnTo>
                            <a:pt x="880" y="737"/>
                          </a:lnTo>
                          <a:lnTo>
                            <a:pt x="885" y="725"/>
                          </a:lnTo>
                          <a:lnTo>
                            <a:pt x="890" y="713"/>
                          </a:lnTo>
                          <a:lnTo>
                            <a:pt x="895" y="699"/>
                          </a:lnTo>
                          <a:lnTo>
                            <a:pt x="899" y="687"/>
                          </a:lnTo>
                          <a:lnTo>
                            <a:pt x="904" y="675"/>
                          </a:lnTo>
                          <a:lnTo>
                            <a:pt x="906" y="661"/>
                          </a:lnTo>
                          <a:lnTo>
                            <a:pt x="911" y="646"/>
                          </a:lnTo>
                          <a:lnTo>
                            <a:pt x="916" y="635"/>
                          </a:lnTo>
                          <a:lnTo>
                            <a:pt x="921" y="623"/>
                          </a:lnTo>
                          <a:lnTo>
                            <a:pt x="923" y="608"/>
                          </a:lnTo>
                          <a:lnTo>
                            <a:pt x="925" y="594"/>
                          </a:lnTo>
                          <a:lnTo>
                            <a:pt x="928" y="580"/>
                          </a:lnTo>
                          <a:lnTo>
                            <a:pt x="933" y="568"/>
                          </a:lnTo>
                          <a:lnTo>
                            <a:pt x="935" y="554"/>
                          </a:lnTo>
                          <a:lnTo>
                            <a:pt x="937" y="542"/>
                          </a:lnTo>
                          <a:lnTo>
                            <a:pt x="940" y="528"/>
                          </a:lnTo>
                          <a:lnTo>
                            <a:pt x="942" y="516"/>
                          </a:lnTo>
                          <a:lnTo>
                            <a:pt x="942" y="501"/>
                          </a:lnTo>
                          <a:lnTo>
                            <a:pt x="944" y="489"/>
                          </a:lnTo>
                          <a:lnTo>
                            <a:pt x="944" y="475"/>
                          </a:lnTo>
                          <a:lnTo>
                            <a:pt x="947" y="463"/>
                          </a:lnTo>
                          <a:lnTo>
                            <a:pt x="947" y="449"/>
                          </a:lnTo>
                          <a:lnTo>
                            <a:pt x="947" y="440"/>
                          </a:lnTo>
                          <a:lnTo>
                            <a:pt x="947" y="425"/>
                          </a:lnTo>
                          <a:lnTo>
                            <a:pt x="947" y="416"/>
                          </a:lnTo>
                          <a:lnTo>
                            <a:pt x="947" y="401"/>
                          </a:lnTo>
                          <a:lnTo>
                            <a:pt x="944" y="392"/>
                          </a:lnTo>
                          <a:lnTo>
                            <a:pt x="944" y="380"/>
                          </a:lnTo>
                          <a:lnTo>
                            <a:pt x="942" y="368"/>
                          </a:lnTo>
                          <a:lnTo>
                            <a:pt x="940" y="359"/>
                          </a:lnTo>
                          <a:lnTo>
                            <a:pt x="937" y="349"/>
                          </a:lnTo>
                          <a:lnTo>
                            <a:pt x="935" y="337"/>
                          </a:lnTo>
                          <a:lnTo>
                            <a:pt x="933" y="328"/>
                          </a:lnTo>
                          <a:lnTo>
                            <a:pt x="928" y="318"/>
                          </a:lnTo>
                          <a:lnTo>
                            <a:pt x="925" y="311"/>
                          </a:lnTo>
                          <a:lnTo>
                            <a:pt x="918" y="302"/>
                          </a:lnTo>
                          <a:lnTo>
                            <a:pt x="914" y="294"/>
                          </a:lnTo>
                          <a:lnTo>
                            <a:pt x="909" y="285"/>
                          </a:lnTo>
                          <a:lnTo>
                            <a:pt x="904" y="278"/>
                          </a:lnTo>
                          <a:lnTo>
                            <a:pt x="897" y="271"/>
                          </a:lnTo>
                          <a:lnTo>
                            <a:pt x="890" y="266"/>
                          </a:lnTo>
                          <a:lnTo>
                            <a:pt x="883" y="259"/>
                          </a:lnTo>
                          <a:lnTo>
                            <a:pt x="875" y="254"/>
                          </a:lnTo>
                          <a:lnTo>
                            <a:pt x="868" y="249"/>
                          </a:lnTo>
                          <a:lnTo>
                            <a:pt x="861" y="244"/>
                          </a:lnTo>
                          <a:lnTo>
                            <a:pt x="854" y="237"/>
                          </a:lnTo>
                          <a:lnTo>
                            <a:pt x="847" y="233"/>
                          </a:lnTo>
                          <a:lnTo>
                            <a:pt x="840" y="230"/>
                          </a:lnTo>
                          <a:lnTo>
                            <a:pt x="833" y="225"/>
                          </a:lnTo>
                          <a:lnTo>
                            <a:pt x="826" y="221"/>
                          </a:lnTo>
                          <a:lnTo>
                            <a:pt x="818" y="218"/>
                          </a:lnTo>
                          <a:lnTo>
                            <a:pt x="811" y="214"/>
                          </a:lnTo>
                          <a:lnTo>
                            <a:pt x="804" y="211"/>
                          </a:lnTo>
                          <a:lnTo>
                            <a:pt x="797" y="209"/>
                          </a:lnTo>
                          <a:lnTo>
                            <a:pt x="790" y="206"/>
                          </a:lnTo>
                          <a:lnTo>
                            <a:pt x="783" y="204"/>
                          </a:lnTo>
                          <a:lnTo>
                            <a:pt x="778" y="202"/>
                          </a:lnTo>
                          <a:lnTo>
                            <a:pt x="771" y="199"/>
                          </a:lnTo>
                          <a:lnTo>
                            <a:pt x="764" y="197"/>
                          </a:lnTo>
                          <a:lnTo>
                            <a:pt x="757" y="197"/>
                          </a:lnTo>
                          <a:lnTo>
                            <a:pt x="749" y="195"/>
                          </a:lnTo>
                          <a:lnTo>
                            <a:pt x="742" y="195"/>
                          </a:lnTo>
                          <a:lnTo>
                            <a:pt x="737" y="192"/>
                          </a:lnTo>
                          <a:lnTo>
                            <a:pt x="730" y="192"/>
                          </a:lnTo>
                          <a:lnTo>
                            <a:pt x="723" y="192"/>
                          </a:lnTo>
                          <a:lnTo>
                            <a:pt x="716" y="192"/>
                          </a:lnTo>
                          <a:lnTo>
                            <a:pt x="711" y="190"/>
                          </a:lnTo>
                          <a:lnTo>
                            <a:pt x="704" y="190"/>
                          </a:lnTo>
                          <a:lnTo>
                            <a:pt x="697" y="190"/>
                          </a:lnTo>
                          <a:lnTo>
                            <a:pt x="690" y="190"/>
                          </a:lnTo>
                          <a:lnTo>
                            <a:pt x="685" y="190"/>
                          </a:lnTo>
                          <a:lnTo>
                            <a:pt x="678" y="192"/>
                          </a:lnTo>
                          <a:lnTo>
                            <a:pt x="673" y="192"/>
                          </a:lnTo>
                          <a:lnTo>
                            <a:pt x="666" y="192"/>
                          </a:lnTo>
                          <a:lnTo>
                            <a:pt x="659" y="192"/>
                          </a:lnTo>
                          <a:lnTo>
                            <a:pt x="654" y="195"/>
                          </a:lnTo>
                          <a:lnTo>
                            <a:pt x="647" y="195"/>
                          </a:lnTo>
                          <a:lnTo>
                            <a:pt x="640" y="195"/>
                          </a:lnTo>
                          <a:lnTo>
                            <a:pt x="635" y="197"/>
                          </a:lnTo>
                          <a:lnTo>
                            <a:pt x="630" y="197"/>
                          </a:lnTo>
                          <a:lnTo>
                            <a:pt x="623" y="199"/>
                          </a:lnTo>
                          <a:lnTo>
                            <a:pt x="619" y="199"/>
                          </a:lnTo>
                          <a:lnTo>
                            <a:pt x="611" y="202"/>
                          </a:lnTo>
                          <a:lnTo>
                            <a:pt x="607" y="202"/>
                          </a:lnTo>
                          <a:lnTo>
                            <a:pt x="602" y="204"/>
                          </a:lnTo>
                          <a:lnTo>
                            <a:pt x="597" y="206"/>
                          </a:lnTo>
                          <a:lnTo>
                            <a:pt x="592" y="209"/>
                          </a:lnTo>
                          <a:lnTo>
                            <a:pt x="585" y="209"/>
                          </a:lnTo>
                          <a:lnTo>
                            <a:pt x="583" y="211"/>
                          </a:lnTo>
                          <a:lnTo>
                            <a:pt x="576" y="214"/>
                          </a:lnTo>
                          <a:lnTo>
                            <a:pt x="571" y="214"/>
                          </a:lnTo>
                          <a:lnTo>
                            <a:pt x="566" y="216"/>
                          </a:lnTo>
                          <a:lnTo>
                            <a:pt x="561" y="216"/>
                          </a:lnTo>
                          <a:lnTo>
                            <a:pt x="554" y="221"/>
                          </a:lnTo>
                          <a:lnTo>
                            <a:pt x="547" y="223"/>
                          </a:lnTo>
                          <a:lnTo>
                            <a:pt x="538" y="228"/>
                          </a:lnTo>
                          <a:lnTo>
                            <a:pt x="530" y="230"/>
                          </a:lnTo>
                          <a:lnTo>
                            <a:pt x="523" y="233"/>
                          </a:lnTo>
                          <a:lnTo>
                            <a:pt x="519" y="237"/>
                          </a:lnTo>
                          <a:lnTo>
                            <a:pt x="511" y="237"/>
                          </a:lnTo>
                          <a:lnTo>
                            <a:pt x="504" y="240"/>
                          </a:lnTo>
                          <a:lnTo>
                            <a:pt x="500" y="242"/>
                          </a:lnTo>
                          <a:lnTo>
                            <a:pt x="492" y="244"/>
                          </a:lnTo>
                          <a:lnTo>
                            <a:pt x="488" y="247"/>
                          </a:lnTo>
                          <a:lnTo>
                            <a:pt x="483" y="247"/>
                          </a:lnTo>
                          <a:lnTo>
                            <a:pt x="478" y="249"/>
                          </a:lnTo>
                          <a:lnTo>
                            <a:pt x="476" y="252"/>
                          </a:lnTo>
                          <a:lnTo>
                            <a:pt x="466" y="254"/>
                          </a:lnTo>
                          <a:lnTo>
                            <a:pt x="459" y="254"/>
                          </a:lnTo>
                          <a:lnTo>
                            <a:pt x="450" y="256"/>
                          </a:lnTo>
                          <a:lnTo>
                            <a:pt x="445" y="256"/>
                          </a:lnTo>
                          <a:lnTo>
                            <a:pt x="438" y="254"/>
                          </a:lnTo>
                          <a:lnTo>
                            <a:pt x="433" y="254"/>
                          </a:lnTo>
                          <a:lnTo>
                            <a:pt x="428" y="252"/>
                          </a:lnTo>
                          <a:lnTo>
                            <a:pt x="423" y="249"/>
                          </a:lnTo>
                          <a:lnTo>
                            <a:pt x="419" y="244"/>
                          </a:lnTo>
                          <a:lnTo>
                            <a:pt x="414" y="240"/>
                          </a:lnTo>
                          <a:lnTo>
                            <a:pt x="409" y="235"/>
                          </a:lnTo>
                          <a:lnTo>
                            <a:pt x="404" y="230"/>
                          </a:lnTo>
                          <a:lnTo>
                            <a:pt x="404" y="23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39" name="Freeform 31"/>
                    <p:cNvSpPr>
                      <a:spLocks/>
                    </p:cNvSpPr>
                    <p:nvPr/>
                  </p:nvSpPr>
                  <p:spPr bwMode="auto">
                    <a:xfrm>
                      <a:off x="9930" y="4797"/>
                      <a:ext cx="459" cy="409"/>
                    </a:xfrm>
                    <a:custGeom>
                      <a:avLst/>
                      <a:gdLst/>
                      <a:ahLst/>
                      <a:cxnLst>
                        <a:cxn ang="0">
                          <a:pos x="454" y="359"/>
                        </a:cxn>
                        <a:cxn ang="0">
                          <a:pos x="459" y="333"/>
                        </a:cxn>
                        <a:cxn ang="0">
                          <a:pos x="454" y="294"/>
                        </a:cxn>
                        <a:cxn ang="0">
                          <a:pos x="438" y="264"/>
                        </a:cxn>
                        <a:cxn ang="0">
                          <a:pos x="421" y="237"/>
                        </a:cxn>
                        <a:cxn ang="0">
                          <a:pos x="395" y="209"/>
                        </a:cxn>
                        <a:cxn ang="0">
                          <a:pos x="364" y="178"/>
                        </a:cxn>
                        <a:cxn ang="0">
                          <a:pos x="321" y="145"/>
                        </a:cxn>
                        <a:cxn ang="0">
                          <a:pos x="273" y="109"/>
                        </a:cxn>
                        <a:cxn ang="0">
                          <a:pos x="233" y="83"/>
                        </a:cxn>
                        <a:cxn ang="0">
                          <a:pos x="195" y="59"/>
                        </a:cxn>
                        <a:cxn ang="0">
                          <a:pos x="166" y="40"/>
                        </a:cxn>
                        <a:cxn ang="0">
                          <a:pos x="140" y="26"/>
                        </a:cxn>
                        <a:cxn ang="0">
                          <a:pos x="112" y="14"/>
                        </a:cxn>
                        <a:cxn ang="0">
                          <a:pos x="76" y="2"/>
                        </a:cxn>
                        <a:cxn ang="0">
                          <a:pos x="50" y="0"/>
                        </a:cxn>
                        <a:cxn ang="0">
                          <a:pos x="19" y="7"/>
                        </a:cxn>
                        <a:cxn ang="0">
                          <a:pos x="0" y="14"/>
                        </a:cxn>
                        <a:cxn ang="0">
                          <a:pos x="19" y="16"/>
                        </a:cxn>
                        <a:cxn ang="0">
                          <a:pos x="57" y="28"/>
                        </a:cxn>
                        <a:cxn ang="0">
                          <a:pos x="81" y="47"/>
                        </a:cxn>
                        <a:cxn ang="0">
                          <a:pos x="97" y="73"/>
                        </a:cxn>
                        <a:cxn ang="0">
                          <a:pos x="102" y="104"/>
                        </a:cxn>
                        <a:cxn ang="0">
                          <a:pos x="100" y="135"/>
                        </a:cxn>
                        <a:cxn ang="0">
                          <a:pos x="97" y="168"/>
                        </a:cxn>
                        <a:cxn ang="0">
                          <a:pos x="102" y="209"/>
                        </a:cxn>
                        <a:cxn ang="0">
                          <a:pos x="114" y="242"/>
                        </a:cxn>
                        <a:cxn ang="0">
                          <a:pos x="128" y="268"/>
                        </a:cxn>
                        <a:cxn ang="0">
                          <a:pos x="147" y="294"/>
                        </a:cxn>
                        <a:cxn ang="0">
                          <a:pos x="174" y="323"/>
                        </a:cxn>
                        <a:cxn ang="0">
                          <a:pos x="202" y="349"/>
                        </a:cxn>
                        <a:cxn ang="0">
                          <a:pos x="233" y="368"/>
                        </a:cxn>
                        <a:cxn ang="0">
                          <a:pos x="262" y="385"/>
                        </a:cxn>
                        <a:cxn ang="0">
                          <a:pos x="304" y="404"/>
                        </a:cxn>
                        <a:cxn ang="0">
                          <a:pos x="335" y="409"/>
                        </a:cxn>
                        <a:cxn ang="0">
                          <a:pos x="354" y="397"/>
                        </a:cxn>
                        <a:cxn ang="0">
                          <a:pos x="326" y="373"/>
                        </a:cxn>
                        <a:cxn ang="0">
                          <a:pos x="300" y="363"/>
                        </a:cxn>
                        <a:cxn ang="0">
                          <a:pos x="271" y="359"/>
                        </a:cxn>
                        <a:cxn ang="0">
                          <a:pos x="238" y="344"/>
                        </a:cxn>
                        <a:cxn ang="0">
                          <a:pos x="204" y="323"/>
                        </a:cxn>
                        <a:cxn ang="0">
                          <a:pos x="174" y="285"/>
                        </a:cxn>
                        <a:cxn ang="0">
                          <a:pos x="157" y="256"/>
                        </a:cxn>
                        <a:cxn ang="0">
                          <a:pos x="145" y="230"/>
                        </a:cxn>
                        <a:cxn ang="0">
                          <a:pos x="133" y="199"/>
                        </a:cxn>
                        <a:cxn ang="0">
                          <a:pos x="119" y="154"/>
                        </a:cxn>
                        <a:cxn ang="0">
                          <a:pos x="116" y="116"/>
                        </a:cxn>
                        <a:cxn ang="0">
                          <a:pos x="116" y="85"/>
                        </a:cxn>
                        <a:cxn ang="0">
                          <a:pos x="133" y="57"/>
                        </a:cxn>
                        <a:cxn ang="0">
                          <a:pos x="164" y="66"/>
                        </a:cxn>
                        <a:cxn ang="0">
                          <a:pos x="202" y="88"/>
                        </a:cxn>
                        <a:cxn ang="0">
                          <a:pos x="238" y="107"/>
                        </a:cxn>
                        <a:cxn ang="0">
                          <a:pos x="271" y="128"/>
                        </a:cxn>
                        <a:cxn ang="0">
                          <a:pos x="307" y="159"/>
                        </a:cxn>
                        <a:cxn ang="0">
                          <a:pos x="347" y="197"/>
                        </a:cxn>
                        <a:cxn ang="0">
                          <a:pos x="373" y="237"/>
                        </a:cxn>
                        <a:cxn ang="0">
                          <a:pos x="390" y="278"/>
                        </a:cxn>
                        <a:cxn ang="0">
                          <a:pos x="402" y="314"/>
                        </a:cxn>
                        <a:cxn ang="0">
                          <a:pos x="414" y="347"/>
                        </a:cxn>
                        <a:cxn ang="0">
                          <a:pos x="421" y="373"/>
                        </a:cxn>
                        <a:cxn ang="0">
                          <a:pos x="445" y="373"/>
                        </a:cxn>
                      </a:cxnLst>
                      <a:rect l="0" t="0" r="r" b="b"/>
                      <a:pathLst>
                        <a:path w="459" h="409">
                          <a:moveTo>
                            <a:pt x="445" y="373"/>
                          </a:moveTo>
                          <a:lnTo>
                            <a:pt x="445" y="373"/>
                          </a:lnTo>
                          <a:lnTo>
                            <a:pt x="447" y="371"/>
                          </a:lnTo>
                          <a:lnTo>
                            <a:pt x="452" y="363"/>
                          </a:lnTo>
                          <a:lnTo>
                            <a:pt x="454" y="359"/>
                          </a:lnTo>
                          <a:lnTo>
                            <a:pt x="454" y="354"/>
                          </a:lnTo>
                          <a:lnTo>
                            <a:pt x="457" y="349"/>
                          </a:lnTo>
                          <a:lnTo>
                            <a:pt x="457" y="342"/>
                          </a:lnTo>
                          <a:lnTo>
                            <a:pt x="459" y="340"/>
                          </a:lnTo>
                          <a:lnTo>
                            <a:pt x="459" y="333"/>
                          </a:lnTo>
                          <a:lnTo>
                            <a:pt x="459" y="325"/>
                          </a:lnTo>
                          <a:lnTo>
                            <a:pt x="459" y="318"/>
                          </a:lnTo>
                          <a:lnTo>
                            <a:pt x="459" y="314"/>
                          </a:lnTo>
                          <a:lnTo>
                            <a:pt x="454" y="304"/>
                          </a:lnTo>
                          <a:lnTo>
                            <a:pt x="454" y="294"/>
                          </a:lnTo>
                          <a:lnTo>
                            <a:pt x="450" y="287"/>
                          </a:lnTo>
                          <a:lnTo>
                            <a:pt x="447" y="278"/>
                          </a:lnTo>
                          <a:lnTo>
                            <a:pt x="442" y="273"/>
                          </a:lnTo>
                          <a:lnTo>
                            <a:pt x="440" y="268"/>
                          </a:lnTo>
                          <a:lnTo>
                            <a:pt x="438" y="264"/>
                          </a:lnTo>
                          <a:lnTo>
                            <a:pt x="435" y="259"/>
                          </a:lnTo>
                          <a:lnTo>
                            <a:pt x="431" y="254"/>
                          </a:lnTo>
                          <a:lnTo>
                            <a:pt x="428" y="249"/>
                          </a:lnTo>
                          <a:lnTo>
                            <a:pt x="426" y="242"/>
                          </a:lnTo>
                          <a:lnTo>
                            <a:pt x="421" y="237"/>
                          </a:lnTo>
                          <a:lnTo>
                            <a:pt x="416" y="233"/>
                          </a:lnTo>
                          <a:lnTo>
                            <a:pt x="412" y="226"/>
                          </a:lnTo>
                          <a:lnTo>
                            <a:pt x="407" y="221"/>
                          </a:lnTo>
                          <a:lnTo>
                            <a:pt x="402" y="214"/>
                          </a:lnTo>
                          <a:lnTo>
                            <a:pt x="395" y="209"/>
                          </a:lnTo>
                          <a:lnTo>
                            <a:pt x="390" y="202"/>
                          </a:lnTo>
                          <a:lnTo>
                            <a:pt x="385" y="197"/>
                          </a:lnTo>
                          <a:lnTo>
                            <a:pt x="378" y="192"/>
                          </a:lnTo>
                          <a:lnTo>
                            <a:pt x="371" y="185"/>
                          </a:lnTo>
                          <a:lnTo>
                            <a:pt x="364" y="178"/>
                          </a:lnTo>
                          <a:lnTo>
                            <a:pt x="354" y="171"/>
                          </a:lnTo>
                          <a:lnTo>
                            <a:pt x="347" y="164"/>
                          </a:lnTo>
                          <a:lnTo>
                            <a:pt x="338" y="157"/>
                          </a:lnTo>
                          <a:lnTo>
                            <a:pt x="331" y="149"/>
                          </a:lnTo>
                          <a:lnTo>
                            <a:pt x="321" y="145"/>
                          </a:lnTo>
                          <a:lnTo>
                            <a:pt x="312" y="138"/>
                          </a:lnTo>
                          <a:lnTo>
                            <a:pt x="302" y="130"/>
                          </a:lnTo>
                          <a:lnTo>
                            <a:pt x="293" y="123"/>
                          </a:lnTo>
                          <a:lnTo>
                            <a:pt x="283" y="116"/>
                          </a:lnTo>
                          <a:lnTo>
                            <a:pt x="273" y="109"/>
                          </a:lnTo>
                          <a:lnTo>
                            <a:pt x="264" y="104"/>
                          </a:lnTo>
                          <a:lnTo>
                            <a:pt x="257" y="97"/>
                          </a:lnTo>
                          <a:lnTo>
                            <a:pt x="247" y="92"/>
                          </a:lnTo>
                          <a:lnTo>
                            <a:pt x="240" y="88"/>
                          </a:lnTo>
                          <a:lnTo>
                            <a:pt x="233" y="83"/>
                          </a:lnTo>
                          <a:lnTo>
                            <a:pt x="224" y="76"/>
                          </a:lnTo>
                          <a:lnTo>
                            <a:pt x="216" y="71"/>
                          </a:lnTo>
                          <a:lnTo>
                            <a:pt x="209" y="66"/>
                          </a:lnTo>
                          <a:lnTo>
                            <a:pt x="202" y="61"/>
                          </a:lnTo>
                          <a:lnTo>
                            <a:pt x="195" y="59"/>
                          </a:lnTo>
                          <a:lnTo>
                            <a:pt x="190" y="54"/>
                          </a:lnTo>
                          <a:lnTo>
                            <a:pt x="183" y="52"/>
                          </a:lnTo>
                          <a:lnTo>
                            <a:pt x="176" y="47"/>
                          </a:lnTo>
                          <a:lnTo>
                            <a:pt x="171" y="42"/>
                          </a:lnTo>
                          <a:lnTo>
                            <a:pt x="166" y="40"/>
                          </a:lnTo>
                          <a:lnTo>
                            <a:pt x="159" y="38"/>
                          </a:lnTo>
                          <a:lnTo>
                            <a:pt x="155" y="33"/>
                          </a:lnTo>
                          <a:lnTo>
                            <a:pt x="150" y="30"/>
                          </a:lnTo>
                          <a:lnTo>
                            <a:pt x="143" y="28"/>
                          </a:lnTo>
                          <a:lnTo>
                            <a:pt x="140" y="26"/>
                          </a:lnTo>
                          <a:lnTo>
                            <a:pt x="133" y="23"/>
                          </a:lnTo>
                          <a:lnTo>
                            <a:pt x="128" y="19"/>
                          </a:lnTo>
                          <a:lnTo>
                            <a:pt x="124" y="19"/>
                          </a:lnTo>
                          <a:lnTo>
                            <a:pt x="121" y="16"/>
                          </a:lnTo>
                          <a:lnTo>
                            <a:pt x="112" y="14"/>
                          </a:lnTo>
                          <a:lnTo>
                            <a:pt x="105" y="9"/>
                          </a:lnTo>
                          <a:lnTo>
                            <a:pt x="97" y="7"/>
                          </a:lnTo>
                          <a:lnTo>
                            <a:pt x="88" y="4"/>
                          </a:lnTo>
                          <a:lnTo>
                            <a:pt x="83" y="2"/>
                          </a:lnTo>
                          <a:lnTo>
                            <a:pt x="76" y="2"/>
                          </a:lnTo>
                          <a:lnTo>
                            <a:pt x="69" y="0"/>
                          </a:lnTo>
                          <a:lnTo>
                            <a:pt x="64" y="0"/>
                          </a:lnTo>
                          <a:lnTo>
                            <a:pt x="59" y="0"/>
                          </a:lnTo>
                          <a:lnTo>
                            <a:pt x="55" y="0"/>
                          </a:lnTo>
                          <a:lnTo>
                            <a:pt x="50" y="0"/>
                          </a:lnTo>
                          <a:lnTo>
                            <a:pt x="45" y="0"/>
                          </a:lnTo>
                          <a:lnTo>
                            <a:pt x="40" y="0"/>
                          </a:lnTo>
                          <a:lnTo>
                            <a:pt x="36" y="2"/>
                          </a:lnTo>
                          <a:lnTo>
                            <a:pt x="26" y="4"/>
                          </a:lnTo>
                          <a:lnTo>
                            <a:pt x="19" y="7"/>
                          </a:lnTo>
                          <a:lnTo>
                            <a:pt x="12" y="9"/>
                          </a:lnTo>
                          <a:lnTo>
                            <a:pt x="9" y="9"/>
                          </a:lnTo>
                          <a:lnTo>
                            <a:pt x="5" y="9"/>
                          </a:lnTo>
                          <a:lnTo>
                            <a:pt x="5" y="11"/>
                          </a:lnTo>
                          <a:lnTo>
                            <a:pt x="0" y="14"/>
                          </a:lnTo>
                          <a:lnTo>
                            <a:pt x="0" y="14"/>
                          </a:lnTo>
                          <a:lnTo>
                            <a:pt x="2" y="14"/>
                          </a:lnTo>
                          <a:lnTo>
                            <a:pt x="5" y="16"/>
                          </a:lnTo>
                          <a:lnTo>
                            <a:pt x="12" y="16"/>
                          </a:lnTo>
                          <a:lnTo>
                            <a:pt x="19" y="16"/>
                          </a:lnTo>
                          <a:lnTo>
                            <a:pt x="26" y="16"/>
                          </a:lnTo>
                          <a:lnTo>
                            <a:pt x="33" y="19"/>
                          </a:lnTo>
                          <a:lnTo>
                            <a:pt x="43" y="23"/>
                          </a:lnTo>
                          <a:lnTo>
                            <a:pt x="52" y="26"/>
                          </a:lnTo>
                          <a:lnTo>
                            <a:pt x="57" y="28"/>
                          </a:lnTo>
                          <a:lnTo>
                            <a:pt x="62" y="30"/>
                          </a:lnTo>
                          <a:lnTo>
                            <a:pt x="66" y="35"/>
                          </a:lnTo>
                          <a:lnTo>
                            <a:pt x="71" y="38"/>
                          </a:lnTo>
                          <a:lnTo>
                            <a:pt x="76" y="42"/>
                          </a:lnTo>
                          <a:lnTo>
                            <a:pt x="81" y="47"/>
                          </a:lnTo>
                          <a:lnTo>
                            <a:pt x="86" y="52"/>
                          </a:lnTo>
                          <a:lnTo>
                            <a:pt x="88" y="57"/>
                          </a:lnTo>
                          <a:lnTo>
                            <a:pt x="93" y="64"/>
                          </a:lnTo>
                          <a:lnTo>
                            <a:pt x="95" y="69"/>
                          </a:lnTo>
                          <a:lnTo>
                            <a:pt x="97" y="73"/>
                          </a:lnTo>
                          <a:lnTo>
                            <a:pt x="100" y="80"/>
                          </a:lnTo>
                          <a:lnTo>
                            <a:pt x="100" y="85"/>
                          </a:lnTo>
                          <a:lnTo>
                            <a:pt x="102" y="90"/>
                          </a:lnTo>
                          <a:lnTo>
                            <a:pt x="102" y="97"/>
                          </a:lnTo>
                          <a:lnTo>
                            <a:pt x="102" y="104"/>
                          </a:lnTo>
                          <a:lnTo>
                            <a:pt x="102" y="109"/>
                          </a:lnTo>
                          <a:lnTo>
                            <a:pt x="102" y="114"/>
                          </a:lnTo>
                          <a:lnTo>
                            <a:pt x="102" y="121"/>
                          </a:lnTo>
                          <a:lnTo>
                            <a:pt x="102" y="128"/>
                          </a:lnTo>
                          <a:lnTo>
                            <a:pt x="100" y="135"/>
                          </a:lnTo>
                          <a:lnTo>
                            <a:pt x="100" y="140"/>
                          </a:lnTo>
                          <a:lnTo>
                            <a:pt x="100" y="147"/>
                          </a:lnTo>
                          <a:lnTo>
                            <a:pt x="100" y="154"/>
                          </a:lnTo>
                          <a:lnTo>
                            <a:pt x="100" y="161"/>
                          </a:lnTo>
                          <a:lnTo>
                            <a:pt x="97" y="168"/>
                          </a:lnTo>
                          <a:lnTo>
                            <a:pt x="97" y="176"/>
                          </a:lnTo>
                          <a:lnTo>
                            <a:pt x="100" y="185"/>
                          </a:lnTo>
                          <a:lnTo>
                            <a:pt x="100" y="192"/>
                          </a:lnTo>
                          <a:lnTo>
                            <a:pt x="100" y="199"/>
                          </a:lnTo>
                          <a:lnTo>
                            <a:pt x="102" y="209"/>
                          </a:lnTo>
                          <a:lnTo>
                            <a:pt x="105" y="218"/>
                          </a:lnTo>
                          <a:lnTo>
                            <a:pt x="107" y="226"/>
                          </a:lnTo>
                          <a:lnTo>
                            <a:pt x="112" y="235"/>
                          </a:lnTo>
                          <a:lnTo>
                            <a:pt x="112" y="237"/>
                          </a:lnTo>
                          <a:lnTo>
                            <a:pt x="114" y="242"/>
                          </a:lnTo>
                          <a:lnTo>
                            <a:pt x="116" y="249"/>
                          </a:lnTo>
                          <a:lnTo>
                            <a:pt x="119" y="254"/>
                          </a:lnTo>
                          <a:lnTo>
                            <a:pt x="124" y="259"/>
                          </a:lnTo>
                          <a:lnTo>
                            <a:pt x="126" y="264"/>
                          </a:lnTo>
                          <a:lnTo>
                            <a:pt x="128" y="268"/>
                          </a:lnTo>
                          <a:lnTo>
                            <a:pt x="131" y="273"/>
                          </a:lnTo>
                          <a:lnTo>
                            <a:pt x="135" y="278"/>
                          </a:lnTo>
                          <a:lnTo>
                            <a:pt x="140" y="283"/>
                          </a:lnTo>
                          <a:lnTo>
                            <a:pt x="143" y="290"/>
                          </a:lnTo>
                          <a:lnTo>
                            <a:pt x="147" y="294"/>
                          </a:lnTo>
                          <a:lnTo>
                            <a:pt x="152" y="299"/>
                          </a:lnTo>
                          <a:lnTo>
                            <a:pt x="157" y="304"/>
                          </a:lnTo>
                          <a:lnTo>
                            <a:pt x="159" y="309"/>
                          </a:lnTo>
                          <a:lnTo>
                            <a:pt x="166" y="314"/>
                          </a:lnTo>
                          <a:lnTo>
                            <a:pt x="174" y="323"/>
                          </a:lnTo>
                          <a:lnTo>
                            <a:pt x="183" y="333"/>
                          </a:lnTo>
                          <a:lnTo>
                            <a:pt x="188" y="335"/>
                          </a:lnTo>
                          <a:lnTo>
                            <a:pt x="193" y="340"/>
                          </a:lnTo>
                          <a:lnTo>
                            <a:pt x="197" y="344"/>
                          </a:lnTo>
                          <a:lnTo>
                            <a:pt x="202" y="349"/>
                          </a:lnTo>
                          <a:lnTo>
                            <a:pt x="207" y="352"/>
                          </a:lnTo>
                          <a:lnTo>
                            <a:pt x="214" y="356"/>
                          </a:lnTo>
                          <a:lnTo>
                            <a:pt x="219" y="359"/>
                          </a:lnTo>
                          <a:lnTo>
                            <a:pt x="224" y="363"/>
                          </a:lnTo>
                          <a:lnTo>
                            <a:pt x="233" y="368"/>
                          </a:lnTo>
                          <a:lnTo>
                            <a:pt x="243" y="375"/>
                          </a:lnTo>
                          <a:lnTo>
                            <a:pt x="247" y="378"/>
                          </a:lnTo>
                          <a:lnTo>
                            <a:pt x="252" y="380"/>
                          </a:lnTo>
                          <a:lnTo>
                            <a:pt x="257" y="382"/>
                          </a:lnTo>
                          <a:lnTo>
                            <a:pt x="262" y="385"/>
                          </a:lnTo>
                          <a:lnTo>
                            <a:pt x="271" y="390"/>
                          </a:lnTo>
                          <a:lnTo>
                            <a:pt x="278" y="392"/>
                          </a:lnTo>
                          <a:lnTo>
                            <a:pt x="288" y="397"/>
                          </a:lnTo>
                          <a:lnTo>
                            <a:pt x="297" y="402"/>
                          </a:lnTo>
                          <a:lnTo>
                            <a:pt x="304" y="404"/>
                          </a:lnTo>
                          <a:lnTo>
                            <a:pt x="312" y="404"/>
                          </a:lnTo>
                          <a:lnTo>
                            <a:pt x="316" y="406"/>
                          </a:lnTo>
                          <a:lnTo>
                            <a:pt x="323" y="409"/>
                          </a:lnTo>
                          <a:lnTo>
                            <a:pt x="331" y="409"/>
                          </a:lnTo>
                          <a:lnTo>
                            <a:pt x="335" y="409"/>
                          </a:lnTo>
                          <a:lnTo>
                            <a:pt x="340" y="409"/>
                          </a:lnTo>
                          <a:lnTo>
                            <a:pt x="345" y="409"/>
                          </a:lnTo>
                          <a:lnTo>
                            <a:pt x="352" y="406"/>
                          </a:lnTo>
                          <a:lnTo>
                            <a:pt x="354" y="404"/>
                          </a:lnTo>
                          <a:lnTo>
                            <a:pt x="354" y="397"/>
                          </a:lnTo>
                          <a:lnTo>
                            <a:pt x="352" y="390"/>
                          </a:lnTo>
                          <a:lnTo>
                            <a:pt x="342" y="382"/>
                          </a:lnTo>
                          <a:lnTo>
                            <a:pt x="335" y="378"/>
                          </a:lnTo>
                          <a:lnTo>
                            <a:pt x="331" y="375"/>
                          </a:lnTo>
                          <a:lnTo>
                            <a:pt x="326" y="373"/>
                          </a:lnTo>
                          <a:lnTo>
                            <a:pt x="321" y="371"/>
                          </a:lnTo>
                          <a:lnTo>
                            <a:pt x="316" y="371"/>
                          </a:lnTo>
                          <a:lnTo>
                            <a:pt x="309" y="366"/>
                          </a:lnTo>
                          <a:lnTo>
                            <a:pt x="304" y="366"/>
                          </a:lnTo>
                          <a:lnTo>
                            <a:pt x="300" y="363"/>
                          </a:lnTo>
                          <a:lnTo>
                            <a:pt x="295" y="363"/>
                          </a:lnTo>
                          <a:lnTo>
                            <a:pt x="288" y="361"/>
                          </a:lnTo>
                          <a:lnTo>
                            <a:pt x="281" y="361"/>
                          </a:lnTo>
                          <a:lnTo>
                            <a:pt x="276" y="359"/>
                          </a:lnTo>
                          <a:lnTo>
                            <a:pt x="271" y="359"/>
                          </a:lnTo>
                          <a:lnTo>
                            <a:pt x="264" y="356"/>
                          </a:lnTo>
                          <a:lnTo>
                            <a:pt x="257" y="354"/>
                          </a:lnTo>
                          <a:lnTo>
                            <a:pt x="250" y="349"/>
                          </a:lnTo>
                          <a:lnTo>
                            <a:pt x="243" y="347"/>
                          </a:lnTo>
                          <a:lnTo>
                            <a:pt x="238" y="344"/>
                          </a:lnTo>
                          <a:lnTo>
                            <a:pt x="231" y="340"/>
                          </a:lnTo>
                          <a:lnTo>
                            <a:pt x="224" y="335"/>
                          </a:lnTo>
                          <a:lnTo>
                            <a:pt x="219" y="333"/>
                          </a:lnTo>
                          <a:lnTo>
                            <a:pt x="212" y="328"/>
                          </a:lnTo>
                          <a:lnTo>
                            <a:pt x="204" y="323"/>
                          </a:lnTo>
                          <a:lnTo>
                            <a:pt x="197" y="316"/>
                          </a:lnTo>
                          <a:lnTo>
                            <a:pt x="193" y="309"/>
                          </a:lnTo>
                          <a:lnTo>
                            <a:pt x="185" y="302"/>
                          </a:lnTo>
                          <a:lnTo>
                            <a:pt x="181" y="294"/>
                          </a:lnTo>
                          <a:lnTo>
                            <a:pt x="174" y="285"/>
                          </a:lnTo>
                          <a:lnTo>
                            <a:pt x="169" y="275"/>
                          </a:lnTo>
                          <a:lnTo>
                            <a:pt x="164" y="271"/>
                          </a:lnTo>
                          <a:lnTo>
                            <a:pt x="162" y="266"/>
                          </a:lnTo>
                          <a:lnTo>
                            <a:pt x="159" y="261"/>
                          </a:lnTo>
                          <a:lnTo>
                            <a:pt x="157" y="256"/>
                          </a:lnTo>
                          <a:lnTo>
                            <a:pt x="155" y="252"/>
                          </a:lnTo>
                          <a:lnTo>
                            <a:pt x="152" y="247"/>
                          </a:lnTo>
                          <a:lnTo>
                            <a:pt x="150" y="242"/>
                          </a:lnTo>
                          <a:lnTo>
                            <a:pt x="147" y="237"/>
                          </a:lnTo>
                          <a:lnTo>
                            <a:pt x="145" y="230"/>
                          </a:lnTo>
                          <a:lnTo>
                            <a:pt x="143" y="226"/>
                          </a:lnTo>
                          <a:lnTo>
                            <a:pt x="140" y="221"/>
                          </a:lnTo>
                          <a:lnTo>
                            <a:pt x="138" y="218"/>
                          </a:lnTo>
                          <a:lnTo>
                            <a:pt x="135" y="206"/>
                          </a:lnTo>
                          <a:lnTo>
                            <a:pt x="133" y="199"/>
                          </a:lnTo>
                          <a:lnTo>
                            <a:pt x="128" y="190"/>
                          </a:lnTo>
                          <a:lnTo>
                            <a:pt x="126" y="180"/>
                          </a:lnTo>
                          <a:lnTo>
                            <a:pt x="124" y="171"/>
                          </a:lnTo>
                          <a:lnTo>
                            <a:pt x="121" y="164"/>
                          </a:lnTo>
                          <a:lnTo>
                            <a:pt x="119" y="154"/>
                          </a:lnTo>
                          <a:lnTo>
                            <a:pt x="119" y="147"/>
                          </a:lnTo>
                          <a:lnTo>
                            <a:pt x="116" y="138"/>
                          </a:lnTo>
                          <a:lnTo>
                            <a:pt x="116" y="130"/>
                          </a:lnTo>
                          <a:lnTo>
                            <a:pt x="116" y="123"/>
                          </a:lnTo>
                          <a:lnTo>
                            <a:pt x="116" y="116"/>
                          </a:lnTo>
                          <a:lnTo>
                            <a:pt x="116" y="109"/>
                          </a:lnTo>
                          <a:lnTo>
                            <a:pt x="116" y="104"/>
                          </a:lnTo>
                          <a:lnTo>
                            <a:pt x="116" y="97"/>
                          </a:lnTo>
                          <a:lnTo>
                            <a:pt x="116" y="90"/>
                          </a:lnTo>
                          <a:lnTo>
                            <a:pt x="116" y="85"/>
                          </a:lnTo>
                          <a:lnTo>
                            <a:pt x="119" y="80"/>
                          </a:lnTo>
                          <a:lnTo>
                            <a:pt x="121" y="71"/>
                          </a:lnTo>
                          <a:lnTo>
                            <a:pt x="124" y="64"/>
                          </a:lnTo>
                          <a:lnTo>
                            <a:pt x="126" y="59"/>
                          </a:lnTo>
                          <a:lnTo>
                            <a:pt x="133" y="57"/>
                          </a:lnTo>
                          <a:lnTo>
                            <a:pt x="135" y="57"/>
                          </a:lnTo>
                          <a:lnTo>
                            <a:pt x="145" y="59"/>
                          </a:lnTo>
                          <a:lnTo>
                            <a:pt x="150" y="59"/>
                          </a:lnTo>
                          <a:lnTo>
                            <a:pt x="157" y="64"/>
                          </a:lnTo>
                          <a:lnTo>
                            <a:pt x="164" y="66"/>
                          </a:lnTo>
                          <a:lnTo>
                            <a:pt x="171" y="69"/>
                          </a:lnTo>
                          <a:lnTo>
                            <a:pt x="178" y="71"/>
                          </a:lnTo>
                          <a:lnTo>
                            <a:pt x="185" y="76"/>
                          </a:lnTo>
                          <a:lnTo>
                            <a:pt x="195" y="80"/>
                          </a:lnTo>
                          <a:lnTo>
                            <a:pt x="202" y="88"/>
                          </a:lnTo>
                          <a:lnTo>
                            <a:pt x="212" y="90"/>
                          </a:lnTo>
                          <a:lnTo>
                            <a:pt x="221" y="97"/>
                          </a:lnTo>
                          <a:lnTo>
                            <a:pt x="226" y="99"/>
                          </a:lnTo>
                          <a:lnTo>
                            <a:pt x="231" y="102"/>
                          </a:lnTo>
                          <a:lnTo>
                            <a:pt x="238" y="107"/>
                          </a:lnTo>
                          <a:lnTo>
                            <a:pt x="243" y="109"/>
                          </a:lnTo>
                          <a:lnTo>
                            <a:pt x="250" y="114"/>
                          </a:lnTo>
                          <a:lnTo>
                            <a:pt x="259" y="121"/>
                          </a:lnTo>
                          <a:lnTo>
                            <a:pt x="264" y="126"/>
                          </a:lnTo>
                          <a:lnTo>
                            <a:pt x="271" y="128"/>
                          </a:lnTo>
                          <a:lnTo>
                            <a:pt x="273" y="133"/>
                          </a:lnTo>
                          <a:lnTo>
                            <a:pt x="281" y="138"/>
                          </a:lnTo>
                          <a:lnTo>
                            <a:pt x="288" y="145"/>
                          </a:lnTo>
                          <a:lnTo>
                            <a:pt x="297" y="149"/>
                          </a:lnTo>
                          <a:lnTo>
                            <a:pt x="307" y="159"/>
                          </a:lnTo>
                          <a:lnTo>
                            <a:pt x="316" y="166"/>
                          </a:lnTo>
                          <a:lnTo>
                            <a:pt x="323" y="173"/>
                          </a:lnTo>
                          <a:lnTo>
                            <a:pt x="333" y="183"/>
                          </a:lnTo>
                          <a:lnTo>
                            <a:pt x="340" y="190"/>
                          </a:lnTo>
                          <a:lnTo>
                            <a:pt x="347" y="197"/>
                          </a:lnTo>
                          <a:lnTo>
                            <a:pt x="354" y="206"/>
                          </a:lnTo>
                          <a:lnTo>
                            <a:pt x="362" y="214"/>
                          </a:lnTo>
                          <a:lnTo>
                            <a:pt x="366" y="221"/>
                          </a:lnTo>
                          <a:lnTo>
                            <a:pt x="371" y="230"/>
                          </a:lnTo>
                          <a:lnTo>
                            <a:pt x="373" y="237"/>
                          </a:lnTo>
                          <a:lnTo>
                            <a:pt x="378" y="245"/>
                          </a:lnTo>
                          <a:lnTo>
                            <a:pt x="381" y="254"/>
                          </a:lnTo>
                          <a:lnTo>
                            <a:pt x="385" y="261"/>
                          </a:lnTo>
                          <a:lnTo>
                            <a:pt x="388" y="268"/>
                          </a:lnTo>
                          <a:lnTo>
                            <a:pt x="390" y="278"/>
                          </a:lnTo>
                          <a:lnTo>
                            <a:pt x="395" y="285"/>
                          </a:lnTo>
                          <a:lnTo>
                            <a:pt x="397" y="292"/>
                          </a:lnTo>
                          <a:lnTo>
                            <a:pt x="400" y="299"/>
                          </a:lnTo>
                          <a:lnTo>
                            <a:pt x="402" y="306"/>
                          </a:lnTo>
                          <a:lnTo>
                            <a:pt x="402" y="314"/>
                          </a:lnTo>
                          <a:lnTo>
                            <a:pt x="404" y="323"/>
                          </a:lnTo>
                          <a:lnTo>
                            <a:pt x="407" y="328"/>
                          </a:lnTo>
                          <a:lnTo>
                            <a:pt x="409" y="335"/>
                          </a:lnTo>
                          <a:lnTo>
                            <a:pt x="412" y="340"/>
                          </a:lnTo>
                          <a:lnTo>
                            <a:pt x="414" y="347"/>
                          </a:lnTo>
                          <a:lnTo>
                            <a:pt x="414" y="352"/>
                          </a:lnTo>
                          <a:lnTo>
                            <a:pt x="416" y="356"/>
                          </a:lnTo>
                          <a:lnTo>
                            <a:pt x="416" y="361"/>
                          </a:lnTo>
                          <a:lnTo>
                            <a:pt x="419" y="366"/>
                          </a:lnTo>
                          <a:lnTo>
                            <a:pt x="421" y="373"/>
                          </a:lnTo>
                          <a:lnTo>
                            <a:pt x="426" y="378"/>
                          </a:lnTo>
                          <a:lnTo>
                            <a:pt x="431" y="380"/>
                          </a:lnTo>
                          <a:lnTo>
                            <a:pt x="435" y="380"/>
                          </a:lnTo>
                          <a:lnTo>
                            <a:pt x="440" y="378"/>
                          </a:lnTo>
                          <a:lnTo>
                            <a:pt x="445" y="373"/>
                          </a:lnTo>
                          <a:lnTo>
                            <a:pt x="445" y="373"/>
                          </a:lnTo>
                          <a:close/>
                        </a:path>
                      </a:pathLst>
                    </a:custGeom>
                    <a:solidFill>
                      <a:srgbClr val="173B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17440" name="Group 32"/>
                  <p:cNvGrpSpPr>
                    <a:grpSpLocks/>
                  </p:cNvGrpSpPr>
                  <p:nvPr/>
                </p:nvGrpSpPr>
                <p:grpSpPr bwMode="auto">
                  <a:xfrm>
                    <a:off x="9809" y="4797"/>
                    <a:ext cx="1325" cy="1639"/>
                    <a:chOff x="626" y="50"/>
                    <a:chExt cx="1325" cy="1639"/>
                  </a:xfrm>
                </p:grpSpPr>
                <p:sp>
                  <p:nvSpPr>
                    <p:cNvPr id="17441" name="Freeform 33"/>
                    <p:cNvSpPr>
                      <a:spLocks/>
                    </p:cNvSpPr>
                    <p:nvPr/>
                  </p:nvSpPr>
                  <p:spPr bwMode="auto">
                    <a:xfrm>
                      <a:off x="792" y="50"/>
                      <a:ext cx="419" cy="397"/>
                    </a:xfrm>
                    <a:custGeom>
                      <a:avLst/>
                      <a:gdLst/>
                      <a:ahLst/>
                      <a:cxnLst>
                        <a:cxn ang="0">
                          <a:pos x="417" y="350"/>
                        </a:cxn>
                        <a:cxn ang="0">
                          <a:pos x="417" y="338"/>
                        </a:cxn>
                        <a:cxn ang="0">
                          <a:pos x="417" y="326"/>
                        </a:cxn>
                        <a:cxn ang="0">
                          <a:pos x="417" y="314"/>
                        </a:cxn>
                        <a:cxn ang="0">
                          <a:pos x="417" y="297"/>
                        </a:cxn>
                        <a:cxn ang="0">
                          <a:pos x="417" y="283"/>
                        </a:cxn>
                        <a:cxn ang="0">
                          <a:pos x="414" y="273"/>
                        </a:cxn>
                        <a:cxn ang="0">
                          <a:pos x="414" y="262"/>
                        </a:cxn>
                        <a:cxn ang="0">
                          <a:pos x="412" y="252"/>
                        </a:cxn>
                        <a:cxn ang="0">
                          <a:pos x="410" y="243"/>
                        </a:cxn>
                        <a:cxn ang="0">
                          <a:pos x="407" y="231"/>
                        </a:cxn>
                        <a:cxn ang="0">
                          <a:pos x="403" y="219"/>
                        </a:cxn>
                        <a:cxn ang="0">
                          <a:pos x="398" y="207"/>
                        </a:cxn>
                        <a:cxn ang="0">
                          <a:pos x="393" y="195"/>
                        </a:cxn>
                        <a:cxn ang="0">
                          <a:pos x="386" y="183"/>
                        </a:cxn>
                        <a:cxn ang="0">
                          <a:pos x="381" y="171"/>
                        </a:cxn>
                        <a:cxn ang="0">
                          <a:pos x="374" y="162"/>
                        </a:cxn>
                        <a:cxn ang="0">
                          <a:pos x="364" y="150"/>
                        </a:cxn>
                        <a:cxn ang="0">
                          <a:pos x="355" y="138"/>
                        </a:cxn>
                        <a:cxn ang="0">
                          <a:pos x="343" y="126"/>
                        </a:cxn>
                        <a:cxn ang="0">
                          <a:pos x="334" y="114"/>
                        </a:cxn>
                        <a:cxn ang="0">
                          <a:pos x="319" y="105"/>
                        </a:cxn>
                        <a:cxn ang="0">
                          <a:pos x="307" y="93"/>
                        </a:cxn>
                        <a:cxn ang="0">
                          <a:pos x="291" y="83"/>
                        </a:cxn>
                        <a:cxn ang="0">
                          <a:pos x="276" y="74"/>
                        </a:cxn>
                        <a:cxn ang="0">
                          <a:pos x="257" y="64"/>
                        </a:cxn>
                        <a:cxn ang="0">
                          <a:pos x="241" y="55"/>
                        </a:cxn>
                        <a:cxn ang="0">
                          <a:pos x="224" y="48"/>
                        </a:cxn>
                        <a:cxn ang="0">
                          <a:pos x="210" y="40"/>
                        </a:cxn>
                        <a:cxn ang="0">
                          <a:pos x="193" y="36"/>
                        </a:cxn>
                        <a:cxn ang="0">
                          <a:pos x="179" y="28"/>
                        </a:cxn>
                        <a:cxn ang="0">
                          <a:pos x="165" y="24"/>
                        </a:cxn>
                        <a:cxn ang="0">
                          <a:pos x="150" y="19"/>
                        </a:cxn>
                        <a:cxn ang="0">
                          <a:pos x="138" y="14"/>
                        </a:cxn>
                        <a:cxn ang="0">
                          <a:pos x="126" y="12"/>
                        </a:cxn>
                        <a:cxn ang="0">
                          <a:pos x="115" y="7"/>
                        </a:cxn>
                        <a:cxn ang="0">
                          <a:pos x="105" y="5"/>
                        </a:cxn>
                        <a:cxn ang="0">
                          <a:pos x="93" y="5"/>
                        </a:cxn>
                        <a:cxn ang="0">
                          <a:pos x="84" y="2"/>
                        </a:cxn>
                        <a:cxn ang="0">
                          <a:pos x="69" y="2"/>
                        </a:cxn>
                        <a:cxn ang="0">
                          <a:pos x="53" y="0"/>
                        </a:cxn>
                        <a:cxn ang="0">
                          <a:pos x="38" y="0"/>
                        </a:cxn>
                        <a:cxn ang="0">
                          <a:pos x="27" y="2"/>
                        </a:cxn>
                        <a:cxn ang="0">
                          <a:pos x="17" y="5"/>
                        </a:cxn>
                        <a:cxn ang="0">
                          <a:pos x="8" y="7"/>
                        </a:cxn>
                        <a:cxn ang="0">
                          <a:pos x="0" y="9"/>
                        </a:cxn>
                        <a:cxn ang="0">
                          <a:pos x="312" y="364"/>
                        </a:cxn>
                        <a:cxn ang="0">
                          <a:pos x="417" y="352"/>
                        </a:cxn>
                      </a:cxnLst>
                      <a:rect l="0" t="0" r="r" b="b"/>
                      <a:pathLst>
                        <a:path w="419" h="397">
                          <a:moveTo>
                            <a:pt x="417" y="352"/>
                          </a:moveTo>
                          <a:lnTo>
                            <a:pt x="417" y="350"/>
                          </a:lnTo>
                          <a:lnTo>
                            <a:pt x="417" y="342"/>
                          </a:lnTo>
                          <a:lnTo>
                            <a:pt x="417" y="338"/>
                          </a:lnTo>
                          <a:lnTo>
                            <a:pt x="417" y="333"/>
                          </a:lnTo>
                          <a:lnTo>
                            <a:pt x="417" y="326"/>
                          </a:lnTo>
                          <a:lnTo>
                            <a:pt x="419" y="321"/>
                          </a:lnTo>
                          <a:lnTo>
                            <a:pt x="417" y="314"/>
                          </a:lnTo>
                          <a:lnTo>
                            <a:pt x="417" y="304"/>
                          </a:lnTo>
                          <a:lnTo>
                            <a:pt x="417" y="297"/>
                          </a:lnTo>
                          <a:lnTo>
                            <a:pt x="417" y="288"/>
                          </a:lnTo>
                          <a:lnTo>
                            <a:pt x="417" y="283"/>
                          </a:lnTo>
                          <a:lnTo>
                            <a:pt x="417" y="278"/>
                          </a:lnTo>
                          <a:lnTo>
                            <a:pt x="414" y="273"/>
                          </a:lnTo>
                          <a:lnTo>
                            <a:pt x="414" y="269"/>
                          </a:lnTo>
                          <a:lnTo>
                            <a:pt x="414" y="262"/>
                          </a:lnTo>
                          <a:lnTo>
                            <a:pt x="414" y="257"/>
                          </a:lnTo>
                          <a:lnTo>
                            <a:pt x="412" y="252"/>
                          </a:lnTo>
                          <a:lnTo>
                            <a:pt x="412" y="247"/>
                          </a:lnTo>
                          <a:lnTo>
                            <a:pt x="410" y="243"/>
                          </a:lnTo>
                          <a:lnTo>
                            <a:pt x="410" y="235"/>
                          </a:lnTo>
                          <a:lnTo>
                            <a:pt x="407" y="231"/>
                          </a:lnTo>
                          <a:lnTo>
                            <a:pt x="405" y="226"/>
                          </a:lnTo>
                          <a:lnTo>
                            <a:pt x="403" y="219"/>
                          </a:lnTo>
                          <a:lnTo>
                            <a:pt x="400" y="214"/>
                          </a:lnTo>
                          <a:lnTo>
                            <a:pt x="398" y="207"/>
                          </a:lnTo>
                          <a:lnTo>
                            <a:pt x="395" y="202"/>
                          </a:lnTo>
                          <a:lnTo>
                            <a:pt x="393" y="195"/>
                          </a:lnTo>
                          <a:lnTo>
                            <a:pt x="391" y="190"/>
                          </a:lnTo>
                          <a:lnTo>
                            <a:pt x="386" y="183"/>
                          </a:lnTo>
                          <a:lnTo>
                            <a:pt x="383" y="178"/>
                          </a:lnTo>
                          <a:lnTo>
                            <a:pt x="381" y="171"/>
                          </a:lnTo>
                          <a:lnTo>
                            <a:pt x="376" y="166"/>
                          </a:lnTo>
                          <a:lnTo>
                            <a:pt x="374" y="162"/>
                          </a:lnTo>
                          <a:lnTo>
                            <a:pt x="369" y="155"/>
                          </a:lnTo>
                          <a:lnTo>
                            <a:pt x="364" y="150"/>
                          </a:lnTo>
                          <a:lnTo>
                            <a:pt x="360" y="143"/>
                          </a:lnTo>
                          <a:lnTo>
                            <a:pt x="355" y="138"/>
                          </a:lnTo>
                          <a:lnTo>
                            <a:pt x="350" y="133"/>
                          </a:lnTo>
                          <a:lnTo>
                            <a:pt x="343" y="126"/>
                          </a:lnTo>
                          <a:lnTo>
                            <a:pt x="338" y="121"/>
                          </a:lnTo>
                          <a:lnTo>
                            <a:pt x="334" y="114"/>
                          </a:lnTo>
                          <a:lnTo>
                            <a:pt x="326" y="109"/>
                          </a:lnTo>
                          <a:lnTo>
                            <a:pt x="319" y="105"/>
                          </a:lnTo>
                          <a:lnTo>
                            <a:pt x="312" y="97"/>
                          </a:lnTo>
                          <a:lnTo>
                            <a:pt x="307" y="93"/>
                          </a:lnTo>
                          <a:lnTo>
                            <a:pt x="300" y="88"/>
                          </a:lnTo>
                          <a:lnTo>
                            <a:pt x="291" y="83"/>
                          </a:lnTo>
                          <a:lnTo>
                            <a:pt x="284" y="78"/>
                          </a:lnTo>
                          <a:lnTo>
                            <a:pt x="276" y="74"/>
                          </a:lnTo>
                          <a:lnTo>
                            <a:pt x="267" y="69"/>
                          </a:lnTo>
                          <a:lnTo>
                            <a:pt x="257" y="64"/>
                          </a:lnTo>
                          <a:lnTo>
                            <a:pt x="250" y="59"/>
                          </a:lnTo>
                          <a:lnTo>
                            <a:pt x="241" y="55"/>
                          </a:lnTo>
                          <a:lnTo>
                            <a:pt x="231" y="50"/>
                          </a:lnTo>
                          <a:lnTo>
                            <a:pt x="224" y="48"/>
                          </a:lnTo>
                          <a:lnTo>
                            <a:pt x="217" y="43"/>
                          </a:lnTo>
                          <a:lnTo>
                            <a:pt x="210" y="40"/>
                          </a:lnTo>
                          <a:lnTo>
                            <a:pt x="200" y="38"/>
                          </a:lnTo>
                          <a:lnTo>
                            <a:pt x="193" y="36"/>
                          </a:lnTo>
                          <a:lnTo>
                            <a:pt x="186" y="31"/>
                          </a:lnTo>
                          <a:lnTo>
                            <a:pt x="179" y="28"/>
                          </a:lnTo>
                          <a:lnTo>
                            <a:pt x="172" y="26"/>
                          </a:lnTo>
                          <a:lnTo>
                            <a:pt x="165" y="24"/>
                          </a:lnTo>
                          <a:lnTo>
                            <a:pt x="157" y="21"/>
                          </a:lnTo>
                          <a:lnTo>
                            <a:pt x="150" y="19"/>
                          </a:lnTo>
                          <a:lnTo>
                            <a:pt x="146" y="17"/>
                          </a:lnTo>
                          <a:lnTo>
                            <a:pt x="138" y="14"/>
                          </a:lnTo>
                          <a:lnTo>
                            <a:pt x="131" y="14"/>
                          </a:lnTo>
                          <a:lnTo>
                            <a:pt x="126" y="12"/>
                          </a:lnTo>
                          <a:lnTo>
                            <a:pt x="122" y="9"/>
                          </a:lnTo>
                          <a:lnTo>
                            <a:pt x="115" y="7"/>
                          </a:lnTo>
                          <a:lnTo>
                            <a:pt x="110" y="7"/>
                          </a:lnTo>
                          <a:lnTo>
                            <a:pt x="105" y="5"/>
                          </a:lnTo>
                          <a:lnTo>
                            <a:pt x="98" y="5"/>
                          </a:lnTo>
                          <a:lnTo>
                            <a:pt x="93" y="5"/>
                          </a:lnTo>
                          <a:lnTo>
                            <a:pt x="88" y="5"/>
                          </a:lnTo>
                          <a:lnTo>
                            <a:pt x="84" y="2"/>
                          </a:lnTo>
                          <a:lnTo>
                            <a:pt x="79" y="2"/>
                          </a:lnTo>
                          <a:lnTo>
                            <a:pt x="69" y="2"/>
                          </a:lnTo>
                          <a:lnTo>
                            <a:pt x="62" y="2"/>
                          </a:lnTo>
                          <a:lnTo>
                            <a:pt x="53" y="0"/>
                          </a:lnTo>
                          <a:lnTo>
                            <a:pt x="46" y="0"/>
                          </a:lnTo>
                          <a:lnTo>
                            <a:pt x="38" y="0"/>
                          </a:lnTo>
                          <a:lnTo>
                            <a:pt x="34" y="2"/>
                          </a:lnTo>
                          <a:lnTo>
                            <a:pt x="27" y="2"/>
                          </a:lnTo>
                          <a:lnTo>
                            <a:pt x="22" y="2"/>
                          </a:lnTo>
                          <a:lnTo>
                            <a:pt x="17" y="5"/>
                          </a:lnTo>
                          <a:lnTo>
                            <a:pt x="15" y="5"/>
                          </a:lnTo>
                          <a:lnTo>
                            <a:pt x="8" y="7"/>
                          </a:lnTo>
                          <a:lnTo>
                            <a:pt x="3" y="9"/>
                          </a:lnTo>
                          <a:lnTo>
                            <a:pt x="0" y="9"/>
                          </a:lnTo>
                          <a:lnTo>
                            <a:pt x="0" y="12"/>
                          </a:lnTo>
                          <a:lnTo>
                            <a:pt x="312" y="364"/>
                          </a:lnTo>
                          <a:lnTo>
                            <a:pt x="393" y="397"/>
                          </a:lnTo>
                          <a:lnTo>
                            <a:pt x="417" y="352"/>
                          </a:lnTo>
                          <a:lnTo>
                            <a:pt x="417" y="352"/>
                          </a:lnTo>
                          <a:close/>
                        </a:path>
                      </a:pathLst>
                    </a:custGeom>
                    <a:solidFill>
                      <a:srgbClr val="2B6B17"/>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42" name="Freeform 34"/>
                    <p:cNvSpPr>
                      <a:spLocks/>
                    </p:cNvSpPr>
                    <p:nvPr/>
                  </p:nvSpPr>
                  <p:spPr bwMode="auto">
                    <a:xfrm>
                      <a:off x="1233" y="188"/>
                      <a:ext cx="152" cy="202"/>
                    </a:xfrm>
                    <a:custGeom>
                      <a:avLst/>
                      <a:gdLst/>
                      <a:ahLst/>
                      <a:cxnLst>
                        <a:cxn ang="0">
                          <a:pos x="7" y="183"/>
                        </a:cxn>
                        <a:cxn ang="0">
                          <a:pos x="11" y="174"/>
                        </a:cxn>
                        <a:cxn ang="0">
                          <a:pos x="19" y="159"/>
                        </a:cxn>
                        <a:cxn ang="0">
                          <a:pos x="28" y="145"/>
                        </a:cxn>
                        <a:cxn ang="0">
                          <a:pos x="38" y="128"/>
                        </a:cxn>
                        <a:cxn ang="0">
                          <a:pos x="47" y="114"/>
                        </a:cxn>
                        <a:cxn ang="0">
                          <a:pos x="57" y="97"/>
                        </a:cxn>
                        <a:cxn ang="0">
                          <a:pos x="69" y="81"/>
                        </a:cxn>
                        <a:cxn ang="0">
                          <a:pos x="78" y="64"/>
                        </a:cxn>
                        <a:cxn ang="0">
                          <a:pos x="88" y="50"/>
                        </a:cxn>
                        <a:cxn ang="0">
                          <a:pos x="97" y="36"/>
                        </a:cxn>
                        <a:cxn ang="0">
                          <a:pos x="109" y="24"/>
                        </a:cxn>
                        <a:cxn ang="0">
                          <a:pos x="119" y="14"/>
                        </a:cxn>
                        <a:cxn ang="0">
                          <a:pos x="126" y="7"/>
                        </a:cxn>
                        <a:cxn ang="0">
                          <a:pos x="138" y="0"/>
                        </a:cxn>
                        <a:cxn ang="0">
                          <a:pos x="149" y="5"/>
                        </a:cxn>
                        <a:cxn ang="0">
                          <a:pos x="152" y="14"/>
                        </a:cxn>
                        <a:cxn ang="0">
                          <a:pos x="147" y="26"/>
                        </a:cxn>
                        <a:cxn ang="0">
                          <a:pos x="140" y="43"/>
                        </a:cxn>
                        <a:cxn ang="0">
                          <a:pos x="128" y="62"/>
                        </a:cxn>
                        <a:cxn ang="0">
                          <a:pos x="116" y="76"/>
                        </a:cxn>
                        <a:cxn ang="0">
                          <a:pos x="111" y="86"/>
                        </a:cxn>
                        <a:cxn ang="0">
                          <a:pos x="104" y="97"/>
                        </a:cxn>
                        <a:cxn ang="0">
                          <a:pos x="97" y="107"/>
                        </a:cxn>
                        <a:cxn ang="0">
                          <a:pos x="90" y="119"/>
                        </a:cxn>
                        <a:cxn ang="0">
                          <a:pos x="85" y="128"/>
                        </a:cxn>
                        <a:cxn ang="0">
                          <a:pos x="78" y="143"/>
                        </a:cxn>
                        <a:cxn ang="0">
                          <a:pos x="64" y="162"/>
                        </a:cxn>
                        <a:cxn ang="0">
                          <a:pos x="50" y="176"/>
                        </a:cxn>
                        <a:cxn ang="0">
                          <a:pos x="33" y="188"/>
                        </a:cxn>
                        <a:cxn ang="0">
                          <a:pos x="19" y="195"/>
                        </a:cxn>
                        <a:cxn ang="0">
                          <a:pos x="7" y="200"/>
                        </a:cxn>
                        <a:cxn ang="0">
                          <a:pos x="0" y="200"/>
                        </a:cxn>
                        <a:cxn ang="0">
                          <a:pos x="0" y="193"/>
                        </a:cxn>
                        <a:cxn ang="0">
                          <a:pos x="4" y="188"/>
                        </a:cxn>
                      </a:cxnLst>
                      <a:rect l="0" t="0" r="r" b="b"/>
                      <a:pathLst>
                        <a:path w="152" h="202">
                          <a:moveTo>
                            <a:pt x="4" y="188"/>
                          </a:moveTo>
                          <a:lnTo>
                            <a:pt x="7" y="183"/>
                          </a:lnTo>
                          <a:lnTo>
                            <a:pt x="9" y="178"/>
                          </a:lnTo>
                          <a:lnTo>
                            <a:pt x="11" y="174"/>
                          </a:lnTo>
                          <a:lnTo>
                            <a:pt x="16" y="166"/>
                          </a:lnTo>
                          <a:lnTo>
                            <a:pt x="19" y="159"/>
                          </a:lnTo>
                          <a:lnTo>
                            <a:pt x="23" y="152"/>
                          </a:lnTo>
                          <a:lnTo>
                            <a:pt x="28" y="145"/>
                          </a:lnTo>
                          <a:lnTo>
                            <a:pt x="33" y="138"/>
                          </a:lnTo>
                          <a:lnTo>
                            <a:pt x="38" y="128"/>
                          </a:lnTo>
                          <a:lnTo>
                            <a:pt x="42" y="121"/>
                          </a:lnTo>
                          <a:lnTo>
                            <a:pt x="47" y="114"/>
                          </a:lnTo>
                          <a:lnTo>
                            <a:pt x="52" y="105"/>
                          </a:lnTo>
                          <a:lnTo>
                            <a:pt x="57" y="97"/>
                          </a:lnTo>
                          <a:lnTo>
                            <a:pt x="61" y="90"/>
                          </a:lnTo>
                          <a:lnTo>
                            <a:pt x="69" y="81"/>
                          </a:lnTo>
                          <a:lnTo>
                            <a:pt x="73" y="74"/>
                          </a:lnTo>
                          <a:lnTo>
                            <a:pt x="78" y="64"/>
                          </a:lnTo>
                          <a:lnTo>
                            <a:pt x="83" y="57"/>
                          </a:lnTo>
                          <a:lnTo>
                            <a:pt x="88" y="50"/>
                          </a:lnTo>
                          <a:lnTo>
                            <a:pt x="92" y="43"/>
                          </a:lnTo>
                          <a:lnTo>
                            <a:pt x="97" y="36"/>
                          </a:lnTo>
                          <a:lnTo>
                            <a:pt x="104" y="31"/>
                          </a:lnTo>
                          <a:lnTo>
                            <a:pt x="109" y="24"/>
                          </a:lnTo>
                          <a:lnTo>
                            <a:pt x="114" y="19"/>
                          </a:lnTo>
                          <a:lnTo>
                            <a:pt x="119" y="14"/>
                          </a:lnTo>
                          <a:lnTo>
                            <a:pt x="123" y="9"/>
                          </a:lnTo>
                          <a:lnTo>
                            <a:pt x="126" y="7"/>
                          </a:lnTo>
                          <a:lnTo>
                            <a:pt x="130" y="5"/>
                          </a:lnTo>
                          <a:lnTo>
                            <a:pt x="138" y="0"/>
                          </a:lnTo>
                          <a:lnTo>
                            <a:pt x="145" y="2"/>
                          </a:lnTo>
                          <a:lnTo>
                            <a:pt x="149" y="5"/>
                          </a:lnTo>
                          <a:lnTo>
                            <a:pt x="152" y="9"/>
                          </a:lnTo>
                          <a:lnTo>
                            <a:pt x="152" y="14"/>
                          </a:lnTo>
                          <a:lnTo>
                            <a:pt x="152" y="21"/>
                          </a:lnTo>
                          <a:lnTo>
                            <a:pt x="147" y="26"/>
                          </a:lnTo>
                          <a:lnTo>
                            <a:pt x="145" y="33"/>
                          </a:lnTo>
                          <a:lnTo>
                            <a:pt x="140" y="43"/>
                          </a:lnTo>
                          <a:lnTo>
                            <a:pt x="135" y="52"/>
                          </a:lnTo>
                          <a:lnTo>
                            <a:pt x="128" y="62"/>
                          </a:lnTo>
                          <a:lnTo>
                            <a:pt x="121" y="71"/>
                          </a:lnTo>
                          <a:lnTo>
                            <a:pt x="116" y="76"/>
                          </a:lnTo>
                          <a:lnTo>
                            <a:pt x="114" y="81"/>
                          </a:lnTo>
                          <a:lnTo>
                            <a:pt x="111" y="86"/>
                          </a:lnTo>
                          <a:lnTo>
                            <a:pt x="107" y="90"/>
                          </a:lnTo>
                          <a:lnTo>
                            <a:pt x="104" y="97"/>
                          </a:lnTo>
                          <a:lnTo>
                            <a:pt x="100" y="102"/>
                          </a:lnTo>
                          <a:lnTo>
                            <a:pt x="97" y="107"/>
                          </a:lnTo>
                          <a:lnTo>
                            <a:pt x="95" y="112"/>
                          </a:lnTo>
                          <a:lnTo>
                            <a:pt x="90" y="119"/>
                          </a:lnTo>
                          <a:lnTo>
                            <a:pt x="88" y="124"/>
                          </a:lnTo>
                          <a:lnTo>
                            <a:pt x="85" y="128"/>
                          </a:lnTo>
                          <a:lnTo>
                            <a:pt x="83" y="133"/>
                          </a:lnTo>
                          <a:lnTo>
                            <a:pt x="78" y="143"/>
                          </a:lnTo>
                          <a:lnTo>
                            <a:pt x="71" y="152"/>
                          </a:lnTo>
                          <a:lnTo>
                            <a:pt x="64" y="162"/>
                          </a:lnTo>
                          <a:lnTo>
                            <a:pt x="57" y="169"/>
                          </a:lnTo>
                          <a:lnTo>
                            <a:pt x="50" y="176"/>
                          </a:lnTo>
                          <a:lnTo>
                            <a:pt x="40" y="183"/>
                          </a:lnTo>
                          <a:lnTo>
                            <a:pt x="33" y="188"/>
                          </a:lnTo>
                          <a:lnTo>
                            <a:pt x="26" y="193"/>
                          </a:lnTo>
                          <a:lnTo>
                            <a:pt x="19" y="195"/>
                          </a:lnTo>
                          <a:lnTo>
                            <a:pt x="11" y="200"/>
                          </a:lnTo>
                          <a:lnTo>
                            <a:pt x="7" y="200"/>
                          </a:lnTo>
                          <a:lnTo>
                            <a:pt x="2" y="202"/>
                          </a:lnTo>
                          <a:lnTo>
                            <a:pt x="0" y="200"/>
                          </a:lnTo>
                          <a:lnTo>
                            <a:pt x="0" y="197"/>
                          </a:lnTo>
                          <a:lnTo>
                            <a:pt x="0" y="193"/>
                          </a:lnTo>
                          <a:lnTo>
                            <a:pt x="4" y="188"/>
                          </a:lnTo>
                          <a:lnTo>
                            <a:pt x="4" y="188"/>
                          </a:lnTo>
                          <a:close/>
                        </a:path>
                      </a:pathLst>
                    </a:custGeom>
                    <a:solidFill>
                      <a:srgbClr val="DEB891"/>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43" name="Freeform 35"/>
                    <p:cNvSpPr>
                      <a:spLocks/>
                    </p:cNvSpPr>
                    <p:nvPr/>
                  </p:nvSpPr>
                  <p:spPr bwMode="auto">
                    <a:xfrm>
                      <a:off x="935" y="366"/>
                      <a:ext cx="1016" cy="1323"/>
                    </a:xfrm>
                    <a:custGeom>
                      <a:avLst/>
                      <a:gdLst/>
                      <a:ahLst/>
                      <a:cxnLst>
                        <a:cxn ang="0">
                          <a:pos x="112" y="193"/>
                        </a:cxn>
                        <a:cxn ang="0">
                          <a:pos x="148" y="145"/>
                        </a:cxn>
                        <a:cxn ang="0">
                          <a:pos x="207" y="93"/>
                        </a:cxn>
                        <a:cxn ang="0">
                          <a:pos x="293" y="45"/>
                        </a:cxn>
                        <a:cxn ang="0">
                          <a:pos x="409" y="12"/>
                        </a:cxn>
                        <a:cxn ang="0">
                          <a:pos x="562" y="0"/>
                        </a:cxn>
                        <a:cxn ang="0">
                          <a:pos x="731" y="19"/>
                        </a:cxn>
                        <a:cxn ang="0">
                          <a:pos x="854" y="57"/>
                        </a:cxn>
                        <a:cxn ang="0">
                          <a:pos x="935" y="114"/>
                        </a:cxn>
                        <a:cxn ang="0">
                          <a:pos x="985" y="186"/>
                        </a:cxn>
                        <a:cxn ang="0">
                          <a:pos x="1009" y="271"/>
                        </a:cxn>
                        <a:cxn ang="0">
                          <a:pos x="1016" y="371"/>
                        </a:cxn>
                        <a:cxn ang="0">
                          <a:pos x="1016" y="481"/>
                        </a:cxn>
                        <a:cxn ang="0">
                          <a:pos x="1011" y="602"/>
                        </a:cxn>
                        <a:cxn ang="0">
                          <a:pos x="980" y="740"/>
                        </a:cxn>
                        <a:cxn ang="0">
                          <a:pos x="931" y="883"/>
                        </a:cxn>
                        <a:cxn ang="0">
                          <a:pos x="866" y="1023"/>
                        </a:cxn>
                        <a:cxn ang="0">
                          <a:pos x="790" y="1147"/>
                        </a:cxn>
                        <a:cxn ang="0">
                          <a:pos x="716" y="1244"/>
                        </a:cxn>
                        <a:cxn ang="0">
                          <a:pos x="645" y="1304"/>
                        </a:cxn>
                        <a:cxn ang="0">
                          <a:pos x="585" y="1323"/>
                        </a:cxn>
                        <a:cxn ang="0">
                          <a:pos x="528" y="1320"/>
                        </a:cxn>
                        <a:cxn ang="0">
                          <a:pos x="474" y="1311"/>
                        </a:cxn>
                        <a:cxn ang="0">
                          <a:pos x="426" y="1296"/>
                        </a:cxn>
                        <a:cxn ang="0">
                          <a:pos x="378" y="1282"/>
                        </a:cxn>
                        <a:cxn ang="0">
                          <a:pos x="331" y="1268"/>
                        </a:cxn>
                        <a:cxn ang="0">
                          <a:pos x="264" y="1266"/>
                        </a:cxn>
                        <a:cxn ang="0">
                          <a:pos x="188" y="1277"/>
                        </a:cxn>
                        <a:cxn ang="0">
                          <a:pos x="119" y="1292"/>
                        </a:cxn>
                        <a:cxn ang="0">
                          <a:pos x="55" y="1289"/>
                        </a:cxn>
                        <a:cxn ang="0">
                          <a:pos x="3" y="1263"/>
                        </a:cxn>
                        <a:cxn ang="0">
                          <a:pos x="29" y="1256"/>
                        </a:cxn>
                        <a:cxn ang="0">
                          <a:pos x="93" y="1254"/>
                        </a:cxn>
                        <a:cxn ang="0">
                          <a:pos x="169" y="1235"/>
                        </a:cxn>
                        <a:cxn ang="0">
                          <a:pos x="240" y="1227"/>
                        </a:cxn>
                        <a:cxn ang="0">
                          <a:pos x="300" y="1235"/>
                        </a:cxn>
                        <a:cxn ang="0">
                          <a:pos x="359" y="1251"/>
                        </a:cxn>
                        <a:cxn ang="0">
                          <a:pos x="417" y="1268"/>
                        </a:cxn>
                        <a:cxn ang="0">
                          <a:pos x="483" y="1280"/>
                        </a:cxn>
                        <a:cxn ang="0">
                          <a:pos x="552" y="1273"/>
                        </a:cxn>
                        <a:cxn ang="0">
                          <a:pos x="614" y="1244"/>
                        </a:cxn>
                        <a:cxn ang="0">
                          <a:pos x="662" y="1197"/>
                        </a:cxn>
                        <a:cxn ang="0">
                          <a:pos x="721" y="1120"/>
                        </a:cxn>
                        <a:cxn ang="0">
                          <a:pos x="783" y="1018"/>
                        </a:cxn>
                        <a:cxn ang="0">
                          <a:pos x="842" y="897"/>
                        </a:cxn>
                        <a:cxn ang="0">
                          <a:pos x="892" y="759"/>
                        </a:cxn>
                        <a:cxn ang="0">
                          <a:pos x="923" y="612"/>
                        </a:cxn>
                        <a:cxn ang="0">
                          <a:pos x="931" y="459"/>
                        </a:cxn>
                        <a:cxn ang="0">
                          <a:pos x="914" y="328"/>
                        </a:cxn>
                        <a:cxn ang="0">
                          <a:pos x="885" y="226"/>
                        </a:cxn>
                        <a:cxn ang="0">
                          <a:pos x="842" y="155"/>
                        </a:cxn>
                        <a:cxn ang="0">
                          <a:pos x="788" y="103"/>
                        </a:cxn>
                        <a:cxn ang="0">
                          <a:pos x="724" y="72"/>
                        </a:cxn>
                        <a:cxn ang="0">
                          <a:pos x="650" y="55"/>
                        </a:cxn>
                        <a:cxn ang="0">
                          <a:pos x="571" y="53"/>
                        </a:cxn>
                        <a:cxn ang="0">
                          <a:pos x="493" y="50"/>
                        </a:cxn>
                        <a:cxn ang="0">
                          <a:pos x="426" y="55"/>
                        </a:cxn>
                        <a:cxn ang="0">
                          <a:pos x="369" y="62"/>
                        </a:cxn>
                        <a:cxn ang="0">
                          <a:pos x="319" y="79"/>
                        </a:cxn>
                        <a:cxn ang="0">
                          <a:pos x="271" y="103"/>
                        </a:cxn>
                        <a:cxn ang="0">
                          <a:pos x="191" y="167"/>
                        </a:cxn>
                        <a:cxn ang="0">
                          <a:pos x="126" y="226"/>
                        </a:cxn>
                        <a:cxn ang="0">
                          <a:pos x="83" y="257"/>
                        </a:cxn>
                      </a:cxnLst>
                      <a:rect l="0" t="0" r="r" b="b"/>
                      <a:pathLst>
                        <a:path w="1016" h="1323">
                          <a:moveTo>
                            <a:pt x="91" y="233"/>
                          </a:moveTo>
                          <a:lnTo>
                            <a:pt x="91" y="231"/>
                          </a:lnTo>
                          <a:lnTo>
                            <a:pt x="93" y="229"/>
                          </a:lnTo>
                          <a:lnTo>
                            <a:pt x="93" y="226"/>
                          </a:lnTo>
                          <a:lnTo>
                            <a:pt x="95" y="221"/>
                          </a:lnTo>
                          <a:lnTo>
                            <a:pt x="98" y="214"/>
                          </a:lnTo>
                          <a:lnTo>
                            <a:pt x="102" y="207"/>
                          </a:lnTo>
                          <a:lnTo>
                            <a:pt x="107" y="200"/>
                          </a:lnTo>
                          <a:lnTo>
                            <a:pt x="112" y="193"/>
                          </a:lnTo>
                          <a:lnTo>
                            <a:pt x="114" y="186"/>
                          </a:lnTo>
                          <a:lnTo>
                            <a:pt x="117" y="181"/>
                          </a:lnTo>
                          <a:lnTo>
                            <a:pt x="121" y="176"/>
                          </a:lnTo>
                          <a:lnTo>
                            <a:pt x="126" y="172"/>
                          </a:lnTo>
                          <a:lnTo>
                            <a:pt x="129" y="167"/>
                          </a:lnTo>
                          <a:lnTo>
                            <a:pt x="133" y="162"/>
                          </a:lnTo>
                          <a:lnTo>
                            <a:pt x="138" y="157"/>
                          </a:lnTo>
                          <a:lnTo>
                            <a:pt x="143" y="152"/>
                          </a:lnTo>
                          <a:lnTo>
                            <a:pt x="148" y="145"/>
                          </a:lnTo>
                          <a:lnTo>
                            <a:pt x="152" y="138"/>
                          </a:lnTo>
                          <a:lnTo>
                            <a:pt x="160" y="133"/>
                          </a:lnTo>
                          <a:lnTo>
                            <a:pt x="164" y="129"/>
                          </a:lnTo>
                          <a:lnTo>
                            <a:pt x="169" y="122"/>
                          </a:lnTo>
                          <a:lnTo>
                            <a:pt x="176" y="117"/>
                          </a:lnTo>
                          <a:lnTo>
                            <a:pt x="183" y="112"/>
                          </a:lnTo>
                          <a:lnTo>
                            <a:pt x="193" y="105"/>
                          </a:lnTo>
                          <a:lnTo>
                            <a:pt x="200" y="100"/>
                          </a:lnTo>
                          <a:lnTo>
                            <a:pt x="207" y="93"/>
                          </a:lnTo>
                          <a:lnTo>
                            <a:pt x="214" y="88"/>
                          </a:lnTo>
                          <a:lnTo>
                            <a:pt x="224" y="81"/>
                          </a:lnTo>
                          <a:lnTo>
                            <a:pt x="231" y="76"/>
                          </a:lnTo>
                          <a:lnTo>
                            <a:pt x="240" y="72"/>
                          </a:lnTo>
                          <a:lnTo>
                            <a:pt x="250" y="67"/>
                          </a:lnTo>
                          <a:lnTo>
                            <a:pt x="260" y="62"/>
                          </a:lnTo>
                          <a:lnTo>
                            <a:pt x="271" y="55"/>
                          </a:lnTo>
                          <a:lnTo>
                            <a:pt x="281" y="50"/>
                          </a:lnTo>
                          <a:lnTo>
                            <a:pt x="293" y="45"/>
                          </a:lnTo>
                          <a:lnTo>
                            <a:pt x="305" y="41"/>
                          </a:lnTo>
                          <a:lnTo>
                            <a:pt x="314" y="36"/>
                          </a:lnTo>
                          <a:lnTo>
                            <a:pt x="329" y="31"/>
                          </a:lnTo>
                          <a:lnTo>
                            <a:pt x="340" y="29"/>
                          </a:lnTo>
                          <a:lnTo>
                            <a:pt x="355" y="24"/>
                          </a:lnTo>
                          <a:lnTo>
                            <a:pt x="367" y="22"/>
                          </a:lnTo>
                          <a:lnTo>
                            <a:pt x="381" y="17"/>
                          </a:lnTo>
                          <a:lnTo>
                            <a:pt x="395" y="15"/>
                          </a:lnTo>
                          <a:lnTo>
                            <a:pt x="409" y="12"/>
                          </a:lnTo>
                          <a:lnTo>
                            <a:pt x="424" y="10"/>
                          </a:lnTo>
                          <a:lnTo>
                            <a:pt x="440" y="7"/>
                          </a:lnTo>
                          <a:lnTo>
                            <a:pt x="455" y="5"/>
                          </a:lnTo>
                          <a:lnTo>
                            <a:pt x="471" y="5"/>
                          </a:lnTo>
                          <a:lnTo>
                            <a:pt x="488" y="3"/>
                          </a:lnTo>
                          <a:lnTo>
                            <a:pt x="505" y="0"/>
                          </a:lnTo>
                          <a:lnTo>
                            <a:pt x="524" y="0"/>
                          </a:lnTo>
                          <a:lnTo>
                            <a:pt x="543" y="0"/>
                          </a:lnTo>
                          <a:lnTo>
                            <a:pt x="562" y="0"/>
                          </a:lnTo>
                          <a:lnTo>
                            <a:pt x="581" y="3"/>
                          </a:lnTo>
                          <a:lnTo>
                            <a:pt x="600" y="3"/>
                          </a:lnTo>
                          <a:lnTo>
                            <a:pt x="621" y="5"/>
                          </a:lnTo>
                          <a:lnTo>
                            <a:pt x="640" y="7"/>
                          </a:lnTo>
                          <a:lnTo>
                            <a:pt x="659" y="7"/>
                          </a:lnTo>
                          <a:lnTo>
                            <a:pt x="676" y="10"/>
                          </a:lnTo>
                          <a:lnTo>
                            <a:pt x="695" y="15"/>
                          </a:lnTo>
                          <a:lnTo>
                            <a:pt x="712" y="17"/>
                          </a:lnTo>
                          <a:lnTo>
                            <a:pt x="731" y="19"/>
                          </a:lnTo>
                          <a:lnTo>
                            <a:pt x="745" y="22"/>
                          </a:lnTo>
                          <a:lnTo>
                            <a:pt x="762" y="26"/>
                          </a:lnTo>
                          <a:lnTo>
                            <a:pt x="776" y="29"/>
                          </a:lnTo>
                          <a:lnTo>
                            <a:pt x="790" y="34"/>
                          </a:lnTo>
                          <a:lnTo>
                            <a:pt x="804" y="38"/>
                          </a:lnTo>
                          <a:lnTo>
                            <a:pt x="816" y="43"/>
                          </a:lnTo>
                          <a:lnTo>
                            <a:pt x="831" y="48"/>
                          </a:lnTo>
                          <a:lnTo>
                            <a:pt x="842" y="53"/>
                          </a:lnTo>
                          <a:lnTo>
                            <a:pt x="854" y="57"/>
                          </a:lnTo>
                          <a:lnTo>
                            <a:pt x="866" y="64"/>
                          </a:lnTo>
                          <a:lnTo>
                            <a:pt x="876" y="69"/>
                          </a:lnTo>
                          <a:lnTo>
                            <a:pt x="885" y="74"/>
                          </a:lnTo>
                          <a:lnTo>
                            <a:pt x="895" y="79"/>
                          </a:lnTo>
                          <a:lnTo>
                            <a:pt x="904" y="86"/>
                          </a:lnTo>
                          <a:lnTo>
                            <a:pt x="911" y="93"/>
                          </a:lnTo>
                          <a:lnTo>
                            <a:pt x="921" y="98"/>
                          </a:lnTo>
                          <a:lnTo>
                            <a:pt x="928" y="105"/>
                          </a:lnTo>
                          <a:lnTo>
                            <a:pt x="935" y="114"/>
                          </a:lnTo>
                          <a:lnTo>
                            <a:pt x="942" y="122"/>
                          </a:lnTo>
                          <a:lnTo>
                            <a:pt x="950" y="129"/>
                          </a:lnTo>
                          <a:lnTo>
                            <a:pt x="954" y="136"/>
                          </a:lnTo>
                          <a:lnTo>
                            <a:pt x="961" y="143"/>
                          </a:lnTo>
                          <a:lnTo>
                            <a:pt x="966" y="152"/>
                          </a:lnTo>
                          <a:lnTo>
                            <a:pt x="971" y="160"/>
                          </a:lnTo>
                          <a:lnTo>
                            <a:pt x="976" y="169"/>
                          </a:lnTo>
                          <a:lnTo>
                            <a:pt x="980" y="176"/>
                          </a:lnTo>
                          <a:lnTo>
                            <a:pt x="985" y="186"/>
                          </a:lnTo>
                          <a:lnTo>
                            <a:pt x="988" y="193"/>
                          </a:lnTo>
                          <a:lnTo>
                            <a:pt x="990" y="202"/>
                          </a:lnTo>
                          <a:lnTo>
                            <a:pt x="995" y="212"/>
                          </a:lnTo>
                          <a:lnTo>
                            <a:pt x="997" y="221"/>
                          </a:lnTo>
                          <a:lnTo>
                            <a:pt x="1000" y="231"/>
                          </a:lnTo>
                          <a:lnTo>
                            <a:pt x="1002" y="240"/>
                          </a:lnTo>
                          <a:lnTo>
                            <a:pt x="1004" y="250"/>
                          </a:lnTo>
                          <a:lnTo>
                            <a:pt x="1007" y="260"/>
                          </a:lnTo>
                          <a:lnTo>
                            <a:pt x="1009" y="271"/>
                          </a:lnTo>
                          <a:lnTo>
                            <a:pt x="1009" y="281"/>
                          </a:lnTo>
                          <a:lnTo>
                            <a:pt x="1011" y="293"/>
                          </a:lnTo>
                          <a:lnTo>
                            <a:pt x="1011" y="302"/>
                          </a:lnTo>
                          <a:lnTo>
                            <a:pt x="1014" y="314"/>
                          </a:lnTo>
                          <a:lnTo>
                            <a:pt x="1014" y="324"/>
                          </a:lnTo>
                          <a:lnTo>
                            <a:pt x="1016" y="338"/>
                          </a:lnTo>
                          <a:lnTo>
                            <a:pt x="1016" y="348"/>
                          </a:lnTo>
                          <a:lnTo>
                            <a:pt x="1016" y="359"/>
                          </a:lnTo>
                          <a:lnTo>
                            <a:pt x="1016" y="371"/>
                          </a:lnTo>
                          <a:lnTo>
                            <a:pt x="1016" y="383"/>
                          </a:lnTo>
                          <a:lnTo>
                            <a:pt x="1016" y="393"/>
                          </a:lnTo>
                          <a:lnTo>
                            <a:pt x="1016" y="405"/>
                          </a:lnTo>
                          <a:lnTo>
                            <a:pt x="1016" y="419"/>
                          </a:lnTo>
                          <a:lnTo>
                            <a:pt x="1016" y="431"/>
                          </a:lnTo>
                          <a:lnTo>
                            <a:pt x="1016" y="443"/>
                          </a:lnTo>
                          <a:lnTo>
                            <a:pt x="1016" y="455"/>
                          </a:lnTo>
                          <a:lnTo>
                            <a:pt x="1016" y="469"/>
                          </a:lnTo>
                          <a:lnTo>
                            <a:pt x="1016" y="481"/>
                          </a:lnTo>
                          <a:lnTo>
                            <a:pt x="1016" y="493"/>
                          </a:lnTo>
                          <a:lnTo>
                            <a:pt x="1016" y="507"/>
                          </a:lnTo>
                          <a:lnTo>
                            <a:pt x="1016" y="519"/>
                          </a:lnTo>
                          <a:lnTo>
                            <a:pt x="1016" y="533"/>
                          </a:lnTo>
                          <a:lnTo>
                            <a:pt x="1016" y="547"/>
                          </a:lnTo>
                          <a:lnTo>
                            <a:pt x="1014" y="559"/>
                          </a:lnTo>
                          <a:lnTo>
                            <a:pt x="1014" y="573"/>
                          </a:lnTo>
                          <a:lnTo>
                            <a:pt x="1014" y="588"/>
                          </a:lnTo>
                          <a:lnTo>
                            <a:pt x="1011" y="602"/>
                          </a:lnTo>
                          <a:lnTo>
                            <a:pt x="1009" y="616"/>
                          </a:lnTo>
                          <a:lnTo>
                            <a:pt x="1007" y="631"/>
                          </a:lnTo>
                          <a:lnTo>
                            <a:pt x="1004" y="647"/>
                          </a:lnTo>
                          <a:lnTo>
                            <a:pt x="1002" y="661"/>
                          </a:lnTo>
                          <a:lnTo>
                            <a:pt x="997" y="676"/>
                          </a:lnTo>
                          <a:lnTo>
                            <a:pt x="995" y="692"/>
                          </a:lnTo>
                          <a:lnTo>
                            <a:pt x="990" y="709"/>
                          </a:lnTo>
                          <a:lnTo>
                            <a:pt x="985" y="723"/>
                          </a:lnTo>
                          <a:lnTo>
                            <a:pt x="980" y="740"/>
                          </a:lnTo>
                          <a:lnTo>
                            <a:pt x="978" y="754"/>
                          </a:lnTo>
                          <a:lnTo>
                            <a:pt x="973" y="771"/>
                          </a:lnTo>
                          <a:lnTo>
                            <a:pt x="966" y="787"/>
                          </a:lnTo>
                          <a:lnTo>
                            <a:pt x="961" y="802"/>
                          </a:lnTo>
                          <a:lnTo>
                            <a:pt x="954" y="818"/>
                          </a:lnTo>
                          <a:lnTo>
                            <a:pt x="950" y="835"/>
                          </a:lnTo>
                          <a:lnTo>
                            <a:pt x="942" y="849"/>
                          </a:lnTo>
                          <a:lnTo>
                            <a:pt x="938" y="866"/>
                          </a:lnTo>
                          <a:lnTo>
                            <a:pt x="931" y="883"/>
                          </a:lnTo>
                          <a:lnTo>
                            <a:pt x="923" y="899"/>
                          </a:lnTo>
                          <a:lnTo>
                            <a:pt x="916" y="914"/>
                          </a:lnTo>
                          <a:lnTo>
                            <a:pt x="909" y="930"/>
                          </a:lnTo>
                          <a:lnTo>
                            <a:pt x="902" y="944"/>
                          </a:lnTo>
                          <a:lnTo>
                            <a:pt x="895" y="961"/>
                          </a:lnTo>
                          <a:lnTo>
                            <a:pt x="888" y="975"/>
                          </a:lnTo>
                          <a:lnTo>
                            <a:pt x="881" y="992"/>
                          </a:lnTo>
                          <a:lnTo>
                            <a:pt x="873" y="1006"/>
                          </a:lnTo>
                          <a:lnTo>
                            <a:pt x="866" y="1023"/>
                          </a:lnTo>
                          <a:lnTo>
                            <a:pt x="857" y="1037"/>
                          </a:lnTo>
                          <a:lnTo>
                            <a:pt x="850" y="1051"/>
                          </a:lnTo>
                          <a:lnTo>
                            <a:pt x="840" y="1066"/>
                          </a:lnTo>
                          <a:lnTo>
                            <a:pt x="833" y="1080"/>
                          </a:lnTo>
                          <a:lnTo>
                            <a:pt x="823" y="1092"/>
                          </a:lnTo>
                          <a:lnTo>
                            <a:pt x="816" y="1106"/>
                          </a:lnTo>
                          <a:lnTo>
                            <a:pt x="807" y="1118"/>
                          </a:lnTo>
                          <a:lnTo>
                            <a:pt x="800" y="1132"/>
                          </a:lnTo>
                          <a:lnTo>
                            <a:pt x="790" y="1147"/>
                          </a:lnTo>
                          <a:lnTo>
                            <a:pt x="783" y="1159"/>
                          </a:lnTo>
                          <a:lnTo>
                            <a:pt x="773" y="1170"/>
                          </a:lnTo>
                          <a:lnTo>
                            <a:pt x="766" y="1182"/>
                          </a:lnTo>
                          <a:lnTo>
                            <a:pt x="757" y="1192"/>
                          </a:lnTo>
                          <a:lnTo>
                            <a:pt x="750" y="1204"/>
                          </a:lnTo>
                          <a:lnTo>
                            <a:pt x="740" y="1213"/>
                          </a:lnTo>
                          <a:lnTo>
                            <a:pt x="733" y="1225"/>
                          </a:lnTo>
                          <a:lnTo>
                            <a:pt x="724" y="1235"/>
                          </a:lnTo>
                          <a:lnTo>
                            <a:pt x="716" y="1244"/>
                          </a:lnTo>
                          <a:lnTo>
                            <a:pt x="707" y="1251"/>
                          </a:lnTo>
                          <a:lnTo>
                            <a:pt x="700" y="1261"/>
                          </a:lnTo>
                          <a:lnTo>
                            <a:pt x="693" y="1268"/>
                          </a:lnTo>
                          <a:lnTo>
                            <a:pt x="683" y="1275"/>
                          </a:lnTo>
                          <a:lnTo>
                            <a:pt x="676" y="1282"/>
                          </a:lnTo>
                          <a:lnTo>
                            <a:pt x="669" y="1289"/>
                          </a:lnTo>
                          <a:lnTo>
                            <a:pt x="659" y="1294"/>
                          </a:lnTo>
                          <a:lnTo>
                            <a:pt x="652" y="1299"/>
                          </a:lnTo>
                          <a:lnTo>
                            <a:pt x="645" y="1304"/>
                          </a:lnTo>
                          <a:lnTo>
                            <a:pt x="638" y="1308"/>
                          </a:lnTo>
                          <a:lnTo>
                            <a:pt x="631" y="1311"/>
                          </a:lnTo>
                          <a:lnTo>
                            <a:pt x="624" y="1315"/>
                          </a:lnTo>
                          <a:lnTo>
                            <a:pt x="616" y="1318"/>
                          </a:lnTo>
                          <a:lnTo>
                            <a:pt x="612" y="1320"/>
                          </a:lnTo>
                          <a:lnTo>
                            <a:pt x="605" y="1320"/>
                          </a:lnTo>
                          <a:lnTo>
                            <a:pt x="600" y="1320"/>
                          </a:lnTo>
                          <a:lnTo>
                            <a:pt x="593" y="1320"/>
                          </a:lnTo>
                          <a:lnTo>
                            <a:pt x="585" y="1323"/>
                          </a:lnTo>
                          <a:lnTo>
                            <a:pt x="578" y="1323"/>
                          </a:lnTo>
                          <a:lnTo>
                            <a:pt x="574" y="1323"/>
                          </a:lnTo>
                          <a:lnTo>
                            <a:pt x="566" y="1323"/>
                          </a:lnTo>
                          <a:lnTo>
                            <a:pt x="559" y="1323"/>
                          </a:lnTo>
                          <a:lnTo>
                            <a:pt x="552" y="1323"/>
                          </a:lnTo>
                          <a:lnTo>
                            <a:pt x="547" y="1323"/>
                          </a:lnTo>
                          <a:lnTo>
                            <a:pt x="540" y="1320"/>
                          </a:lnTo>
                          <a:lnTo>
                            <a:pt x="536" y="1320"/>
                          </a:lnTo>
                          <a:lnTo>
                            <a:pt x="528" y="1320"/>
                          </a:lnTo>
                          <a:lnTo>
                            <a:pt x="524" y="1320"/>
                          </a:lnTo>
                          <a:lnTo>
                            <a:pt x="516" y="1318"/>
                          </a:lnTo>
                          <a:lnTo>
                            <a:pt x="512" y="1318"/>
                          </a:lnTo>
                          <a:lnTo>
                            <a:pt x="505" y="1318"/>
                          </a:lnTo>
                          <a:lnTo>
                            <a:pt x="497" y="1315"/>
                          </a:lnTo>
                          <a:lnTo>
                            <a:pt x="493" y="1313"/>
                          </a:lnTo>
                          <a:lnTo>
                            <a:pt x="488" y="1313"/>
                          </a:lnTo>
                          <a:lnTo>
                            <a:pt x="481" y="1311"/>
                          </a:lnTo>
                          <a:lnTo>
                            <a:pt x="474" y="1311"/>
                          </a:lnTo>
                          <a:lnTo>
                            <a:pt x="469" y="1308"/>
                          </a:lnTo>
                          <a:lnTo>
                            <a:pt x="464" y="1308"/>
                          </a:lnTo>
                          <a:lnTo>
                            <a:pt x="459" y="1306"/>
                          </a:lnTo>
                          <a:lnTo>
                            <a:pt x="452" y="1304"/>
                          </a:lnTo>
                          <a:lnTo>
                            <a:pt x="447" y="1304"/>
                          </a:lnTo>
                          <a:lnTo>
                            <a:pt x="440" y="1301"/>
                          </a:lnTo>
                          <a:lnTo>
                            <a:pt x="436" y="1301"/>
                          </a:lnTo>
                          <a:lnTo>
                            <a:pt x="431" y="1299"/>
                          </a:lnTo>
                          <a:lnTo>
                            <a:pt x="426" y="1296"/>
                          </a:lnTo>
                          <a:lnTo>
                            <a:pt x="421" y="1296"/>
                          </a:lnTo>
                          <a:lnTo>
                            <a:pt x="414" y="1294"/>
                          </a:lnTo>
                          <a:lnTo>
                            <a:pt x="409" y="1292"/>
                          </a:lnTo>
                          <a:lnTo>
                            <a:pt x="405" y="1289"/>
                          </a:lnTo>
                          <a:lnTo>
                            <a:pt x="398" y="1287"/>
                          </a:lnTo>
                          <a:lnTo>
                            <a:pt x="393" y="1287"/>
                          </a:lnTo>
                          <a:lnTo>
                            <a:pt x="388" y="1285"/>
                          </a:lnTo>
                          <a:lnTo>
                            <a:pt x="383" y="1282"/>
                          </a:lnTo>
                          <a:lnTo>
                            <a:pt x="378" y="1282"/>
                          </a:lnTo>
                          <a:lnTo>
                            <a:pt x="371" y="1280"/>
                          </a:lnTo>
                          <a:lnTo>
                            <a:pt x="367" y="1277"/>
                          </a:lnTo>
                          <a:lnTo>
                            <a:pt x="362" y="1275"/>
                          </a:lnTo>
                          <a:lnTo>
                            <a:pt x="357" y="1275"/>
                          </a:lnTo>
                          <a:lnTo>
                            <a:pt x="352" y="1273"/>
                          </a:lnTo>
                          <a:lnTo>
                            <a:pt x="348" y="1273"/>
                          </a:lnTo>
                          <a:lnTo>
                            <a:pt x="340" y="1270"/>
                          </a:lnTo>
                          <a:lnTo>
                            <a:pt x="338" y="1270"/>
                          </a:lnTo>
                          <a:lnTo>
                            <a:pt x="331" y="1268"/>
                          </a:lnTo>
                          <a:lnTo>
                            <a:pt x="326" y="1268"/>
                          </a:lnTo>
                          <a:lnTo>
                            <a:pt x="321" y="1266"/>
                          </a:lnTo>
                          <a:lnTo>
                            <a:pt x="317" y="1266"/>
                          </a:lnTo>
                          <a:lnTo>
                            <a:pt x="307" y="1263"/>
                          </a:lnTo>
                          <a:lnTo>
                            <a:pt x="298" y="1263"/>
                          </a:lnTo>
                          <a:lnTo>
                            <a:pt x="288" y="1263"/>
                          </a:lnTo>
                          <a:lnTo>
                            <a:pt x="281" y="1263"/>
                          </a:lnTo>
                          <a:lnTo>
                            <a:pt x="271" y="1263"/>
                          </a:lnTo>
                          <a:lnTo>
                            <a:pt x="264" y="1266"/>
                          </a:lnTo>
                          <a:lnTo>
                            <a:pt x="252" y="1266"/>
                          </a:lnTo>
                          <a:lnTo>
                            <a:pt x="245" y="1268"/>
                          </a:lnTo>
                          <a:lnTo>
                            <a:pt x="236" y="1268"/>
                          </a:lnTo>
                          <a:lnTo>
                            <a:pt x="229" y="1270"/>
                          </a:lnTo>
                          <a:lnTo>
                            <a:pt x="219" y="1270"/>
                          </a:lnTo>
                          <a:lnTo>
                            <a:pt x="212" y="1273"/>
                          </a:lnTo>
                          <a:lnTo>
                            <a:pt x="205" y="1275"/>
                          </a:lnTo>
                          <a:lnTo>
                            <a:pt x="195" y="1277"/>
                          </a:lnTo>
                          <a:lnTo>
                            <a:pt x="188" y="1277"/>
                          </a:lnTo>
                          <a:lnTo>
                            <a:pt x="181" y="1280"/>
                          </a:lnTo>
                          <a:lnTo>
                            <a:pt x="171" y="1282"/>
                          </a:lnTo>
                          <a:lnTo>
                            <a:pt x="164" y="1285"/>
                          </a:lnTo>
                          <a:lnTo>
                            <a:pt x="157" y="1285"/>
                          </a:lnTo>
                          <a:lnTo>
                            <a:pt x="150" y="1287"/>
                          </a:lnTo>
                          <a:lnTo>
                            <a:pt x="143" y="1289"/>
                          </a:lnTo>
                          <a:lnTo>
                            <a:pt x="136" y="1292"/>
                          </a:lnTo>
                          <a:lnTo>
                            <a:pt x="126" y="1292"/>
                          </a:lnTo>
                          <a:lnTo>
                            <a:pt x="119" y="1292"/>
                          </a:lnTo>
                          <a:lnTo>
                            <a:pt x="112" y="1294"/>
                          </a:lnTo>
                          <a:lnTo>
                            <a:pt x="105" y="1294"/>
                          </a:lnTo>
                          <a:lnTo>
                            <a:pt x="98" y="1294"/>
                          </a:lnTo>
                          <a:lnTo>
                            <a:pt x="91" y="1294"/>
                          </a:lnTo>
                          <a:lnTo>
                            <a:pt x="83" y="1294"/>
                          </a:lnTo>
                          <a:lnTo>
                            <a:pt x="76" y="1294"/>
                          </a:lnTo>
                          <a:lnTo>
                            <a:pt x="69" y="1292"/>
                          </a:lnTo>
                          <a:lnTo>
                            <a:pt x="62" y="1292"/>
                          </a:lnTo>
                          <a:lnTo>
                            <a:pt x="55" y="1289"/>
                          </a:lnTo>
                          <a:lnTo>
                            <a:pt x="50" y="1287"/>
                          </a:lnTo>
                          <a:lnTo>
                            <a:pt x="43" y="1285"/>
                          </a:lnTo>
                          <a:lnTo>
                            <a:pt x="36" y="1282"/>
                          </a:lnTo>
                          <a:lnTo>
                            <a:pt x="29" y="1280"/>
                          </a:lnTo>
                          <a:lnTo>
                            <a:pt x="22" y="1277"/>
                          </a:lnTo>
                          <a:lnTo>
                            <a:pt x="17" y="1273"/>
                          </a:lnTo>
                          <a:lnTo>
                            <a:pt x="12" y="1268"/>
                          </a:lnTo>
                          <a:lnTo>
                            <a:pt x="5" y="1266"/>
                          </a:lnTo>
                          <a:lnTo>
                            <a:pt x="3" y="1263"/>
                          </a:lnTo>
                          <a:lnTo>
                            <a:pt x="0" y="1261"/>
                          </a:lnTo>
                          <a:lnTo>
                            <a:pt x="0" y="1258"/>
                          </a:lnTo>
                          <a:lnTo>
                            <a:pt x="0" y="1256"/>
                          </a:lnTo>
                          <a:lnTo>
                            <a:pt x="5" y="1256"/>
                          </a:lnTo>
                          <a:lnTo>
                            <a:pt x="7" y="1256"/>
                          </a:lnTo>
                          <a:lnTo>
                            <a:pt x="12" y="1256"/>
                          </a:lnTo>
                          <a:lnTo>
                            <a:pt x="17" y="1256"/>
                          </a:lnTo>
                          <a:lnTo>
                            <a:pt x="22" y="1256"/>
                          </a:lnTo>
                          <a:lnTo>
                            <a:pt x="29" y="1256"/>
                          </a:lnTo>
                          <a:lnTo>
                            <a:pt x="33" y="1256"/>
                          </a:lnTo>
                          <a:lnTo>
                            <a:pt x="38" y="1256"/>
                          </a:lnTo>
                          <a:lnTo>
                            <a:pt x="45" y="1256"/>
                          </a:lnTo>
                          <a:lnTo>
                            <a:pt x="52" y="1256"/>
                          </a:lnTo>
                          <a:lnTo>
                            <a:pt x="60" y="1256"/>
                          </a:lnTo>
                          <a:lnTo>
                            <a:pt x="69" y="1256"/>
                          </a:lnTo>
                          <a:lnTo>
                            <a:pt x="76" y="1256"/>
                          </a:lnTo>
                          <a:lnTo>
                            <a:pt x="86" y="1254"/>
                          </a:lnTo>
                          <a:lnTo>
                            <a:pt x="93" y="1254"/>
                          </a:lnTo>
                          <a:lnTo>
                            <a:pt x="100" y="1251"/>
                          </a:lnTo>
                          <a:lnTo>
                            <a:pt x="110" y="1251"/>
                          </a:lnTo>
                          <a:lnTo>
                            <a:pt x="119" y="1249"/>
                          </a:lnTo>
                          <a:lnTo>
                            <a:pt x="126" y="1247"/>
                          </a:lnTo>
                          <a:lnTo>
                            <a:pt x="136" y="1244"/>
                          </a:lnTo>
                          <a:lnTo>
                            <a:pt x="145" y="1242"/>
                          </a:lnTo>
                          <a:lnTo>
                            <a:pt x="152" y="1239"/>
                          </a:lnTo>
                          <a:lnTo>
                            <a:pt x="162" y="1237"/>
                          </a:lnTo>
                          <a:lnTo>
                            <a:pt x="169" y="1235"/>
                          </a:lnTo>
                          <a:lnTo>
                            <a:pt x="179" y="1232"/>
                          </a:lnTo>
                          <a:lnTo>
                            <a:pt x="188" y="1230"/>
                          </a:lnTo>
                          <a:lnTo>
                            <a:pt x="195" y="1227"/>
                          </a:lnTo>
                          <a:lnTo>
                            <a:pt x="202" y="1227"/>
                          </a:lnTo>
                          <a:lnTo>
                            <a:pt x="210" y="1227"/>
                          </a:lnTo>
                          <a:lnTo>
                            <a:pt x="217" y="1227"/>
                          </a:lnTo>
                          <a:lnTo>
                            <a:pt x="224" y="1225"/>
                          </a:lnTo>
                          <a:lnTo>
                            <a:pt x="231" y="1225"/>
                          </a:lnTo>
                          <a:lnTo>
                            <a:pt x="240" y="1227"/>
                          </a:lnTo>
                          <a:lnTo>
                            <a:pt x="248" y="1227"/>
                          </a:lnTo>
                          <a:lnTo>
                            <a:pt x="252" y="1227"/>
                          </a:lnTo>
                          <a:lnTo>
                            <a:pt x="260" y="1227"/>
                          </a:lnTo>
                          <a:lnTo>
                            <a:pt x="269" y="1230"/>
                          </a:lnTo>
                          <a:lnTo>
                            <a:pt x="274" y="1230"/>
                          </a:lnTo>
                          <a:lnTo>
                            <a:pt x="281" y="1230"/>
                          </a:lnTo>
                          <a:lnTo>
                            <a:pt x="288" y="1230"/>
                          </a:lnTo>
                          <a:lnTo>
                            <a:pt x="295" y="1232"/>
                          </a:lnTo>
                          <a:lnTo>
                            <a:pt x="300" y="1235"/>
                          </a:lnTo>
                          <a:lnTo>
                            <a:pt x="307" y="1237"/>
                          </a:lnTo>
                          <a:lnTo>
                            <a:pt x="314" y="1237"/>
                          </a:lnTo>
                          <a:lnTo>
                            <a:pt x="321" y="1239"/>
                          </a:lnTo>
                          <a:lnTo>
                            <a:pt x="329" y="1239"/>
                          </a:lnTo>
                          <a:lnTo>
                            <a:pt x="333" y="1242"/>
                          </a:lnTo>
                          <a:lnTo>
                            <a:pt x="340" y="1244"/>
                          </a:lnTo>
                          <a:lnTo>
                            <a:pt x="348" y="1247"/>
                          </a:lnTo>
                          <a:lnTo>
                            <a:pt x="352" y="1249"/>
                          </a:lnTo>
                          <a:lnTo>
                            <a:pt x="359" y="1251"/>
                          </a:lnTo>
                          <a:lnTo>
                            <a:pt x="367" y="1254"/>
                          </a:lnTo>
                          <a:lnTo>
                            <a:pt x="374" y="1256"/>
                          </a:lnTo>
                          <a:lnTo>
                            <a:pt x="378" y="1256"/>
                          </a:lnTo>
                          <a:lnTo>
                            <a:pt x="386" y="1258"/>
                          </a:lnTo>
                          <a:lnTo>
                            <a:pt x="390" y="1261"/>
                          </a:lnTo>
                          <a:lnTo>
                            <a:pt x="398" y="1263"/>
                          </a:lnTo>
                          <a:lnTo>
                            <a:pt x="405" y="1263"/>
                          </a:lnTo>
                          <a:lnTo>
                            <a:pt x="412" y="1266"/>
                          </a:lnTo>
                          <a:lnTo>
                            <a:pt x="417" y="1268"/>
                          </a:lnTo>
                          <a:lnTo>
                            <a:pt x="426" y="1270"/>
                          </a:lnTo>
                          <a:lnTo>
                            <a:pt x="431" y="1270"/>
                          </a:lnTo>
                          <a:lnTo>
                            <a:pt x="438" y="1273"/>
                          </a:lnTo>
                          <a:lnTo>
                            <a:pt x="445" y="1273"/>
                          </a:lnTo>
                          <a:lnTo>
                            <a:pt x="455" y="1275"/>
                          </a:lnTo>
                          <a:lnTo>
                            <a:pt x="462" y="1277"/>
                          </a:lnTo>
                          <a:lnTo>
                            <a:pt x="469" y="1277"/>
                          </a:lnTo>
                          <a:lnTo>
                            <a:pt x="476" y="1277"/>
                          </a:lnTo>
                          <a:lnTo>
                            <a:pt x="483" y="1280"/>
                          </a:lnTo>
                          <a:lnTo>
                            <a:pt x="490" y="1277"/>
                          </a:lnTo>
                          <a:lnTo>
                            <a:pt x="497" y="1277"/>
                          </a:lnTo>
                          <a:lnTo>
                            <a:pt x="505" y="1277"/>
                          </a:lnTo>
                          <a:lnTo>
                            <a:pt x="512" y="1277"/>
                          </a:lnTo>
                          <a:lnTo>
                            <a:pt x="519" y="1277"/>
                          </a:lnTo>
                          <a:lnTo>
                            <a:pt x="528" y="1277"/>
                          </a:lnTo>
                          <a:lnTo>
                            <a:pt x="536" y="1275"/>
                          </a:lnTo>
                          <a:lnTo>
                            <a:pt x="543" y="1275"/>
                          </a:lnTo>
                          <a:lnTo>
                            <a:pt x="552" y="1273"/>
                          </a:lnTo>
                          <a:lnTo>
                            <a:pt x="559" y="1270"/>
                          </a:lnTo>
                          <a:lnTo>
                            <a:pt x="566" y="1268"/>
                          </a:lnTo>
                          <a:lnTo>
                            <a:pt x="576" y="1266"/>
                          </a:lnTo>
                          <a:lnTo>
                            <a:pt x="583" y="1261"/>
                          </a:lnTo>
                          <a:lnTo>
                            <a:pt x="590" y="1258"/>
                          </a:lnTo>
                          <a:lnTo>
                            <a:pt x="600" y="1254"/>
                          </a:lnTo>
                          <a:lnTo>
                            <a:pt x="607" y="1251"/>
                          </a:lnTo>
                          <a:lnTo>
                            <a:pt x="609" y="1247"/>
                          </a:lnTo>
                          <a:lnTo>
                            <a:pt x="614" y="1244"/>
                          </a:lnTo>
                          <a:lnTo>
                            <a:pt x="619" y="1239"/>
                          </a:lnTo>
                          <a:lnTo>
                            <a:pt x="624" y="1237"/>
                          </a:lnTo>
                          <a:lnTo>
                            <a:pt x="628" y="1232"/>
                          </a:lnTo>
                          <a:lnTo>
                            <a:pt x="633" y="1227"/>
                          </a:lnTo>
                          <a:lnTo>
                            <a:pt x="638" y="1223"/>
                          </a:lnTo>
                          <a:lnTo>
                            <a:pt x="645" y="1218"/>
                          </a:lnTo>
                          <a:lnTo>
                            <a:pt x="650" y="1211"/>
                          </a:lnTo>
                          <a:lnTo>
                            <a:pt x="657" y="1204"/>
                          </a:lnTo>
                          <a:lnTo>
                            <a:pt x="662" y="1197"/>
                          </a:lnTo>
                          <a:lnTo>
                            <a:pt x="669" y="1189"/>
                          </a:lnTo>
                          <a:lnTo>
                            <a:pt x="674" y="1182"/>
                          </a:lnTo>
                          <a:lnTo>
                            <a:pt x="681" y="1175"/>
                          </a:lnTo>
                          <a:lnTo>
                            <a:pt x="688" y="1166"/>
                          </a:lnTo>
                          <a:lnTo>
                            <a:pt x="695" y="1159"/>
                          </a:lnTo>
                          <a:lnTo>
                            <a:pt x="700" y="1149"/>
                          </a:lnTo>
                          <a:lnTo>
                            <a:pt x="707" y="1139"/>
                          </a:lnTo>
                          <a:lnTo>
                            <a:pt x="714" y="1130"/>
                          </a:lnTo>
                          <a:lnTo>
                            <a:pt x="721" y="1120"/>
                          </a:lnTo>
                          <a:lnTo>
                            <a:pt x="726" y="1111"/>
                          </a:lnTo>
                          <a:lnTo>
                            <a:pt x="735" y="1099"/>
                          </a:lnTo>
                          <a:lnTo>
                            <a:pt x="740" y="1090"/>
                          </a:lnTo>
                          <a:lnTo>
                            <a:pt x="750" y="1078"/>
                          </a:lnTo>
                          <a:lnTo>
                            <a:pt x="754" y="1066"/>
                          </a:lnTo>
                          <a:lnTo>
                            <a:pt x="764" y="1056"/>
                          </a:lnTo>
                          <a:lnTo>
                            <a:pt x="769" y="1042"/>
                          </a:lnTo>
                          <a:lnTo>
                            <a:pt x="776" y="1030"/>
                          </a:lnTo>
                          <a:lnTo>
                            <a:pt x="783" y="1018"/>
                          </a:lnTo>
                          <a:lnTo>
                            <a:pt x="790" y="1006"/>
                          </a:lnTo>
                          <a:lnTo>
                            <a:pt x="797" y="992"/>
                          </a:lnTo>
                          <a:lnTo>
                            <a:pt x="804" y="980"/>
                          </a:lnTo>
                          <a:lnTo>
                            <a:pt x="812" y="966"/>
                          </a:lnTo>
                          <a:lnTo>
                            <a:pt x="816" y="952"/>
                          </a:lnTo>
                          <a:lnTo>
                            <a:pt x="823" y="937"/>
                          </a:lnTo>
                          <a:lnTo>
                            <a:pt x="831" y="925"/>
                          </a:lnTo>
                          <a:lnTo>
                            <a:pt x="838" y="909"/>
                          </a:lnTo>
                          <a:lnTo>
                            <a:pt x="842" y="897"/>
                          </a:lnTo>
                          <a:lnTo>
                            <a:pt x="850" y="880"/>
                          </a:lnTo>
                          <a:lnTo>
                            <a:pt x="854" y="866"/>
                          </a:lnTo>
                          <a:lnTo>
                            <a:pt x="862" y="852"/>
                          </a:lnTo>
                          <a:lnTo>
                            <a:pt x="866" y="837"/>
                          </a:lnTo>
                          <a:lnTo>
                            <a:pt x="871" y="821"/>
                          </a:lnTo>
                          <a:lnTo>
                            <a:pt x="878" y="807"/>
                          </a:lnTo>
                          <a:lnTo>
                            <a:pt x="881" y="790"/>
                          </a:lnTo>
                          <a:lnTo>
                            <a:pt x="888" y="773"/>
                          </a:lnTo>
                          <a:lnTo>
                            <a:pt x="892" y="759"/>
                          </a:lnTo>
                          <a:lnTo>
                            <a:pt x="897" y="742"/>
                          </a:lnTo>
                          <a:lnTo>
                            <a:pt x="902" y="726"/>
                          </a:lnTo>
                          <a:lnTo>
                            <a:pt x="904" y="709"/>
                          </a:lnTo>
                          <a:lnTo>
                            <a:pt x="907" y="692"/>
                          </a:lnTo>
                          <a:lnTo>
                            <a:pt x="911" y="678"/>
                          </a:lnTo>
                          <a:lnTo>
                            <a:pt x="914" y="661"/>
                          </a:lnTo>
                          <a:lnTo>
                            <a:pt x="919" y="645"/>
                          </a:lnTo>
                          <a:lnTo>
                            <a:pt x="921" y="626"/>
                          </a:lnTo>
                          <a:lnTo>
                            <a:pt x="923" y="612"/>
                          </a:lnTo>
                          <a:lnTo>
                            <a:pt x="926" y="592"/>
                          </a:lnTo>
                          <a:lnTo>
                            <a:pt x="928" y="578"/>
                          </a:lnTo>
                          <a:lnTo>
                            <a:pt x="928" y="559"/>
                          </a:lnTo>
                          <a:lnTo>
                            <a:pt x="931" y="545"/>
                          </a:lnTo>
                          <a:lnTo>
                            <a:pt x="931" y="526"/>
                          </a:lnTo>
                          <a:lnTo>
                            <a:pt x="931" y="512"/>
                          </a:lnTo>
                          <a:lnTo>
                            <a:pt x="931" y="493"/>
                          </a:lnTo>
                          <a:lnTo>
                            <a:pt x="933" y="478"/>
                          </a:lnTo>
                          <a:lnTo>
                            <a:pt x="931" y="459"/>
                          </a:lnTo>
                          <a:lnTo>
                            <a:pt x="931" y="443"/>
                          </a:lnTo>
                          <a:lnTo>
                            <a:pt x="928" y="428"/>
                          </a:lnTo>
                          <a:lnTo>
                            <a:pt x="928" y="412"/>
                          </a:lnTo>
                          <a:lnTo>
                            <a:pt x="926" y="397"/>
                          </a:lnTo>
                          <a:lnTo>
                            <a:pt x="923" y="383"/>
                          </a:lnTo>
                          <a:lnTo>
                            <a:pt x="921" y="369"/>
                          </a:lnTo>
                          <a:lnTo>
                            <a:pt x="921" y="355"/>
                          </a:lnTo>
                          <a:lnTo>
                            <a:pt x="919" y="340"/>
                          </a:lnTo>
                          <a:lnTo>
                            <a:pt x="914" y="328"/>
                          </a:lnTo>
                          <a:lnTo>
                            <a:pt x="911" y="314"/>
                          </a:lnTo>
                          <a:lnTo>
                            <a:pt x="909" y="305"/>
                          </a:lnTo>
                          <a:lnTo>
                            <a:pt x="907" y="290"/>
                          </a:lnTo>
                          <a:lnTo>
                            <a:pt x="904" y="281"/>
                          </a:lnTo>
                          <a:lnTo>
                            <a:pt x="900" y="269"/>
                          </a:lnTo>
                          <a:lnTo>
                            <a:pt x="897" y="260"/>
                          </a:lnTo>
                          <a:lnTo>
                            <a:pt x="892" y="248"/>
                          </a:lnTo>
                          <a:lnTo>
                            <a:pt x="890" y="236"/>
                          </a:lnTo>
                          <a:lnTo>
                            <a:pt x="885" y="226"/>
                          </a:lnTo>
                          <a:lnTo>
                            <a:pt x="881" y="219"/>
                          </a:lnTo>
                          <a:lnTo>
                            <a:pt x="876" y="210"/>
                          </a:lnTo>
                          <a:lnTo>
                            <a:pt x="871" y="200"/>
                          </a:lnTo>
                          <a:lnTo>
                            <a:pt x="866" y="193"/>
                          </a:lnTo>
                          <a:lnTo>
                            <a:pt x="864" y="183"/>
                          </a:lnTo>
                          <a:lnTo>
                            <a:pt x="857" y="176"/>
                          </a:lnTo>
                          <a:lnTo>
                            <a:pt x="852" y="169"/>
                          </a:lnTo>
                          <a:lnTo>
                            <a:pt x="847" y="160"/>
                          </a:lnTo>
                          <a:lnTo>
                            <a:pt x="842" y="155"/>
                          </a:lnTo>
                          <a:lnTo>
                            <a:pt x="835" y="148"/>
                          </a:lnTo>
                          <a:lnTo>
                            <a:pt x="831" y="141"/>
                          </a:lnTo>
                          <a:lnTo>
                            <a:pt x="826" y="136"/>
                          </a:lnTo>
                          <a:lnTo>
                            <a:pt x="821" y="129"/>
                          </a:lnTo>
                          <a:lnTo>
                            <a:pt x="814" y="124"/>
                          </a:lnTo>
                          <a:lnTo>
                            <a:pt x="807" y="119"/>
                          </a:lnTo>
                          <a:lnTo>
                            <a:pt x="800" y="112"/>
                          </a:lnTo>
                          <a:lnTo>
                            <a:pt x="795" y="107"/>
                          </a:lnTo>
                          <a:lnTo>
                            <a:pt x="788" y="103"/>
                          </a:lnTo>
                          <a:lnTo>
                            <a:pt x="781" y="98"/>
                          </a:lnTo>
                          <a:lnTo>
                            <a:pt x="773" y="95"/>
                          </a:lnTo>
                          <a:lnTo>
                            <a:pt x="766" y="91"/>
                          </a:lnTo>
                          <a:lnTo>
                            <a:pt x="759" y="86"/>
                          </a:lnTo>
                          <a:lnTo>
                            <a:pt x="752" y="84"/>
                          </a:lnTo>
                          <a:lnTo>
                            <a:pt x="745" y="81"/>
                          </a:lnTo>
                          <a:lnTo>
                            <a:pt x="738" y="79"/>
                          </a:lnTo>
                          <a:lnTo>
                            <a:pt x="731" y="74"/>
                          </a:lnTo>
                          <a:lnTo>
                            <a:pt x="724" y="72"/>
                          </a:lnTo>
                          <a:lnTo>
                            <a:pt x="714" y="69"/>
                          </a:lnTo>
                          <a:lnTo>
                            <a:pt x="707" y="69"/>
                          </a:lnTo>
                          <a:lnTo>
                            <a:pt x="700" y="64"/>
                          </a:lnTo>
                          <a:lnTo>
                            <a:pt x="690" y="62"/>
                          </a:lnTo>
                          <a:lnTo>
                            <a:pt x="683" y="62"/>
                          </a:lnTo>
                          <a:lnTo>
                            <a:pt x="676" y="60"/>
                          </a:lnTo>
                          <a:lnTo>
                            <a:pt x="666" y="57"/>
                          </a:lnTo>
                          <a:lnTo>
                            <a:pt x="659" y="57"/>
                          </a:lnTo>
                          <a:lnTo>
                            <a:pt x="650" y="55"/>
                          </a:lnTo>
                          <a:lnTo>
                            <a:pt x="643" y="55"/>
                          </a:lnTo>
                          <a:lnTo>
                            <a:pt x="633" y="55"/>
                          </a:lnTo>
                          <a:lnTo>
                            <a:pt x="624" y="53"/>
                          </a:lnTo>
                          <a:lnTo>
                            <a:pt x="614" y="53"/>
                          </a:lnTo>
                          <a:lnTo>
                            <a:pt x="607" y="53"/>
                          </a:lnTo>
                          <a:lnTo>
                            <a:pt x="597" y="53"/>
                          </a:lnTo>
                          <a:lnTo>
                            <a:pt x="588" y="53"/>
                          </a:lnTo>
                          <a:lnTo>
                            <a:pt x="578" y="53"/>
                          </a:lnTo>
                          <a:lnTo>
                            <a:pt x="571" y="53"/>
                          </a:lnTo>
                          <a:lnTo>
                            <a:pt x="559" y="50"/>
                          </a:lnTo>
                          <a:lnTo>
                            <a:pt x="552" y="50"/>
                          </a:lnTo>
                          <a:lnTo>
                            <a:pt x="543" y="50"/>
                          </a:lnTo>
                          <a:lnTo>
                            <a:pt x="533" y="50"/>
                          </a:lnTo>
                          <a:lnTo>
                            <a:pt x="526" y="50"/>
                          </a:lnTo>
                          <a:lnTo>
                            <a:pt x="516" y="50"/>
                          </a:lnTo>
                          <a:lnTo>
                            <a:pt x="509" y="50"/>
                          </a:lnTo>
                          <a:lnTo>
                            <a:pt x="500" y="50"/>
                          </a:lnTo>
                          <a:lnTo>
                            <a:pt x="493" y="50"/>
                          </a:lnTo>
                          <a:lnTo>
                            <a:pt x="486" y="50"/>
                          </a:lnTo>
                          <a:lnTo>
                            <a:pt x="476" y="50"/>
                          </a:lnTo>
                          <a:lnTo>
                            <a:pt x="469" y="50"/>
                          </a:lnTo>
                          <a:lnTo>
                            <a:pt x="462" y="50"/>
                          </a:lnTo>
                          <a:lnTo>
                            <a:pt x="455" y="53"/>
                          </a:lnTo>
                          <a:lnTo>
                            <a:pt x="447" y="53"/>
                          </a:lnTo>
                          <a:lnTo>
                            <a:pt x="440" y="53"/>
                          </a:lnTo>
                          <a:lnTo>
                            <a:pt x="433" y="53"/>
                          </a:lnTo>
                          <a:lnTo>
                            <a:pt x="426" y="55"/>
                          </a:lnTo>
                          <a:lnTo>
                            <a:pt x="419" y="55"/>
                          </a:lnTo>
                          <a:lnTo>
                            <a:pt x="412" y="55"/>
                          </a:lnTo>
                          <a:lnTo>
                            <a:pt x="405" y="55"/>
                          </a:lnTo>
                          <a:lnTo>
                            <a:pt x="400" y="57"/>
                          </a:lnTo>
                          <a:lnTo>
                            <a:pt x="393" y="57"/>
                          </a:lnTo>
                          <a:lnTo>
                            <a:pt x="388" y="60"/>
                          </a:lnTo>
                          <a:lnTo>
                            <a:pt x="381" y="60"/>
                          </a:lnTo>
                          <a:lnTo>
                            <a:pt x="374" y="62"/>
                          </a:lnTo>
                          <a:lnTo>
                            <a:pt x="369" y="62"/>
                          </a:lnTo>
                          <a:lnTo>
                            <a:pt x="364" y="64"/>
                          </a:lnTo>
                          <a:lnTo>
                            <a:pt x="357" y="64"/>
                          </a:lnTo>
                          <a:lnTo>
                            <a:pt x="352" y="69"/>
                          </a:lnTo>
                          <a:lnTo>
                            <a:pt x="348" y="69"/>
                          </a:lnTo>
                          <a:lnTo>
                            <a:pt x="340" y="72"/>
                          </a:lnTo>
                          <a:lnTo>
                            <a:pt x="336" y="72"/>
                          </a:lnTo>
                          <a:lnTo>
                            <a:pt x="331" y="74"/>
                          </a:lnTo>
                          <a:lnTo>
                            <a:pt x="324" y="76"/>
                          </a:lnTo>
                          <a:lnTo>
                            <a:pt x="319" y="79"/>
                          </a:lnTo>
                          <a:lnTo>
                            <a:pt x="314" y="79"/>
                          </a:lnTo>
                          <a:lnTo>
                            <a:pt x="309" y="81"/>
                          </a:lnTo>
                          <a:lnTo>
                            <a:pt x="305" y="84"/>
                          </a:lnTo>
                          <a:lnTo>
                            <a:pt x="300" y="86"/>
                          </a:lnTo>
                          <a:lnTo>
                            <a:pt x="295" y="88"/>
                          </a:lnTo>
                          <a:lnTo>
                            <a:pt x="288" y="91"/>
                          </a:lnTo>
                          <a:lnTo>
                            <a:pt x="283" y="93"/>
                          </a:lnTo>
                          <a:lnTo>
                            <a:pt x="281" y="95"/>
                          </a:lnTo>
                          <a:lnTo>
                            <a:pt x="271" y="103"/>
                          </a:lnTo>
                          <a:lnTo>
                            <a:pt x="262" y="107"/>
                          </a:lnTo>
                          <a:lnTo>
                            <a:pt x="252" y="112"/>
                          </a:lnTo>
                          <a:lnTo>
                            <a:pt x="243" y="119"/>
                          </a:lnTo>
                          <a:lnTo>
                            <a:pt x="233" y="126"/>
                          </a:lnTo>
                          <a:lnTo>
                            <a:pt x="226" y="133"/>
                          </a:lnTo>
                          <a:lnTo>
                            <a:pt x="217" y="141"/>
                          </a:lnTo>
                          <a:lnTo>
                            <a:pt x="207" y="148"/>
                          </a:lnTo>
                          <a:lnTo>
                            <a:pt x="200" y="157"/>
                          </a:lnTo>
                          <a:lnTo>
                            <a:pt x="191" y="167"/>
                          </a:lnTo>
                          <a:lnTo>
                            <a:pt x="183" y="174"/>
                          </a:lnTo>
                          <a:lnTo>
                            <a:pt x="174" y="181"/>
                          </a:lnTo>
                          <a:lnTo>
                            <a:pt x="167" y="188"/>
                          </a:lnTo>
                          <a:lnTo>
                            <a:pt x="160" y="195"/>
                          </a:lnTo>
                          <a:lnTo>
                            <a:pt x="152" y="202"/>
                          </a:lnTo>
                          <a:lnTo>
                            <a:pt x="145" y="210"/>
                          </a:lnTo>
                          <a:lnTo>
                            <a:pt x="138" y="217"/>
                          </a:lnTo>
                          <a:lnTo>
                            <a:pt x="133" y="224"/>
                          </a:lnTo>
                          <a:lnTo>
                            <a:pt x="126" y="226"/>
                          </a:lnTo>
                          <a:lnTo>
                            <a:pt x="121" y="233"/>
                          </a:lnTo>
                          <a:lnTo>
                            <a:pt x="117" y="236"/>
                          </a:lnTo>
                          <a:lnTo>
                            <a:pt x="112" y="240"/>
                          </a:lnTo>
                          <a:lnTo>
                            <a:pt x="102" y="248"/>
                          </a:lnTo>
                          <a:lnTo>
                            <a:pt x="98" y="252"/>
                          </a:lnTo>
                          <a:lnTo>
                            <a:pt x="91" y="257"/>
                          </a:lnTo>
                          <a:lnTo>
                            <a:pt x="86" y="260"/>
                          </a:lnTo>
                          <a:lnTo>
                            <a:pt x="83" y="260"/>
                          </a:lnTo>
                          <a:lnTo>
                            <a:pt x="83" y="257"/>
                          </a:lnTo>
                          <a:lnTo>
                            <a:pt x="81" y="252"/>
                          </a:lnTo>
                          <a:lnTo>
                            <a:pt x="83" y="250"/>
                          </a:lnTo>
                          <a:lnTo>
                            <a:pt x="86" y="240"/>
                          </a:lnTo>
                          <a:lnTo>
                            <a:pt x="91" y="233"/>
                          </a:lnTo>
                          <a:lnTo>
                            <a:pt x="91" y="233"/>
                          </a:lnTo>
                          <a:close/>
                        </a:path>
                      </a:pathLst>
                    </a:custGeom>
                    <a:solidFill>
                      <a:srgbClr val="4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44" name="Freeform 36"/>
                    <p:cNvSpPr>
                      <a:spLocks/>
                    </p:cNvSpPr>
                    <p:nvPr/>
                  </p:nvSpPr>
                  <p:spPr bwMode="auto">
                    <a:xfrm>
                      <a:off x="626" y="521"/>
                      <a:ext cx="257" cy="808"/>
                    </a:xfrm>
                    <a:custGeom>
                      <a:avLst/>
                      <a:gdLst/>
                      <a:ahLst/>
                      <a:cxnLst>
                        <a:cxn ang="0">
                          <a:pos x="85" y="59"/>
                        </a:cxn>
                        <a:cxn ang="0">
                          <a:pos x="57" y="93"/>
                        </a:cxn>
                        <a:cxn ang="0">
                          <a:pos x="43" y="116"/>
                        </a:cxn>
                        <a:cxn ang="0">
                          <a:pos x="31" y="135"/>
                        </a:cxn>
                        <a:cxn ang="0">
                          <a:pos x="21" y="157"/>
                        </a:cxn>
                        <a:cxn ang="0">
                          <a:pos x="14" y="181"/>
                        </a:cxn>
                        <a:cxn ang="0">
                          <a:pos x="7" y="207"/>
                        </a:cxn>
                        <a:cxn ang="0">
                          <a:pos x="2" y="233"/>
                        </a:cxn>
                        <a:cxn ang="0">
                          <a:pos x="0" y="259"/>
                        </a:cxn>
                        <a:cxn ang="0">
                          <a:pos x="0" y="288"/>
                        </a:cxn>
                        <a:cxn ang="0">
                          <a:pos x="0" y="316"/>
                        </a:cxn>
                        <a:cxn ang="0">
                          <a:pos x="2" y="349"/>
                        </a:cxn>
                        <a:cxn ang="0">
                          <a:pos x="9" y="380"/>
                        </a:cxn>
                        <a:cxn ang="0">
                          <a:pos x="16" y="414"/>
                        </a:cxn>
                        <a:cxn ang="0">
                          <a:pos x="26" y="449"/>
                        </a:cxn>
                        <a:cxn ang="0">
                          <a:pos x="36" y="485"/>
                        </a:cxn>
                        <a:cxn ang="0">
                          <a:pos x="45" y="521"/>
                        </a:cxn>
                        <a:cxn ang="0">
                          <a:pos x="57" y="556"/>
                        </a:cxn>
                        <a:cxn ang="0">
                          <a:pos x="66" y="592"/>
                        </a:cxn>
                        <a:cxn ang="0">
                          <a:pos x="76" y="625"/>
                        </a:cxn>
                        <a:cxn ang="0">
                          <a:pos x="88" y="659"/>
                        </a:cxn>
                        <a:cxn ang="0">
                          <a:pos x="100" y="687"/>
                        </a:cxn>
                        <a:cxn ang="0">
                          <a:pos x="109" y="716"/>
                        </a:cxn>
                        <a:cxn ang="0">
                          <a:pos x="121" y="742"/>
                        </a:cxn>
                        <a:cxn ang="0">
                          <a:pos x="133" y="761"/>
                        </a:cxn>
                        <a:cxn ang="0">
                          <a:pos x="157" y="792"/>
                        </a:cxn>
                        <a:cxn ang="0">
                          <a:pos x="183" y="806"/>
                        </a:cxn>
                        <a:cxn ang="0">
                          <a:pos x="209" y="799"/>
                        </a:cxn>
                        <a:cxn ang="0">
                          <a:pos x="221" y="778"/>
                        </a:cxn>
                        <a:cxn ang="0">
                          <a:pos x="226" y="749"/>
                        </a:cxn>
                        <a:cxn ang="0">
                          <a:pos x="231" y="716"/>
                        </a:cxn>
                        <a:cxn ang="0">
                          <a:pos x="231" y="673"/>
                        </a:cxn>
                        <a:cxn ang="0">
                          <a:pos x="228" y="628"/>
                        </a:cxn>
                        <a:cxn ang="0">
                          <a:pos x="226" y="575"/>
                        </a:cxn>
                        <a:cxn ang="0">
                          <a:pos x="223" y="525"/>
                        </a:cxn>
                        <a:cxn ang="0">
                          <a:pos x="221" y="468"/>
                        </a:cxn>
                        <a:cxn ang="0">
                          <a:pos x="216" y="414"/>
                        </a:cxn>
                        <a:cxn ang="0">
                          <a:pos x="214" y="359"/>
                        </a:cxn>
                        <a:cxn ang="0">
                          <a:pos x="214" y="307"/>
                        </a:cxn>
                        <a:cxn ang="0">
                          <a:pos x="214" y="257"/>
                        </a:cxn>
                        <a:cxn ang="0">
                          <a:pos x="216" y="212"/>
                        </a:cxn>
                        <a:cxn ang="0">
                          <a:pos x="223" y="171"/>
                        </a:cxn>
                        <a:cxn ang="0">
                          <a:pos x="235" y="138"/>
                        </a:cxn>
                        <a:cxn ang="0">
                          <a:pos x="245" y="109"/>
                        </a:cxn>
                        <a:cxn ang="0">
                          <a:pos x="252" y="85"/>
                        </a:cxn>
                        <a:cxn ang="0">
                          <a:pos x="257" y="64"/>
                        </a:cxn>
                        <a:cxn ang="0">
                          <a:pos x="254" y="36"/>
                        </a:cxn>
                        <a:cxn ang="0">
                          <a:pos x="243" y="12"/>
                        </a:cxn>
                        <a:cxn ang="0">
                          <a:pos x="221" y="2"/>
                        </a:cxn>
                        <a:cxn ang="0">
                          <a:pos x="195" y="0"/>
                        </a:cxn>
                        <a:cxn ang="0">
                          <a:pos x="164" y="7"/>
                        </a:cxn>
                        <a:cxn ang="0">
                          <a:pos x="133" y="21"/>
                        </a:cxn>
                        <a:cxn ang="0">
                          <a:pos x="112" y="38"/>
                        </a:cxn>
                      </a:cxnLst>
                      <a:rect l="0" t="0" r="r" b="b"/>
                      <a:pathLst>
                        <a:path w="257" h="808">
                          <a:moveTo>
                            <a:pt x="112" y="38"/>
                          </a:moveTo>
                          <a:lnTo>
                            <a:pt x="102" y="45"/>
                          </a:lnTo>
                          <a:lnTo>
                            <a:pt x="93" y="52"/>
                          </a:lnTo>
                          <a:lnTo>
                            <a:pt x="85" y="59"/>
                          </a:lnTo>
                          <a:lnTo>
                            <a:pt x="78" y="66"/>
                          </a:lnTo>
                          <a:lnTo>
                            <a:pt x="71" y="74"/>
                          </a:lnTo>
                          <a:lnTo>
                            <a:pt x="64" y="83"/>
                          </a:lnTo>
                          <a:lnTo>
                            <a:pt x="57" y="93"/>
                          </a:lnTo>
                          <a:lnTo>
                            <a:pt x="52" y="102"/>
                          </a:lnTo>
                          <a:lnTo>
                            <a:pt x="47" y="105"/>
                          </a:lnTo>
                          <a:lnTo>
                            <a:pt x="45" y="109"/>
                          </a:lnTo>
                          <a:lnTo>
                            <a:pt x="43" y="116"/>
                          </a:lnTo>
                          <a:lnTo>
                            <a:pt x="40" y="121"/>
                          </a:lnTo>
                          <a:lnTo>
                            <a:pt x="36" y="126"/>
                          </a:lnTo>
                          <a:lnTo>
                            <a:pt x="33" y="131"/>
                          </a:lnTo>
                          <a:lnTo>
                            <a:pt x="31" y="135"/>
                          </a:lnTo>
                          <a:lnTo>
                            <a:pt x="28" y="143"/>
                          </a:lnTo>
                          <a:lnTo>
                            <a:pt x="26" y="147"/>
                          </a:lnTo>
                          <a:lnTo>
                            <a:pt x="24" y="152"/>
                          </a:lnTo>
                          <a:lnTo>
                            <a:pt x="21" y="157"/>
                          </a:lnTo>
                          <a:lnTo>
                            <a:pt x="19" y="164"/>
                          </a:lnTo>
                          <a:lnTo>
                            <a:pt x="16" y="169"/>
                          </a:lnTo>
                          <a:lnTo>
                            <a:pt x="16" y="176"/>
                          </a:lnTo>
                          <a:lnTo>
                            <a:pt x="14" y="181"/>
                          </a:lnTo>
                          <a:lnTo>
                            <a:pt x="12" y="188"/>
                          </a:lnTo>
                          <a:lnTo>
                            <a:pt x="9" y="193"/>
                          </a:lnTo>
                          <a:lnTo>
                            <a:pt x="9" y="200"/>
                          </a:lnTo>
                          <a:lnTo>
                            <a:pt x="7" y="207"/>
                          </a:lnTo>
                          <a:lnTo>
                            <a:pt x="7" y="214"/>
                          </a:lnTo>
                          <a:lnTo>
                            <a:pt x="5" y="219"/>
                          </a:lnTo>
                          <a:lnTo>
                            <a:pt x="5" y="226"/>
                          </a:lnTo>
                          <a:lnTo>
                            <a:pt x="2" y="233"/>
                          </a:lnTo>
                          <a:lnTo>
                            <a:pt x="2" y="240"/>
                          </a:lnTo>
                          <a:lnTo>
                            <a:pt x="0" y="245"/>
                          </a:lnTo>
                          <a:lnTo>
                            <a:pt x="0" y="252"/>
                          </a:lnTo>
                          <a:lnTo>
                            <a:pt x="0" y="259"/>
                          </a:lnTo>
                          <a:lnTo>
                            <a:pt x="0" y="266"/>
                          </a:lnTo>
                          <a:lnTo>
                            <a:pt x="0" y="273"/>
                          </a:lnTo>
                          <a:lnTo>
                            <a:pt x="0" y="281"/>
                          </a:lnTo>
                          <a:lnTo>
                            <a:pt x="0" y="288"/>
                          </a:lnTo>
                          <a:lnTo>
                            <a:pt x="0" y="295"/>
                          </a:lnTo>
                          <a:lnTo>
                            <a:pt x="0" y="302"/>
                          </a:lnTo>
                          <a:lnTo>
                            <a:pt x="0" y="309"/>
                          </a:lnTo>
                          <a:lnTo>
                            <a:pt x="0" y="316"/>
                          </a:lnTo>
                          <a:lnTo>
                            <a:pt x="0" y="326"/>
                          </a:lnTo>
                          <a:lnTo>
                            <a:pt x="0" y="333"/>
                          </a:lnTo>
                          <a:lnTo>
                            <a:pt x="2" y="342"/>
                          </a:lnTo>
                          <a:lnTo>
                            <a:pt x="2" y="349"/>
                          </a:lnTo>
                          <a:lnTo>
                            <a:pt x="5" y="357"/>
                          </a:lnTo>
                          <a:lnTo>
                            <a:pt x="7" y="364"/>
                          </a:lnTo>
                          <a:lnTo>
                            <a:pt x="7" y="373"/>
                          </a:lnTo>
                          <a:lnTo>
                            <a:pt x="9" y="380"/>
                          </a:lnTo>
                          <a:lnTo>
                            <a:pt x="12" y="390"/>
                          </a:lnTo>
                          <a:lnTo>
                            <a:pt x="12" y="397"/>
                          </a:lnTo>
                          <a:lnTo>
                            <a:pt x="14" y="407"/>
                          </a:lnTo>
                          <a:lnTo>
                            <a:pt x="16" y="414"/>
                          </a:lnTo>
                          <a:lnTo>
                            <a:pt x="19" y="426"/>
                          </a:lnTo>
                          <a:lnTo>
                            <a:pt x="21" y="433"/>
                          </a:lnTo>
                          <a:lnTo>
                            <a:pt x="24" y="442"/>
                          </a:lnTo>
                          <a:lnTo>
                            <a:pt x="26" y="449"/>
                          </a:lnTo>
                          <a:lnTo>
                            <a:pt x="28" y="459"/>
                          </a:lnTo>
                          <a:lnTo>
                            <a:pt x="31" y="468"/>
                          </a:lnTo>
                          <a:lnTo>
                            <a:pt x="33" y="476"/>
                          </a:lnTo>
                          <a:lnTo>
                            <a:pt x="36" y="485"/>
                          </a:lnTo>
                          <a:lnTo>
                            <a:pt x="38" y="495"/>
                          </a:lnTo>
                          <a:lnTo>
                            <a:pt x="40" y="502"/>
                          </a:lnTo>
                          <a:lnTo>
                            <a:pt x="43" y="514"/>
                          </a:lnTo>
                          <a:lnTo>
                            <a:pt x="45" y="521"/>
                          </a:lnTo>
                          <a:lnTo>
                            <a:pt x="47" y="530"/>
                          </a:lnTo>
                          <a:lnTo>
                            <a:pt x="50" y="540"/>
                          </a:lnTo>
                          <a:lnTo>
                            <a:pt x="52" y="549"/>
                          </a:lnTo>
                          <a:lnTo>
                            <a:pt x="57" y="556"/>
                          </a:lnTo>
                          <a:lnTo>
                            <a:pt x="59" y="566"/>
                          </a:lnTo>
                          <a:lnTo>
                            <a:pt x="62" y="575"/>
                          </a:lnTo>
                          <a:lnTo>
                            <a:pt x="64" y="583"/>
                          </a:lnTo>
                          <a:lnTo>
                            <a:pt x="66" y="592"/>
                          </a:lnTo>
                          <a:lnTo>
                            <a:pt x="69" y="599"/>
                          </a:lnTo>
                          <a:lnTo>
                            <a:pt x="71" y="609"/>
                          </a:lnTo>
                          <a:lnTo>
                            <a:pt x="74" y="618"/>
                          </a:lnTo>
                          <a:lnTo>
                            <a:pt x="76" y="625"/>
                          </a:lnTo>
                          <a:lnTo>
                            <a:pt x="81" y="635"/>
                          </a:lnTo>
                          <a:lnTo>
                            <a:pt x="83" y="642"/>
                          </a:lnTo>
                          <a:lnTo>
                            <a:pt x="85" y="652"/>
                          </a:lnTo>
                          <a:lnTo>
                            <a:pt x="88" y="659"/>
                          </a:lnTo>
                          <a:lnTo>
                            <a:pt x="90" y="666"/>
                          </a:lnTo>
                          <a:lnTo>
                            <a:pt x="93" y="673"/>
                          </a:lnTo>
                          <a:lnTo>
                            <a:pt x="97" y="682"/>
                          </a:lnTo>
                          <a:lnTo>
                            <a:pt x="100" y="687"/>
                          </a:lnTo>
                          <a:lnTo>
                            <a:pt x="102" y="697"/>
                          </a:lnTo>
                          <a:lnTo>
                            <a:pt x="105" y="701"/>
                          </a:lnTo>
                          <a:lnTo>
                            <a:pt x="107" y="709"/>
                          </a:lnTo>
                          <a:lnTo>
                            <a:pt x="109" y="716"/>
                          </a:lnTo>
                          <a:lnTo>
                            <a:pt x="114" y="723"/>
                          </a:lnTo>
                          <a:lnTo>
                            <a:pt x="116" y="728"/>
                          </a:lnTo>
                          <a:lnTo>
                            <a:pt x="119" y="735"/>
                          </a:lnTo>
                          <a:lnTo>
                            <a:pt x="121" y="742"/>
                          </a:lnTo>
                          <a:lnTo>
                            <a:pt x="126" y="747"/>
                          </a:lnTo>
                          <a:lnTo>
                            <a:pt x="128" y="751"/>
                          </a:lnTo>
                          <a:lnTo>
                            <a:pt x="131" y="756"/>
                          </a:lnTo>
                          <a:lnTo>
                            <a:pt x="133" y="761"/>
                          </a:lnTo>
                          <a:lnTo>
                            <a:pt x="138" y="768"/>
                          </a:lnTo>
                          <a:lnTo>
                            <a:pt x="143" y="775"/>
                          </a:lnTo>
                          <a:lnTo>
                            <a:pt x="150" y="785"/>
                          </a:lnTo>
                          <a:lnTo>
                            <a:pt x="157" y="792"/>
                          </a:lnTo>
                          <a:lnTo>
                            <a:pt x="164" y="797"/>
                          </a:lnTo>
                          <a:lnTo>
                            <a:pt x="169" y="801"/>
                          </a:lnTo>
                          <a:lnTo>
                            <a:pt x="176" y="806"/>
                          </a:lnTo>
                          <a:lnTo>
                            <a:pt x="183" y="806"/>
                          </a:lnTo>
                          <a:lnTo>
                            <a:pt x="190" y="808"/>
                          </a:lnTo>
                          <a:lnTo>
                            <a:pt x="197" y="806"/>
                          </a:lnTo>
                          <a:lnTo>
                            <a:pt x="204" y="806"/>
                          </a:lnTo>
                          <a:lnTo>
                            <a:pt x="209" y="799"/>
                          </a:lnTo>
                          <a:lnTo>
                            <a:pt x="214" y="792"/>
                          </a:lnTo>
                          <a:lnTo>
                            <a:pt x="216" y="787"/>
                          </a:lnTo>
                          <a:lnTo>
                            <a:pt x="219" y="782"/>
                          </a:lnTo>
                          <a:lnTo>
                            <a:pt x="221" y="778"/>
                          </a:lnTo>
                          <a:lnTo>
                            <a:pt x="223" y="773"/>
                          </a:lnTo>
                          <a:lnTo>
                            <a:pt x="223" y="763"/>
                          </a:lnTo>
                          <a:lnTo>
                            <a:pt x="226" y="756"/>
                          </a:lnTo>
                          <a:lnTo>
                            <a:pt x="226" y="749"/>
                          </a:lnTo>
                          <a:lnTo>
                            <a:pt x="228" y="742"/>
                          </a:lnTo>
                          <a:lnTo>
                            <a:pt x="228" y="732"/>
                          </a:lnTo>
                          <a:lnTo>
                            <a:pt x="228" y="725"/>
                          </a:lnTo>
                          <a:lnTo>
                            <a:pt x="231" y="716"/>
                          </a:lnTo>
                          <a:lnTo>
                            <a:pt x="231" y="706"/>
                          </a:lnTo>
                          <a:lnTo>
                            <a:pt x="231" y="694"/>
                          </a:lnTo>
                          <a:lnTo>
                            <a:pt x="231" y="685"/>
                          </a:lnTo>
                          <a:lnTo>
                            <a:pt x="231" y="673"/>
                          </a:lnTo>
                          <a:lnTo>
                            <a:pt x="231" y="663"/>
                          </a:lnTo>
                          <a:lnTo>
                            <a:pt x="231" y="652"/>
                          </a:lnTo>
                          <a:lnTo>
                            <a:pt x="231" y="640"/>
                          </a:lnTo>
                          <a:lnTo>
                            <a:pt x="228" y="628"/>
                          </a:lnTo>
                          <a:lnTo>
                            <a:pt x="228" y="616"/>
                          </a:lnTo>
                          <a:lnTo>
                            <a:pt x="228" y="602"/>
                          </a:lnTo>
                          <a:lnTo>
                            <a:pt x="228" y="590"/>
                          </a:lnTo>
                          <a:lnTo>
                            <a:pt x="226" y="575"/>
                          </a:lnTo>
                          <a:lnTo>
                            <a:pt x="226" y="564"/>
                          </a:lnTo>
                          <a:lnTo>
                            <a:pt x="226" y="552"/>
                          </a:lnTo>
                          <a:lnTo>
                            <a:pt x="223" y="537"/>
                          </a:lnTo>
                          <a:lnTo>
                            <a:pt x="223" y="525"/>
                          </a:lnTo>
                          <a:lnTo>
                            <a:pt x="223" y="511"/>
                          </a:lnTo>
                          <a:lnTo>
                            <a:pt x="221" y="497"/>
                          </a:lnTo>
                          <a:lnTo>
                            <a:pt x="221" y="483"/>
                          </a:lnTo>
                          <a:lnTo>
                            <a:pt x="221" y="468"/>
                          </a:lnTo>
                          <a:lnTo>
                            <a:pt x="219" y="457"/>
                          </a:lnTo>
                          <a:lnTo>
                            <a:pt x="219" y="442"/>
                          </a:lnTo>
                          <a:lnTo>
                            <a:pt x="216" y="428"/>
                          </a:lnTo>
                          <a:lnTo>
                            <a:pt x="216" y="414"/>
                          </a:lnTo>
                          <a:lnTo>
                            <a:pt x="216" y="402"/>
                          </a:lnTo>
                          <a:lnTo>
                            <a:pt x="216" y="388"/>
                          </a:lnTo>
                          <a:lnTo>
                            <a:pt x="214" y="373"/>
                          </a:lnTo>
                          <a:lnTo>
                            <a:pt x="214" y="359"/>
                          </a:lnTo>
                          <a:lnTo>
                            <a:pt x="214" y="347"/>
                          </a:lnTo>
                          <a:lnTo>
                            <a:pt x="214" y="333"/>
                          </a:lnTo>
                          <a:lnTo>
                            <a:pt x="214" y="319"/>
                          </a:lnTo>
                          <a:lnTo>
                            <a:pt x="214" y="307"/>
                          </a:lnTo>
                          <a:lnTo>
                            <a:pt x="214" y="295"/>
                          </a:lnTo>
                          <a:lnTo>
                            <a:pt x="214" y="281"/>
                          </a:lnTo>
                          <a:lnTo>
                            <a:pt x="214" y="269"/>
                          </a:lnTo>
                          <a:lnTo>
                            <a:pt x="214" y="257"/>
                          </a:lnTo>
                          <a:lnTo>
                            <a:pt x="214" y="245"/>
                          </a:lnTo>
                          <a:lnTo>
                            <a:pt x="214" y="233"/>
                          </a:lnTo>
                          <a:lnTo>
                            <a:pt x="216" y="221"/>
                          </a:lnTo>
                          <a:lnTo>
                            <a:pt x="216" y="212"/>
                          </a:lnTo>
                          <a:lnTo>
                            <a:pt x="219" y="200"/>
                          </a:lnTo>
                          <a:lnTo>
                            <a:pt x="221" y="190"/>
                          </a:lnTo>
                          <a:lnTo>
                            <a:pt x="221" y="181"/>
                          </a:lnTo>
                          <a:lnTo>
                            <a:pt x="223" y="171"/>
                          </a:lnTo>
                          <a:lnTo>
                            <a:pt x="228" y="162"/>
                          </a:lnTo>
                          <a:lnTo>
                            <a:pt x="228" y="152"/>
                          </a:lnTo>
                          <a:lnTo>
                            <a:pt x="231" y="145"/>
                          </a:lnTo>
                          <a:lnTo>
                            <a:pt x="235" y="138"/>
                          </a:lnTo>
                          <a:lnTo>
                            <a:pt x="238" y="131"/>
                          </a:lnTo>
                          <a:lnTo>
                            <a:pt x="240" y="124"/>
                          </a:lnTo>
                          <a:lnTo>
                            <a:pt x="243" y="116"/>
                          </a:lnTo>
                          <a:lnTo>
                            <a:pt x="245" y="109"/>
                          </a:lnTo>
                          <a:lnTo>
                            <a:pt x="247" y="102"/>
                          </a:lnTo>
                          <a:lnTo>
                            <a:pt x="250" y="97"/>
                          </a:lnTo>
                          <a:lnTo>
                            <a:pt x="252" y="90"/>
                          </a:lnTo>
                          <a:lnTo>
                            <a:pt x="252" y="85"/>
                          </a:lnTo>
                          <a:lnTo>
                            <a:pt x="254" y="81"/>
                          </a:lnTo>
                          <a:lnTo>
                            <a:pt x="254" y="74"/>
                          </a:lnTo>
                          <a:lnTo>
                            <a:pt x="254" y="69"/>
                          </a:lnTo>
                          <a:lnTo>
                            <a:pt x="257" y="64"/>
                          </a:lnTo>
                          <a:lnTo>
                            <a:pt x="257" y="59"/>
                          </a:lnTo>
                          <a:lnTo>
                            <a:pt x="257" y="50"/>
                          </a:lnTo>
                          <a:lnTo>
                            <a:pt x="257" y="43"/>
                          </a:lnTo>
                          <a:lnTo>
                            <a:pt x="254" y="36"/>
                          </a:lnTo>
                          <a:lnTo>
                            <a:pt x="252" y="28"/>
                          </a:lnTo>
                          <a:lnTo>
                            <a:pt x="250" y="21"/>
                          </a:lnTo>
                          <a:lnTo>
                            <a:pt x="247" y="17"/>
                          </a:lnTo>
                          <a:lnTo>
                            <a:pt x="243" y="12"/>
                          </a:lnTo>
                          <a:lnTo>
                            <a:pt x="238" y="9"/>
                          </a:lnTo>
                          <a:lnTo>
                            <a:pt x="233" y="7"/>
                          </a:lnTo>
                          <a:lnTo>
                            <a:pt x="228" y="5"/>
                          </a:lnTo>
                          <a:lnTo>
                            <a:pt x="221" y="2"/>
                          </a:lnTo>
                          <a:lnTo>
                            <a:pt x="214" y="2"/>
                          </a:lnTo>
                          <a:lnTo>
                            <a:pt x="207" y="0"/>
                          </a:lnTo>
                          <a:lnTo>
                            <a:pt x="202" y="0"/>
                          </a:lnTo>
                          <a:lnTo>
                            <a:pt x="195" y="0"/>
                          </a:lnTo>
                          <a:lnTo>
                            <a:pt x="188" y="2"/>
                          </a:lnTo>
                          <a:lnTo>
                            <a:pt x="181" y="2"/>
                          </a:lnTo>
                          <a:lnTo>
                            <a:pt x="174" y="5"/>
                          </a:lnTo>
                          <a:lnTo>
                            <a:pt x="164" y="7"/>
                          </a:lnTo>
                          <a:lnTo>
                            <a:pt x="157" y="9"/>
                          </a:lnTo>
                          <a:lnTo>
                            <a:pt x="150" y="14"/>
                          </a:lnTo>
                          <a:lnTo>
                            <a:pt x="140" y="17"/>
                          </a:lnTo>
                          <a:lnTo>
                            <a:pt x="133" y="21"/>
                          </a:lnTo>
                          <a:lnTo>
                            <a:pt x="126" y="26"/>
                          </a:lnTo>
                          <a:lnTo>
                            <a:pt x="119" y="31"/>
                          </a:lnTo>
                          <a:lnTo>
                            <a:pt x="112" y="38"/>
                          </a:lnTo>
                          <a:lnTo>
                            <a:pt x="112" y="38"/>
                          </a:lnTo>
                          <a:close/>
                        </a:path>
                      </a:pathLst>
                    </a:custGeom>
                    <a:solidFill>
                      <a:srgbClr val="FF66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grpSp>
              <p:nvGrpSpPr>
                <p:cNvPr id="17445" name="Group 37"/>
                <p:cNvGrpSpPr>
                  <a:grpSpLocks/>
                </p:cNvGrpSpPr>
                <p:nvPr/>
              </p:nvGrpSpPr>
              <p:grpSpPr bwMode="auto">
                <a:xfrm>
                  <a:off x="6750" y="5623"/>
                  <a:ext cx="281" cy="289"/>
                  <a:chOff x="9730" y="4797"/>
                  <a:chExt cx="1487" cy="1683"/>
                </a:xfrm>
              </p:grpSpPr>
              <p:grpSp>
                <p:nvGrpSpPr>
                  <p:cNvPr id="17446" name="Group 38"/>
                  <p:cNvGrpSpPr>
                    <a:grpSpLocks/>
                  </p:cNvGrpSpPr>
                  <p:nvPr/>
                </p:nvGrpSpPr>
                <p:grpSpPr bwMode="auto">
                  <a:xfrm>
                    <a:off x="9730" y="4797"/>
                    <a:ext cx="1487" cy="1683"/>
                    <a:chOff x="9730" y="4797"/>
                    <a:chExt cx="1487" cy="1683"/>
                  </a:xfrm>
                </p:grpSpPr>
                <p:sp>
                  <p:nvSpPr>
                    <p:cNvPr id="17447" name="Freeform 39"/>
                    <p:cNvSpPr>
                      <a:spLocks/>
                    </p:cNvSpPr>
                    <p:nvPr/>
                  </p:nvSpPr>
                  <p:spPr bwMode="auto">
                    <a:xfrm>
                      <a:off x="9730" y="5111"/>
                      <a:ext cx="1487" cy="1369"/>
                    </a:xfrm>
                    <a:custGeom>
                      <a:avLst/>
                      <a:gdLst/>
                      <a:ahLst/>
                      <a:cxnLst>
                        <a:cxn ang="0">
                          <a:pos x="621" y="26"/>
                        </a:cxn>
                        <a:cxn ang="0">
                          <a:pos x="571" y="2"/>
                        </a:cxn>
                        <a:cxn ang="0">
                          <a:pos x="521" y="0"/>
                        </a:cxn>
                        <a:cxn ang="0">
                          <a:pos x="457" y="4"/>
                        </a:cxn>
                        <a:cxn ang="0">
                          <a:pos x="374" y="28"/>
                        </a:cxn>
                        <a:cxn ang="0">
                          <a:pos x="274" y="73"/>
                        </a:cxn>
                        <a:cxn ang="0">
                          <a:pos x="183" y="126"/>
                        </a:cxn>
                        <a:cxn ang="0">
                          <a:pos x="109" y="187"/>
                        </a:cxn>
                        <a:cxn ang="0">
                          <a:pos x="55" y="256"/>
                        </a:cxn>
                        <a:cxn ang="0">
                          <a:pos x="17" y="335"/>
                        </a:cxn>
                        <a:cxn ang="0">
                          <a:pos x="0" y="423"/>
                        </a:cxn>
                        <a:cxn ang="0">
                          <a:pos x="5" y="520"/>
                        </a:cxn>
                        <a:cxn ang="0">
                          <a:pos x="36" y="627"/>
                        </a:cxn>
                        <a:cxn ang="0">
                          <a:pos x="86" y="742"/>
                        </a:cxn>
                        <a:cxn ang="0">
                          <a:pos x="131" y="853"/>
                        </a:cxn>
                        <a:cxn ang="0">
                          <a:pos x="164" y="958"/>
                        </a:cxn>
                        <a:cxn ang="0">
                          <a:pos x="195" y="1051"/>
                        </a:cxn>
                        <a:cxn ang="0">
                          <a:pos x="221" y="1132"/>
                        </a:cxn>
                        <a:cxn ang="0">
                          <a:pos x="250" y="1201"/>
                        </a:cxn>
                        <a:cxn ang="0">
                          <a:pos x="283" y="1253"/>
                        </a:cxn>
                        <a:cxn ang="0">
                          <a:pos x="324" y="1291"/>
                        </a:cxn>
                        <a:cxn ang="0">
                          <a:pos x="376" y="1315"/>
                        </a:cxn>
                        <a:cxn ang="0">
                          <a:pos x="428" y="1317"/>
                        </a:cxn>
                        <a:cxn ang="0">
                          <a:pos x="476" y="1310"/>
                        </a:cxn>
                        <a:cxn ang="0">
                          <a:pos x="523" y="1293"/>
                        </a:cxn>
                        <a:cxn ang="0">
                          <a:pos x="566" y="1274"/>
                        </a:cxn>
                        <a:cxn ang="0">
                          <a:pos x="619" y="1248"/>
                        </a:cxn>
                        <a:cxn ang="0">
                          <a:pos x="683" y="1241"/>
                        </a:cxn>
                        <a:cxn ang="0">
                          <a:pos x="740" y="1270"/>
                        </a:cxn>
                        <a:cxn ang="0">
                          <a:pos x="778" y="1289"/>
                        </a:cxn>
                        <a:cxn ang="0">
                          <a:pos x="823" y="1310"/>
                        </a:cxn>
                        <a:cxn ang="0">
                          <a:pos x="866" y="1331"/>
                        </a:cxn>
                        <a:cxn ang="0">
                          <a:pos x="909" y="1348"/>
                        </a:cxn>
                        <a:cxn ang="0">
                          <a:pos x="954" y="1362"/>
                        </a:cxn>
                        <a:cxn ang="0">
                          <a:pos x="1014" y="1362"/>
                        </a:cxn>
                        <a:cxn ang="0">
                          <a:pos x="1059" y="1339"/>
                        </a:cxn>
                        <a:cxn ang="0">
                          <a:pos x="1116" y="1298"/>
                        </a:cxn>
                        <a:cxn ang="0">
                          <a:pos x="1180" y="1239"/>
                        </a:cxn>
                        <a:cxn ang="0">
                          <a:pos x="1252" y="1158"/>
                        </a:cxn>
                        <a:cxn ang="0">
                          <a:pos x="1318" y="1063"/>
                        </a:cxn>
                        <a:cxn ang="0">
                          <a:pos x="1382" y="944"/>
                        </a:cxn>
                        <a:cxn ang="0">
                          <a:pos x="1440" y="811"/>
                        </a:cxn>
                        <a:cxn ang="0">
                          <a:pos x="1478" y="665"/>
                        </a:cxn>
                        <a:cxn ang="0">
                          <a:pos x="1487" y="537"/>
                        </a:cxn>
                        <a:cxn ang="0">
                          <a:pos x="1468" y="425"/>
                        </a:cxn>
                        <a:cxn ang="0">
                          <a:pos x="1432" y="332"/>
                        </a:cxn>
                        <a:cxn ang="0">
                          <a:pos x="1382" y="254"/>
                        </a:cxn>
                        <a:cxn ang="0">
                          <a:pos x="1325" y="190"/>
                        </a:cxn>
                        <a:cxn ang="0">
                          <a:pos x="1266" y="142"/>
                        </a:cxn>
                        <a:cxn ang="0">
                          <a:pos x="1209" y="104"/>
                        </a:cxn>
                        <a:cxn ang="0">
                          <a:pos x="1156" y="78"/>
                        </a:cxn>
                        <a:cxn ang="0">
                          <a:pos x="1102" y="59"/>
                        </a:cxn>
                        <a:cxn ang="0">
                          <a:pos x="1047" y="45"/>
                        </a:cxn>
                        <a:cxn ang="0">
                          <a:pos x="995" y="40"/>
                        </a:cxn>
                        <a:cxn ang="0">
                          <a:pos x="942" y="38"/>
                        </a:cxn>
                        <a:cxn ang="0">
                          <a:pos x="895" y="40"/>
                        </a:cxn>
                        <a:cxn ang="0">
                          <a:pos x="849" y="42"/>
                        </a:cxn>
                        <a:cxn ang="0">
                          <a:pos x="795" y="47"/>
                        </a:cxn>
                        <a:cxn ang="0">
                          <a:pos x="740" y="52"/>
                        </a:cxn>
                        <a:cxn ang="0">
                          <a:pos x="690" y="54"/>
                        </a:cxn>
                        <a:cxn ang="0">
                          <a:pos x="652" y="57"/>
                        </a:cxn>
                      </a:cxnLst>
                      <a:rect l="0" t="0" r="r" b="b"/>
                      <a:pathLst>
                        <a:path w="1487" h="1369">
                          <a:moveTo>
                            <a:pt x="652" y="57"/>
                          </a:moveTo>
                          <a:lnTo>
                            <a:pt x="650" y="54"/>
                          </a:lnTo>
                          <a:lnTo>
                            <a:pt x="647" y="49"/>
                          </a:lnTo>
                          <a:lnTo>
                            <a:pt x="642" y="45"/>
                          </a:lnTo>
                          <a:lnTo>
                            <a:pt x="638" y="38"/>
                          </a:lnTo>
                          <a:lnTo>
                            <a:pt x="633" y="33"/>
                          </a:lnTo>
                          <a:lnTo>
                            <a:pt x="628" y="28"/>
                          </a:lnTo>
                          <a:lnTo>
                            <a:pt x="621" y="26"/>
                          </a:lnTo>
                          <a:lnTo>
                            <a:pt x="616" y="21"/>
                          </a:lnTo>
                          <a:lnTo>
                            <a:pt x="609" y="16"/>
                          </a:lnTo>
                          <a:lnTo>
                            <a:pt x="602" y="14"/>
                          </a:lnTo>
                          <a:lnTo>
                            <a:pt x="595" y="11"/>
                          </a:lnTo>
                          <a:lnTo>
                            <a:pt x="585" y="9"/>
                          </a:lnTo>
                          <a:lnTo>
                            <a:pt x="581" y="4"/>
                          </a:lnTo>
                          <a:lnTo>
                            <a:pt x="576" y="4"/>
                          </a:lnTo>
                          <a:lnTo>
                            <a:pt x="571" y="2"/>
                          </a:lnTo>
                          <a:lnTo>
                            <a:pt x="564" y="2"/>
                          </a:lnTo>
                          <a:lnTo>
                            <a:pt x="559" y="2"/>
                          </a:lnTo>
                          <a:lnTo>
                            <a:pt x="554" y="0"/>
                          </a:lnTo>
                          <a:lnTo>
                            <a:pt x="547" y="0"/>
                          </a:lnTo>
                          <a:lnTo>
                            <a:pt x="542" y="0"/>
                          </a:lnTo>
                          <a:lnTo>
                            <a:pt x="535" y="0"/>
                          </a:lnTo>
                          <a:lnTo>
                            <a:pt x="528" y="0"/>
                          </a:lnTo>
                          <a:lnTo>
                            <a:pt x="521" y="0"/>
                          </a:lnTo>
                          <a:lnTo>
                            <a:pt x="514" y="0"/>
                          </a:lnTo>
                          <a:lnTo>
                            <a:pt x="507" y="0"/>
                          </a:lnTo>
                          <a:lnTo>
                            <a:pt x="497" y="0"/>
                          </a:lnTo>
                          <a:lnTo>
                            <a:pt x="490" y="2"/>
                          </a:lnTo>
                          <a:lnTo>
                            <a:pt x="483" y="2"/>
                          </a:lnTo>
                          <a:lnTo>
                            <a:pt x="473" y="2"/>
                          </a:lnTo>
                          <a:lnTo>
                            <a:pt x="464" y="4"/>
                          </a:lnTo>
                          <a:lnTo>
                            <a:pt x="457" y="4"/>
                          </a:lnTo>
                          <a:lnTo>
                            <a:pt x="447" y="9"/>
                          </a:lnTo>
                          <a:lnTo>
                            <a:pt x="438" y="9"/>
                          </a:lnTo>
                          <a:lnTo>
                            <a:pt x="428" y="11"/>
                          </a:lnTo>
                          <a:lnTo>
                            <a:pt x="416" y="14"/>
                          </a:lnTo>
                          <a:lnTo>
                            <a:pt x="407" y="19"/>
                          </a:lnTo>
                          <a:lnTo>
                            <a:pt x="395" y="21"/>
                          </a:lnTo>
                          <a:lnTo>
                            <a:pt x="385" y="26"/>
                          </a:lnTo>
                          <a:lnTo>
                            <a:pt x="374" y="28"/>
                          </a:lnTo>
                          <a:lnTo>
                            <a:pt x="364" y="35"/>
                          </a:lnTo>
                          <a:lnTo>
                            <a:pt x="350" y="40"/>
                          </a:lnTo>
                          <a:lnTo>
                            <a:pt x="338" y="45"/>
                          </a:lnTo>
                          <a:lnTo>
                            <a:pt x="326" y="49"/>
                          </a:lnTo>
                          <a:lnTo>
                            <a:pt x="314" y="57"/>
                          </a:lnTo>
                          <a:lnTo>
                            <a:pt x="300" y="61"/>
                          </a:lnTo>
                          <a:lnTo>
                            <a:pt x="288" y="66"/>
                          </a:lnTo>
                          <a:lnTo>
                            <a:pt x="274" y="73"/>
                          </a:lnTo>
                          <a:lnTo>
                            <a:pt x="262" y="78"/>
                          </a:lnTo>
                          <a:lnTo>
                            <a:pt x="250" y="85"/>
                          </a:lnTo>
                          <a:lnTo>
                            <a:pt x="238" y="92"/>
                          </a:lnTo>
                          <a:lnTo>
                            <a:pt x="228" y="99"/>
                          </a:lnTo>
                          <a:lnTo>
                            <a:pt x="217" y="107"/>
                          </a:lnTo>
                          <a:lnTo>
                            <a:pt x="205" y="111"/>
                          </a:lnTo>
                          <a:lnTo>
                            <a:pt x="195" y="118"/>
                          </a:lnTo>
                          <a:lnTo>
                            <a:pt x="183" y="126"/>
                          </a:lnTo>
                          <a:lnTo>
                            <a:pt x="174" y="133"/>
                          </a:lnTo>
                          <a:lnTo>
                            <a:pt x="164" y="140"/>
                          </a:lnTo>
                          <a:lnTo>
                            <a:pt x="155" y="149"/>
                          </a:lnTo>
                          <a:lnTo>
                            <a:pt x="145" y="156"/>
                          </a:lnTo>
                          <a:lnTo>
                            <a:pt x="136" y="164"/>
                          </a:lnTo>
                          <a:lnTo>
                            <a:pt x="126" y="171"/>
                          </a:lnTo>
                          <a:lnTo>
                            <a:pt x="119" y="180"/>
                          </a:lnTo>
                          <a:lnTo>
                            <a:pt x="109" y="187"/>
                          </a:lnTo>
                          <a:lnTo>
                            <a:pt x="102" y="197"/>
                          </a:lnTo>
                          <a:lnTo>
                            <a:pt x="95" y="204"/>
                          </a:lnTo>
                          <a:lnTo>
                            <a:pt x="86" y="211"/>
                          </a:lnTo>
                          <a:lnTo>
                            <a:pt x="78" y="221"/>
                          </a:lnTo>
                          <a:lnTo>
                            <a:pt x="74" y="230"/>
                          </a:lnTo>
                          <a:lnTo>
                            <a:pt x="64" y="237"/>
                          </a:lnTo>
                          <a:lnTo>
                            <a:pt x="59" y="247"/>
                          </a:lnTo>
                          <a:lnTo>
                            <a:pt x="55" y="256"/>
                          </a:lnTo>
                          <a:lnTo>
                            <a:pt x="48" y="266"/>
                          </a:lnTo>
                          <a:lnTo>
                            <a:pt x="43" y="275"/>
                          </a:lnTo>
                          <a:lnTo>
                            <a:pt x="38" y="285"/>
                          </a:lnTo>
                          <a:lnTo>
                            <a:pt x="33" y="294"/>
                          </a:lnTo>
                          <a:lnTo>
                            <a:pt x="29" y="306"/>
                          </a:lnTo>
                          <a:lnTo>
                            <a:pt x="24" y="316"/>
                          </a:lnTo>
                          <a:lnTo>
                            <a:pt x="21" y="325"/>
                          </a:lnTo>
                          <a:lnTo>
                            <a:pt x="17" y="335"/>
                          </a:lnTo>
                          <a:lnTo>
                            <a:pt x="14" y="347"/>
                          </a:lnTo>
                          <a:lnTo>
                            <a:pt x="12" y="356"/>
                          </a:lnTo>
                          <a:lnTo>
                            <a:pt x="7" y="366"/>
                          </a:lnTo>
                          <a:lnTo>
                            <a:pt x="5" y="378"/>
                          </a:lnTo>
                          <a:lnTo>
                            <a:pt x="5" y="390"/>
                          </a:lnTo>
                          <a:lnTo>
                            <a:pt x="2" y="399"/>
                          </a:lnTo>
                          <a:lnTo>
                            <a:pt x="0" y="411"/>
                          </a:lnTo>
                          <a:lnTo>
                            <a:pt x="0" y="423"/>
                          </a:lnTo>
                          <a:lnTo>
                            <a:pt x="0" y="435"/>
                          </a:lnTo>
                          <a:lnTo>
                            <a:pt x="0" y="447"/>
                          </a:lnTo>
                          <a:lnTo>
                            <a:pt x="0" y="459"/>
                          </a:lnTo>
                          <a:lnTo>
                            <a:pt x="0" y="470"/>
                          </a:lnTo>
                          <a:lnTo>
                            <a:pt x="2" y="482"/>
                          </a:lnTo>
                          <a:lnTo>
                            <a:pt x="2" y="494"/>
                          </a:lnTo>
                          <a:lnTo>
                            <a:pt x="5" y="506"/>
                          </a:lnTo>
                          <a:lnTo>
                            <a:pt x="5" y="520"/>
                          </a:lnTo>
                          <a:lnTo>
                            <a:pt x="7" y="532"/>
                          </a:lnTo>
                          <a:lnTo>
                            <a:pt x="12" y="544"/>
                          </a:lnTo>
                          <a:lnTo>
                            <a:pt x="14" y="558"/>
                          </a:lnTo>
                          <a:lnTo>
                            <a:pt x="17" y="570"/>
                          </a:lnTo>
                          <a:lnTo>
                            <a:pt x="21" y="585"/>
                          </a:lnTo>
                          <a:lnTo>
                            <a:pt x="24" y="599"/>
                          </a:lnTo>
                          <a:lnTo>
                            <a:pt x="29" y="613"/>
                          </a:lnTo>
                          <a:lnTo>
                            <a:pt x="36" y="627"/>
                          </a:lnTo>
                          <a:lnTo>
                            <a:pt x="40" y="642"/>
                          </a:lnTo>
                          <a:lnTo>
                            <a:pt x="45" y="656"/>
                          </a:lnTo>
                          <a:lnTo>
                            <a:pt x="52" y="670"/>
                          </a:lnTo>
                          <a:lnTo>
                            <a:pt x="57" y="684"/>
                          </a:lnTo>
                          <a:lnTo>
                            <a:pt x="67" y="699"/>
                          </a:lnTo>
                          <a:lnTo>
                            <a:pt x="71" y="713"/>
                          </a:lnTo>
                          <a:lnTo>
                            <a:pt x="78" y="730"/>
                          </a:lnTo>
                          <a:lnTo>
                            <a:pt x="86" y="742"/>
                          </a:lnTo>
                          <a:lnTo>
                            <a:pt x="90" y="758"/>
                          </a:lnTo>
                          <a:lnTo>
                            <a:pt x="98" y="770"/>
                          </a:lnTo>
                          <a:lnTo>
                            <a:pt x="105" y="787"/>
                          </a:lnTo>
                          <a:lnTo>
                            <a:pt x="109" y="799"/>
                          </a:lnTo>
                          <a:lnTo>
                            <a:pt x="114" y="813"/>
                          </a:lnTo>
                          <a:lnTo>
                            <a:pt x="119" y="827"/>
                          </a:lnTo>
                          <a:lnTo>
                            <a:pt x="124" y="841"/>
                          </a:lnTo>
                          <a:lnTo>
                            <a:pt x="131" y="853"/>
                          </a:lnTo>
                          <a:lnTo>
                            <a:pt x="136" y="868"/>
                          </a:lnTo>
                          <a:lnTo>
                            <a:pt x="140" y="882"/>
                          </a:lnTo>
                          <a:lnTo>
                            <a:pt x="145" y="894"/>
                          </a:lnTo>
                          <a:lnTo>
                            <a:pt x="148" y="908"/>
                          </a:lnTo>
                          <a:lnTo>
                            <a:pt x="155" y="920"/>
                          </a:lnTo>
                          <a:lnTo>
                            <a:pt x="157" y="932"/>
                          </a:lnTo>
                          <a:lnTo>
                            <a:pt x="162" y="946"/>
                          </a:lnTo>
                          <a:lnTo>
                            <a:pt x="164" y="958"/>
                          </a:lnTo>
                          <a:lnTo>
                            <a:pt x="169" y="970"/>
                          </a:lnTo>
                          <a:lnTo>
                            <a:pt x="174" y="982"/>
                          </a:lnTo>
                          <a:lnTo>
                            <a:pt x="176" y="994"/>
                          </a:lnTo>
                          <a:lnTo>
                            <a:pt x="181" y="1006"/>
                          </a:lnTo>
                          <a:lnTo>
                            <a:pt x="186" y="1017"/>
                          </a:lnTo>
                          <a:lnTo>
                            <a:pt x="188" y="1029"/>
                          </a:lnTo>
                          <a:lnTo>
                            <a:pt x="193" y="1039"/>
                          </a:lnTo>
                          <a:lnTo>
                            <a:pt x="195" y="1051"/>
                          </a:lnTo>
                          <a:lnTo>
                            <a:pt x="200" y="1063"/>
                          </a:lnTo>
                          <a:lnTo>
                            <a:pt x="202" y="1072"/>
                          </a:lnTo>
                          <a:lnTo>
                            <a:pt x="205" y="1082"/>
                          </a:lnTo>
                          <a:lnTo>
                            <a:pt x="209" y="1094"/>
                          </a:lnTo>
                          <a:lnTo>
                            <a:pt x="212" y="1103"/>
                          </a:lnTo>
                          <a:lnTo>
                            <a:pt x="217" y="1113"/>
                          </a:lnTo>
                          <a:lnTo>
                            <a:pt x="219" y="1122"/>
                          </a:lnTo>
                          <a:lnTo>
                            <a:pt x="221" y="1132"/>
                          </a:lnTo>
                          <a:lnTo>
                            <a:pt x="226" y="1141"/>
                          </a:lnTo>
                          <a:lnTo>
                            <a:pt x="228" y="1151"/>
                          </a:lnTo>
                          <a:lnTo>
                            <a:pt x="231" y="1160"/>
                          </a:lnTo>
                          <a:lnTo>
                            <a:pt x="236" y="1167"/>
                          </a:lnTo>
                          <a:lnTo>
                            <a:pt x="238" y="1177"/>
                          </a:lnTo>
                          <a:lnTo>
                            <a:pt x="243" y="1184"/>
                          </a:lnTo>
                          <a:lnTo>
                            <a:pt x="245" y="1193"/>
                          </a:lnTo>
                          <a:lnTo>
                            <a:pt x="250" y="1201"/>
                          </a:lnTo>
                          <a:lnTo>
                            <a:pt x="252" y="1208"/>
                          </a:lnTo>
                          <a:lnTo>
                            <a:pt x="257" y="1215"/>
                          </a:lnTo>
                          <a:lnTo>
                            <a:pt x="262" y="1222"/>
                          </a:lnTo>
                          <a:lnTo>
                            <a:pt x="264" y="1229"/>
                          </a:lnTo>
                          <a:lnTo>
                            <a:pt x="269" y="1236"/>
                          </a:lnTo>
                          <a:lnTo>
                            <a:pt x="274" y="1243"/>
                          </a:lnTo>
                          <a:lnTo>
                            <a:pt x="278" y="1248"/>
                          </a:lnTo>
                          <a:lnTo>
                            <a:pt x="283" y="1253"/>
                          </a:lnTo>
                          <a:lnTo>
                            <a:pt x="288" y="1260"/>
                          </a:lnTo>
                          <a:lnTo>
                            <a:pt x="293" y="1265"/>
                          </a:lnTo>
                          <a:lnTo>
                            <a:pt x="297" y="1272"/>
                          </a:lnTo>
                          <a:lnTo>
                            <a:pt x="302" y="1274"/>
                          </a:lnTo>
                          <a:lnTo>
                            <a:pt x="307" y="1281"/>
                          </a:lnTo>
                          <a:lnTo>
                            <a:pt x="312" y="1284"/>
                          </a:lnTo>
                          <a:lnTo>
                            <a:pt x="319" y="1289"/>
                          </a:lnTo>
                          <a:lnTo>
                            <a:pt x="324" y="1291"/>
                          </a:lnTo>
                          <a:lnTo>
                            <a:pt x="331" y="1296"/>
                          </a:lnTo>
                          <a:lnTo>
                            <a:pt x="335" y="1300"/>
                          </a:lnTo>
                          <a:lnTo>
                            <a:pt x="343" y="1303"/>
                          </a:lnTo>
                          <a:lnTo>
                            <a:pt x="350" y="1305"/>
                          </a:lnTo>
                          <a:lnTo>
                            <a:pt x="357" y="1310"/>
                          </a:lnTo>
                          <a:lnTo>
                            <a:pt x="364" y="1310"/>
                          </a:lnTo>
                          <a:lnTo>
                            <a:pt x="369" y="1312"/>
                          </a:lnTo>
                          <a:lnTo>
                            <a:pt x="376" y="1315"/>
                          </a:lnTo>
                          <a:lnTo>
                            <a:pt x="383" y="1315"/>
                          </a:lnTo>
                          <a:lnTo>
                            <a:pt x="390" y="1317"/>
                          </a:lnTo>
                          <a:lnTo>
                            <a:pt x="395" y="1317"/>
                          </a:lnTo>
                          <a:lnTo>
                            <a:pt x="402" y="1317"/>
                          </a:lnTo>
                          <a:lnTo>
                            <a:pt x="409" y="1319"/>
                          </a:lnTo>
                          <a:lnTo>
                            <a:pt x="416" y="1317"/>
                          </a:lnTo>
                          <a:lnTo>
                            <a:pt x="421" y="1317"/>
                          </a:lnTo>
                          <a:lnTo>
                            <a:pt x="428" y="1317"/>
                          </a:lnTo>
                          <a:lnTo>
                            <a:pt x="435" y="1317"/>
                          </a:lnTo>
                          <a:lnTo>
                            <a:pt x="440" y="1317"/>
                          </a:lnTo>
                          <a:lnTo>
                            <a:pt x="447" y="1317"/>
                          </a:lnTo>
                          <a:lnTo>
                            <a:pt x="452" y="1315"/>
                          </a:lnTo>
                          <a:lnTo>
                            <a:pt x="459" y="1315"/>
                          </a:lnTo>
                          <a:lnTo>
                            <a:pt x="466" y="1312"/>
                          </a:lnTo>
                          <a:lnTo>
                            <a:pt x="471" y="1310"/>
                          </a:lnTo>
                          <a:lnTo>
                            <a:pt x="476" y="1310"/>
                          </a:lnTo>
                          <a:lnTo>
                            <a:pt x="483" y="1308"/>
                          </a:lnTo>
                          <a:lnTo>
                            <a:pt x="488" y="1305"/>
                          </a:lnTo>
                          <a:lnTo>
                            <a:pt x="495" y="1305"/>
                          </a:lnTo>
                          <a:lnTo>
                            <a:pt x="500" y="1303"/>
                          </a:lnTo>
                          <a:lnTo>
                            <a:pt x="507" y="1300"/>
                          </a:lnTo>
                          <a:lnTo>
                            <a:pt x="512" y="1298"/>
                          </a:lnTo>
                          <a:lnTo>
                            <a:pt x="519" y="1296"/>
                          </a:lnTo>
                          <a:lnTo>
                            <a:pt x="523" y="1293"/>
                          </a:lnTo>
                          <a:lnTo>
                            <a:pt x="531" y="1291"/>
                          </a:lnTo>
                          <a:lnTo>
                            <a:pt x="535" y="1289"/>
                          </a:lnTo>
                          <a:lnTo>
                            <a:pt x="540" y="1286"/>
                          </a:lnTo>
                          <a:lnTo>
                            <a:pt x="545" y="1284"/>
                          </a:lnTo>
                          <a:lnTo>
                            <a:pt x="552" y="1281"/>
                          </a:lnTo>
                          <a:lnTo>
                            <a:pt x="557" y="1279"/>
                          </a:lnTo>
                          <a:lnTo>
                            <a:pt x="562" y="1277"/>
                          </a:lnTo>
                          <a:lnTo>
                            <a:pt x="566" y="1274"/>
                          </a:lnTo>
                          <a:lnTo>
                            <a:pt x="571" y="1272"/>
                          </a:lnTo>
                          <a:lnTo>
                            <a:pt x="576" y="1270"/>
                          </a:lnTo>
                          <a:lnTo>
                            <a:pt x="581" y="1267"/>
                          </a:lnTo>
                          <a:lnTo>
                            <a:pt x="585" y="1265"/>
                          </a:lnTo>
                          <a:lnTo>
                            <a:pt x="590" y="1260"/>
                          </a:lnTo>
                          <a:lnTo>
                            <a:pt x="600" y="1255"/>
                          </a:lnTo>
                          <a:lnTo>
                            <a:pt x="609" y="1253"/>
                          </a:lnTo>
                          <a:lnTo>
                            <a:pt x="619" y="1248"/>
                          </a:lnTo>
                          <a:lnTo>
                            <a:pt x="628" y="1246"/>
                          </a:lnTo>
                          <a:lnTo>
                            <a:pt x="635" y="1241"/>
                          </a:lnTo>
                          <a:lnTo>
                            <a:pt x="645" y="1241"/>
                          </a:lnTo>
                          <a:lnTo>
                            <a:pt x="652" y="1239"/>
                          </a:lnTo>
                          <a:lnTo>
                            <a:pt x="661" y="1239"/>
                          </a:lnTo>
                          <a:lnTo>
                            <a:pt x="669" y="1239"/>
                          </a:lnTo>
                          <a:lnTo>
                            <a:pt x="676" y="1239"/>
                          </a:lnTo>
                          <a:lnTo>
                            <a:pt x="683" y="1241"/>
                          </a:lnTo>
                          <a:lnTo>
                            <a:pt x="690" y="1243"/>
                          </a:lnTo>
                          <a:lnTo>
                            <a:pt x="695" y="1246"/>
                          </a:lnTo>
                          <a:lnTo>
                            <a:pt x="702" y="1251"/>
                          </a:lnTo>
                          <a:lnTo>
                            <a:pt x="709" y="1253"/>
                          </a:lnTo>
                          <a:lnTo>
                            <a:pt x="719" y="1258"/>
                          </a:lnTo>
                          <a:lnTo>
                            <a:pt x="726" y="1260"/>
                          </a:lnTo>
                          <a:lnTo>
                            <a:pt x="735" y="1267"/>
                          </a:lnTo>
                          <a:lnTo>
                            <a:pt x="740" y="1270"/>
                          </a:lnTo>
                          <a:lnTo>
                            <a:pt x="745" y="1272"/>
                          </a:lnTo>
                          <a:lnTo>
                            <a:pt x="750" y="1274"/>
                          </a:lnTo>
                          <a:lnTo>
                            <a:pt x="754" y="1277"/>
                          </a:lnTo>
                          <a:lnTo>
                            <a:pt x="759" y="1279"/>
                          </a:lnTo>
                          <a:lnTo>
                            <a:pt x="764" y="1281"/>
                          </a:lnTo>
                          <a:lnTo>
                            <a:pt x="769" y="1284"/>
                          </a:lnTo>
                          <a:lnTo>
                            <a:pt x="773" y="1286"/>
                          </a:lnTo>
                          <a:lnTo>
                            <a:pt x="778" y="1289"/>
                          </a:lnTo>
                          <a:lnTo>
                            <a:pt x="785" y="1291"/>
                          </a:lnTo>
                          <a:lnTo>
                            <a:pt x="790" y="1296"/>
                          </a:lnTo>
                          <a:lnTo>
                            <a:pt x="795" y="1298"/>
                          </a:lnTo>
                          <a:lnTo>
                            <a:pt x="802" y="1300"/>
                          </a:lnTo>
                          <a:lnTo>
                            <a:pt x="807" y="1303"/>
                          </a:lnTo>
                          <a:lnTo>
                            <a:pt x="811" y="1305"/>
                          </a:lnTo>
                          <a:lnTo>
                            <a:pt x="816" y="1308"/>
                          </a:lnTo>
                          <a:lnTo>
                            <a:pt x="823" y="1310"/>
                          </a:lnTo>
                          <a:lnTo>
                            <a:pt x="828" y="1312"/>
                          </a:lnTo>
                          <a:lnTo>
                            <a:pt x="833" y="1315"/>
                          </a:lnTo>
                          <a:lnTo>
                            <a:pt x="840" y="1319"/>
                          </a:lnTo>
                          <a:lnTo>
                            <a:pt x="845" y="1322"/>
                          </a:lnTo>
                          <a:lnTo>
                            <a:pt x="849" y="1324"/>
                          </a:lnTo>
                          <a:lnTo>
                            <a:pt x="857" y="1327"/>
                          </a:lnTo>
                          <a:lnTo>
                            <a:pt x="861" y="1329"/>
                          </a:lnTo>
                          <a:lnTo>
                            <a:pt x="866" y="1331"/>
                          </a:lnTo>
                          <a:lnTo>
                            <a:pt x="873" y="1334"/>
                          </a:lnTo>
                          <a:lnTo>
                            <a:pt x="878" y="1336"/>
                          </a:lnTo>
                          <a:lnTo>
                            <a:pt x="883" y="1339"/>
                          </a:lnTo>
                          <a:lnTo>
                            <a:pt x="890" y="1341"/>
                          </a:lnTo>
                          <a:lnTo>
                            <a:pt x="895" y="1341"/>
                          </a:lnTo>
                          <a:lnTo>
                            <a:pt x="899" y="1343"/>
                          </a:lnTo>
                          <a:lnTo>
                            <a:pt x="904" y="1346"/>
                          </a:lnTo>
                          <a:lnTo>
                            <a:pt x="909" y="1348"/>
                          </a:lnTo>
                          <a:lnTo>
                            <a:pt x="916" y="1350"/>
                          </a:lnTo>
                          <a:lnTo>
                            <a:pt x="921" y="1353"/>
                          </a:lnTo>
                          <a:lnTo>
                            <a:pt x="926" y="1355"/>
                          </a:lnTo>
                          <a:lnTo>
                            <a:pt x="930" y="1355"/>
                          </a:lnTo>
                          <a:lnTo>
                            <a:pt x="935" y="1358"/>
                          </a:lnTo>
                          <a:lnTo>
                            <a:pt x="940" y="1358"/>
                          </a:lnTo>
                          <a:lnTo>
                            <a:pt x="945" y="1360"/>
                          </a:lnTo>
                          <a:lnTo>
                            <a:pt x="954" y="1362"/>
                          </a:lnTo>
                          <a:lnTo>
                            <a:pt x="964" y="1365"/>
                          </a:lnTo>
                          <a:lnTo>
                            <a:pt x="971" y="1367"/>
                          </a:lnTo>
                          <a:lnTo>
                            <a:pt x="980" y="1369"/>
                          </a:lnTo>
                          <a:lnTo>
                            <a:pt x="987" y="1369"/>
                          </a:lnTo>
                          <a:lnTo>
                            <a:pt x="997" y="1369"/>
                          </a:lnTo>
                          <a:lnTo>
                            <a:pt x="1002" y="1367"/>
                          </a:lnTo>
                          <a:lnTo>
                            <a:pt x="1011" y="1365"/>
                          </a:lnTo>
                          <a:lnTo>
                            <a:pt x="1014" y="1362"/>
                          </a:lnTo>
                          <a:lnTo>
                            <a:pt x="1021" y="1362"/>
                          </a:lnTo>
                          <a:lnTo>
                            <a:pt x="1026" y="1358"/>
                          </a:lnTo>
                          <a:lnTo>
                            <a:pt x="1030" y="1358"/>
                          </a:lnTo>
                          <a:lnTo>
                            <a:pt x="1035" y="1353"/>
                          </a:lnTo>
                          <a:lnTo>
                            <a:pt x="1040" y="1350"/>
                          </a:lnTo>
                          <a:lnTo>
                            <a:pt x="1047" y="1348"/>
                          </a:lnTo>
                          <a:lnTo>
                            <a:pt x="1054" y="1343"/>
                          </a:lnTo>
                          <a:lnTo>
                            <a:pt x="1059" y="1339"/>
                          </a:lnTo>
                          <a:lnTo>
                            <a:pt x="1066" y="1336"/>
                          </a:lnTo>
                          <a:lnTo>
                            <a:pt x="1073" y="1331"/>
                          </a:lnTo>
                          <a:lnTo>
                            <a:pt x="1080" y="1327"/>
                          </a:lnTo>
                          <a:lnTo>
                            <a:pt x="1087" y="1322"/>
                          </a:lnTo>
                          <a:lnTo>
                            <a:pt x="1095" y="1315"/>
                          </a:lnTo>
                          <a:lnTo>
                            <a:pt x="1102" y="1310"/>
                          </a:lnTo>
                          <a:lnTo>
                            <a:pt x="1109" y="1305"/>
                          </a:lnTo>
                          <a:lnTo>
                            <a:pt x="1116" y="1298"/>
                          </a:lnTo>
                          <a:lnTo>
                            <a:pt x="1123" y="1291"/>
                          </a:lnTo>
                          <a:lnTo>
                            <a:pt x="1133" y="1284"/>
                          </a:lnTo>
                          <a:lnTo>
                            <a:pt x="1140" y="1279"/>
                          </a:lnTo>
                          <a:lnTo>
                            <a:pt x="1149" y="1272"/>
                          </a:lnTo>
                          <a:lnTo>
                            <a:pt x="1156" y="1262"/>
                          </a:lnTo>
                          <a:lnTo>
                            <a:pt x="1164" y="1255"/>
                          </a:lnTo>
                          <a:lnTo>
                            <a:pt x="1173" y="1248"/>
                          </a:lnTo>
                          <a:lnTo>
                            <a:pt x="1180" y="1239"/>
                          </a:lnTo>
                          <a:lnTo>
                            <a:pt x="1190" y="1229"/>
                          </a:lnTo>
                          <a:lnTo>
                            <a:pt x="1199" y="1220"/>
                          </a:lnTo>
                          <a:lnTo>
                            <a:pt x="1209" y="1212"/>
                          </a:lnTo>
                          <a:lnTo>
                            <a:pt x="1216" y="1201"/>
                          </a:lnTo>
                          <a:lnTo>
                            <a:pt x="1225" y="1191"/>
                          </a:lnTo>
                          <a:lnTo>
                            <a:pt x="1235" y="1182"/>
                          </a:lnTo>
                          <a:lnTo>
                            <a:pt x="1242" y="1170"/>
                          </a:lnTo>
                          <a:lnTo>
                            <a:pt x="1252" y="1158"/>
                          </a:lnTo>
                          <a:lnTo>
                            <a:pt x="1259" y="1148"/>
                          </a:lnTo>
                          <a:lnTo>
                            <a:pt x="1268" y="1136"/>
                          </a:lnTo>
                          <a:lnTo>
                            <a:pt x="1278" y="1124"/>
                          </a:lnTo>
                          <a:lnTo>
                            <a:pt x="1285" y="1113"/>
                          </a:lnTo>
                          <a:lnTo>
                            <a:pt x="1294" y="1101"/>
                          </a:lnTo>
                          <a:lnTo>
                            <a:pt x="1302" y="1086"/>
                          </a:lnTo>
                          <a:lnTo>
                            <a:pt x="1311" y="1075"/>
                          </a:lnTo>
                          <a:lnTo>
                            <a:pt x="1318" y="1063"/>
                          </a:lnTo>
                          <a:lnTo>
                            <a:pt x="1328" y="1048"/>
                          </a:lnTo>
                          <a:lnTo>
                            <a:pt x="1335" y="1034"/>
                          </a:lnTo>
                          <a:lnTo>
                            <a:pt x="1344" y="1022"/>
                          </a:lnTo>
                          <a:lnTo>
                            <a:pt x="1352" y="1006"/>
                          </a:lnTo>
                          <a:lnTo>
                            <a:pt x="1361" y="991"/>
                          </a:lnTo>
                          <a:lnTo>
                            <a:pt x="1368" y="975"/>
                          </a:lnTo>
                          <a:lnTo>
                            <a:pt x="1375" y="960"/>
                          </a:lnTo>
                          <a:lnTo>
                            <a:pt x="1382" y="944"/>
                          </a:lnTo>
                          <a:lnTo>
                            <a:pt x="1392" y="929"/>
                          </a:lnTo>
                          <a:lnTo>
                            <a:pt x="1399" y="913"/>
                          </a:lnTo>
                          <a:lnTo>
                            <a:pt x="1406" y="899"/>
                          </a:lnTo>
                          <a:lnTo>
                            <a:pt x="1411" y="879"/>
                          </a:lnTo>
                          <a:lnTo>
                            <a:pt x="1418" y="863"/>
                          </a:lnTo>
                          <a:lnTo>
                            <a:pt x="1425" y="846"/>
                          </a:lnTo>
                          <a:lnTo>
                            <a:pt x="1432" y="830"/>
                          </a:lnTo>
                          <a:lnTo>
                            <a:pt x="1440" y="811"/>
                          </a:lnTo>
                          <a:lnTo>
                            <a:pt x="1447" y="791"/>
                          </a:lnTo>
                          <a:lnTo>
                            <a:pt x="1451" y="775"/>
                          </a:lnTo>
                          <a:lnTo>
                            <a:pt x="1459" y="756"/>
                          </a:lnTo>
                          <a:lnTo>
                            <a:pt x="1463" y="737"/>
                          </a:lnTo>
                          <a:lnTo>
                            <a:pt x="1466" y="720"/>
                          </a:lnTo>
                          <a:lnTo>
                            <a:pt x="1471" y="701"/>
                          </a:lnTo>
                          <a:lnTo>
                            <a:pt x="1475" y="682"/>
                          </a:lnTo>
                          <a:lnTo>
                            <a:pt x="1478" y="665"/>
                          </a:lnTo>
                          <a:lnTo>
                            <a:pt x="1480" y="649"/>
                          </a:lnTo>
                          <a:lnTo>
                            <a:pt x="1482" y="630"/>
                          </a:lnTo>
                          <a:lnTo>
                            <a:pt x="1485" y="616"/>
                          </a:lnTo>
                          <a:lnTo>
                            <a:pt x="1485" y="599"/>
                          </a:lnTo>
                          <a:lnTo>
                            <a:pt x="1487" y="582"/>
                          </a:lnTo>
                          <a:lnTo>
                            <a:pt x="1487" y="568"/>
                          </a:lnTo>
                          <a:lnTo>
                            <a:pt x="1487" y="551"/>
                          </a:lnTo>
                          <a:lnTo>
                            <a:pt x="1487" y="537"/>
                          </a:lnTo>
                          <a:lnTo>
                            <a:pt x="1485" y="523"/>
                          </a:lnTo>
                          <a:lnTo>
                            <a:pt x="1485" y="506"/>
                          </a:lnTo>
                          <a:lnTo>
                            <a:pt x="1482" y="494"/>
                          </a:lnTo>
                          <a:lnTo>
                            <a:pt x="1480" y="480"/>
                          </a:lnTo>
                          <a:lnTo>
                            <a:pt x="1478" y="466"/>
                          </a:lnTo>
                          <a:lnTo>
                            <a:pt x="1475" y="451"/>
                          </a:lnTo>
                          <a:lnTo>
                            <a:pt x="1473" y="440"/>
                          </a:lnTo>
                          <a:lnTo>
                            <a:pt x="1468" y="425"/>
                          </a:lnTo>
                          <a:lnTo>
                            <a:pt x="1466" y="413"/>
                          </a:lnTo>
                          <a:lnTo>
                            <a:pt x="1461" y="401"/>
                          </a:lnTo>
                          <a:lnTo>
                            <a:pt x="1459" y="390"/>
                          </a:lnTo>
                          <a:lnTo>
                            <a:pt x="1451" y="378"/>
                          </a:lnTo>
                          <a:lnTo>
                            <a:pt x="1449" y="366"/>
                          </a:lnTo>
                          <a:lnTo>
                            <a:pt x="1442" y="354"/>
                          </a:lnTo>
                          <a:lnTo>
                            <a:pt x="1440" y="344"/>
                          </a:lnTo>
                          <a:lnTo>
                            <a:pt x="1432" y="332"/>
                          </a:lnTo>
                          <a:lnTo>
                            <a:pt x="1428" y="321"/>
                          </a:lnTo>
                          <a:lnTo>
                            <a:pt x="1423" y="311"/>
                          </a:lnTo>
                          <a:lnTo>
                            <a:pt x="1416" y="302"/>
                          </a:lnTo>
                          <a:lnTo>
                            <a:pt x="1409" y="292"/>
                          </a:lnTo>
                          <a:lnTo>
                            <a:pt x="1404" y="283"/>
                          </a:lnTo>
                          <a:lnTo>
                            <a:pt x="1397" y="273"/>
                          </a:lnTo>
                          <a:lnTo>
                            <a:pt x="1390" y="264"/>
                          </a:lnTo>
                          <a:lnTo>
                            <a:pt x="1382" y="254"/>
                          </a:lnTo>
                          <a:lnTo>
                            <a:pt x="1375" y="247"/>
                          </a:lnTo>
                          <a:lnTo>
                            <a:pt x="1368" y="237"/>
                          </a:lnTo>
                          <a:lnTo>
                            <a:pt x="1361" y="230"/>
                          </a:lnTo>
                          <a:lnTo>
                            <a:pt x="1354" y="221"/>
                          </a:lnTo>
                          <a:lnTo>
                            <a:pt x="1347" y="214"/>
                          </a:lnTo>
                          <a:lnTo>
                            <a:pt x="1340" y="206"/>
                          </a:lnTo>
                          <a:lnTo>
                            <a:pt x="1332" y="199"/>
                          </a:lnTo>
                          <a:lnTo>
                            <a:pt x="1325" y="190"/>
                          </a:lnTo>
                          <a:lnTo>
                            <a:pt x="1318" y="185"/>
                          </a:lnTo>
                          <a:lnTo>
                            <a:pt x="1311" y="178"/>
                          </a:lnTo>
                          <a:lnTo>
                            <a:pt x="1304" y="173"/>
                          </a:lnTo>
                          <a:lnTo>
                            <a:pt x="1294" y="166"/>
                          </a:lnTo>
                          <a:lnTo>
                            <a:pt x="1287" y="159"/>
                          </a:lnTo>
                          <a:lnTo>
                            <a:pt x="1280" y="154"/>
                          </a:lnTo>
                          <a:lnTo>
                            <a:pt x="1273" y="147"/>
                          </a:lnTo>
                          <a:lnTo>
                            <a:pt x="1266" y="142"/>
                          </a:lnTo>
                          <a:lnTo>
                            <a:pt x="1259" y="135"/>
                          </a:lnTo>
                          <a:lnTo>
                            <a:pt x="1252" y="130"/>
                          </a:lnTo>
                          <a:lnTo>
                            <a:pt x="1244" y="126"/>
                          </a:lnTo>
                          <a:lnTo>
                            <a:pt x="1235" y="121"/>
                          </a:lnTo>
                          <a:lnTo>
                            <a:pt x="1228" y="116"/>
                          </a:lnTo>
                          <a:lnTo>
                            <a:pt x="1221" y="114"/>
                          </a:lnTo>
                          <a:lnTo>
                            <a:pt x="1216" y="109"/>
                          </a:lnTo>
                          <a:lnTo>
                            <a:pt x="1209" y="104"/>
                          </a:lnTo>
                          <a:lnTo>
                            <a:pt x="1202" y="99"/>
                          </a:lnTo>
                          <a:lnTo>
                            <a:pt x="1194" y="97"/>
                          </a:lnTo>
                          <a:lnTo>
                            <a:pt x="1190" y="95"/>
                          </a:lnTo>
                          <a:lnTo>
                            <a:pt x="1183" y="90"/>
                          </a:lnTo>
                          <a:lnTo>
                            <a:pt x="1175" y="85"/>
                          </a:lnTo>
                          <a:lnTo>
                            <a:pt x="1168" y="83"/>
                          </a:lnTo>
                          <a:lnTo>
                            <a:pt x="1164" y="80"/>
                          </a:lnTo>
                          <a:lnTo>
                            <a:pt x="1156" y="78"/>
                          </a:lnTo>
                          <a:lnTo>
                            <a:pt x="1149" y="76"/>
                          </a:lnTo>
                          <a:lnTo>
                            <a:pt x="1142" y="73"/>
                          </a:lnTo>
                          <a:lnTo>
                            <a:pt x="1137" y="68"/>
                          </a:lnTo>
                          <a:lnTo>
                            <a:pt x="1130" y="66"/>
                          </a:lnTo>
                          <a:lnTo>
                            <a:pt x="1123" y="64"/>
                          </a:lnTo>
                          <a:lnTo>
                            <a:pt x="1116" y="61"/>
                          </a:lnTo>
                          <a:lnTo>
                            <a:pt x="1109" y="61"/>
                          </a:lnTo>
                          <a:lnTo>
                            <a:pt x="1102" y="59"/>
                          </a:lnTo>
                          <a:lnTo>
                            <a:pt x="1097" y="57"/>
                          </a:lnTo>
                          <a:lnTo>
                            <a:pt x="1090" y="54"/>
                          </a:lnTo>
                          <a:lnTo>
                            <a:pt x="1083" y="54"/>
                          </a:lnTo>
                          <a:lnTo>
                            <a:pt x="1076" y="52"/>
                          </a:lnTo>
                          <a:lnTo>
                            <a:pt x="1068" y="49"/>
                          </a:lnTo>
                          <a:lnTo>
                            <a:pt x="1061" y="49"/>
                          </a:lnTo>
                          <a:lnTo>
                            <a:pt x="1054" y="47"/>
                          </a:lnTo>
                          <a:lnTo>
                            <a:pt x="1047" y="45"/>
                          </a:lnTo>
                          <a:lnTo>
                            <a:pt x="1040" y="45"/>
                          </a:lnTo>
                          <a:lnTo>
                            <a:pt x="1033" y="45"/>
                          </a:lnTo>
                          <a:lnTo>
                            <a:pt x="1028" y="45"/>
                          </a:lnTo>
                          <a:lnTo>
                            <a:pt x="1021" y="42"/>
                          </a:lnTo>
                          <a:lnTo>
                            <a:pt x="1014" y="42"/>
                          </a:lnTo>
                          <a:lnTo>
                            <a:pt x="1006" y="40"/>
                          </a:lnTo>
                          <a:lnTo>
                            <a:pt x="999" y="40"/>
                          </a:lnTo>
                          <a:lnTo>
                            <a:pt x="995" y="40"/>
                          </a:lnTo>
                          <a:lnTo>
                            <a:pt x="987" y="40"/>
                          </a:lnTo>
                          <a:lnTo>
                            <a:pt x="980" y="40"/>
                          </a:lnTo>
                          <a:lnTo>
                            <a:pt x="976" y="40"/>
                          </a:lnTo>
                          <a:lnTo>
                            <a:pt x="968" y="40"/>
                          </a:lnTo>
                          <a:lnTo>
                            <a:pt x="961" y="40"/>
                          </a:lnTo>
                          <a:lnTo>
                            <a:pt x="954" y="38"/>
                          </a:lnTo>
                          <a:lnTo>
                            <a:pt x="949" y="38"/>
                          </a:lnTo>
                          <a:lnTo>
                            <a:pt x="942" y="38"/>
                          </a:lnTo>
                          <a:lnTo>
                            <a:pt x="937" y="38"/>
                          </a:lnTo>
                          <a:lnTo>
                            <a:pt x="930" y="38"/>
                          </a:lnTo>
                          <a:lnTo>
                            <a:pt x="926" y="40"/>
                          </a:lnTo>
                          <a:lnTo>
                            <a:pt x="918" y="40"/>
                          </a:lnTo>
                          <a:lnTo>
                            <a:pt x="914" y="40"/>
                          </a:lnTo>
                          <a:lnTo>
                            <a:pt x="907" y="40"/>
                          </a:lnTo>
                          <a:lnTo>
                            <a:pt x="902" y="40"/>
                          </a:lnTo>
                          <a:lnTo>
                            <a:pt x="895" y="40"/>
                          </a:lnTo>
                          <a:lnTo>
                            <a:pt x="890" y="40"/>
                          </a:lnTo>
                          <a:lnTo>
                            <a:pt x="885" y="40"/>
                          </a:lnTo>
                          <a:lnTo>
                            <a:pt x="880" y="40"/>
                          </a:lnTo>
                          <a:lnTo>
                            <a:pt x="876" y="40"/>
                          </a:lnTo>
                          <a:lnTo>
                            <a:pt x="868" y="40"/>
                          </a:lnTo>
                          <a:lnTo>
                            <a:pt x="864" y="40"/>
                          </a:lnTo>
                          <a:lnTo>
                            <a:pt x="859" y="42"/>
                          </a:lnTo>
                          <a:lnTo>
                            <a:pt x="849" y="42"/>
                          </a:lnTo>
                          <a:lnTo>
                            <a:pt x="842" y="42"/>
                          </a:lnTo>
                          <a:lnTo>
                            <a:pt x="835" y="42"/>
                          </a:lnTo>
                          <a:lnTo>
                            <a:pt x="826" y="45"/>
                          </a:lnTo>
                          <a:lnTo>
                            <a:pt x="819" y="45"/>
                          </a:lnTo>
                          <a:lnTo>
                            <a:pt x="814" y="47"/>
                          </a:lnTo>
                          <a:lnTo>
                            <a:pt x="807" y="47"/>
                          </a:lnTo>
                          <a:lnTo>
                            <a:pt x="802" y="47"/>
                          </a:lnTo>
                          <a:lnTo>
                            <a:pt x="795" y="47"/>
                          </a:lnTo>
                          <a:lnTo>
                            <a:pt x="788" y="49"/>
                          </a:lnTo>
                          <a:lnTo>
                            <a:pt x="780" y="49"/>
                          </a:lnTo>
                          <a:lnTo>
                            <a:pt x="773" y="49"/>
                          </a:lnTo>
                          <a:lnTo>
                            <a:pt x="766" y="49"/>
                          </a:lnTo>
                          <a:lnTo>
                            <a:pt x="761" y="52"/>
                          </a:lnTo>
                          <a:lnTo>
                            <a:pt x="754" y="52"/>
                          </a:lnTo>
                          <a:lnTo>
                            <a:pt x="747" y="52"/>
                          </a:lnTo>
                          <a:lnTo>
                            <a:pt x="740" y="52"/>
                          </a:lnTo>
                          <a:lnTo>
                            <a:pt x="733" y="52"/>
                          </a:lnTo>
                          <a:lnTo>
                            <a:pt x="726" y="52"/>
                          </a:lnTo>
                          <a:lnTo>
                            <a:pt x="721" y="52"/>
                          </a:lnTo>
                          <a:lnTo>
                            <a:pt x="714" y="52"/>
                          </a:lnTo>
                          <a:lnTo>
                            <a:pt x="709" y="54"/>
                          </a:lnTo>
                          <a:lnTo>
                            <a:pt x="702" y="54"/>
                          </a:lnTo>
                          <a:lnTo>
                            <a:pt x="695" y="54"/>
                          </a:lnTo>
                          <a:lnTo>
                            <a:pt x="690" y="54"/>
                          </a:lnTo>
                          <a:lnTo>
                            <a:pt x="685" y="54"/>
                          </a:lnTo>
                          <a:lnTo>
                            <a:pt x="673" y="54"/>
                          </a:lnTo>
                          <a:lnTo>
                            <a:pt x="666" y="54"/>
                          </a:lnTo>
                          <a:lnTo>
                            <a:pt x="659" y="54"/>
                          </a:lnTo>
                          <a:lnTo>
                            <a:pt x="654" y="54"/>
                          </a:lnTo>
                          <a:lnTo>
                            <a:pt x="652" y="54"/>
                          </a:lnTo>
                          <a:lnTo>
                            <a:pt x="652" y="57"/>
                          </a:lnTo>
                          <a:lnTo>
                            <a:pt x="652" y="57"/>
                          </a:lnTo>
                          <a:close/>
                        </a:path>
                      </a:pathLst>
                    </a:custGeom>
                    <a:solidFill>
                      <a:srgbClr val="D9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48" name="Freeform 40"/>
                    <p:cNvSpPr>
                      <a:spLocks/>
                    </p:cNvSpPr>
                    <p:nvPr/>
                  </p:nvSpPr>
                  <p:spPr bwMode="auto">
                    <a:xfrm>
                      <a:off x="10449" y="5072"/>
                      <a:ext cx="682" cy="1339"/>
                    </a:xfrm>
                    <a:custGeom>
                      <a:avLst/>
                      <a:gdLst/>
                      <a:ahLst/>
                      <a:cxnLst>
                        <a:cxn ang="0">
                          <a:pos x="271" y="79"/>
                        </a:cxn>
                        <a:cxn ang="0">
                          <a:pos x="311" y="79"/>
                        </a:cxn>
                        <a:cxn ang="0">
                          <a:pos x="347" y="81"/>
                        </a:cxn>
                        <a:cxn ang="0">
                          <a:pos x="385" y="86"/>
                        </a:cxn>
                        <a:cxn ang="0">
                          <a:pos x="428" y="96"/>
                        </a:cxn>
                        <a:cxn ang="0">
                          <a:pos x="468" y="107"/>
                        </a:cxn>
                        <a:cxn ang="0">
                          <a:pos x="506" y="122"/>
                        </a:cxn>
                        <a:cxn ang="0">
                          <a:pos x="544" y="146"/>
                        </a:cxn>
                        <a:cxn ang="0">
                          <a:pos x="590" y="191"/>
                        </a:cxn>
                        <a:cxn ang="0">
                          <a:pos x="616" y="234"/>
                        </a:cxn>
                        <a:cxn ang="0">
                          <a:pos x="642" y="283"/>
                        </a:cxn>
                        <a:cxn ang="0">
                          <a:pos x="661" y="341"/>
                        </a:cxn>
                        <a:cxn ang="0">
                          <a:pos x="678" y="402"/>
                        </a:cxn>
                        <a:cxn ang="0">
                          <a:pos x="682" y="471"/>
                        </a:cxn>
                        <a:cxn ang="0">
                          <a:pos x="680" y="545"/>
                        </a:cxn>
                        <a:cxn ang="0">
                          <a:pos x="671" y="624"/>
                        </a:cxn>
                        <a:cxn ang="0">
                          <a:pos x="649" y="704"/>
                        </a:cxn>
                        <a:cxn ang="0">
                          <a:pos x="628" y="783"/>
                        </a:cxn>
                        <a:cxn ang="0">
                          <a:pos x="604" y="857"/>
                        </a:cxn>
                        <a:cxn ang="0">
                          <a:pos x="580" y="926"/>
                        </a:cxn>
                        <a:cxn ang="0">
                          <a:pos x="556" y="995"/>
                        </a:cxn>
                        <a:cxn ang="0">
                          <a:pos x="528" y="1052"/>
                        </a:cxn>
                        <a:cxn ang="0">
                          <a:pos x="499" y="1109"/>
                        </a:cxn>
                        <a:cxn ang="0">
                          <a:pos x="468" y="1156"/>
                        </a:cxn>
                        <a:cxn ang="0">
                          <a:pos x="437" y="1199"/>
                        </a:cxn>
                        <a:cxn ang="0">
                          <a:pos x="404" y="1232"/>
                        </a:cxn>
                        <a:cxn ang="0">
                          <a:pos x="352" y="1282"/>
                        </a:cxn>
                        <a:cxn ang="0">
                          <a:pos x="302" y="1316"/>
                        </a:cxn>
                        <a:cxn ang="0">
                          <a:pos x="252" y="1335"/>
                        </a:cxn>
                        <a:cxn ang="0">
                          <a:pos x="197" y="1339"/>
                        </a:cxn>
                        <a:cxn ang="0">
                          <a:pos x="152" y="1335"/>
                        </a:cxn>
                        <a:cxn ang="0">
                          <a:pos x="119" y="1323"/>
                        </a:cxn>
                        <a:cxn ang="0">
                          <a:pos x="149" y="1306"/>
                        </a:cxn>
                        <a:cxn ang="0">
                          <a:pos x="197" y="1292"/>
                        </a:cxn>
                        <a:cxn ang="0">
                          <a:pos x="245" y="1275"/>
                        </a:cxn>
                        <a:cxn ang="0">
                          <a:pos x="285" y="1242"/>
                        </a:cxn>
                        <a:cxn ang="0">
                          <a:pos x="333" y="1190"/>
                        </a:cxn>
                        <a:cxn ang="0">
                          <a:pos x="383" y="1123"/>
                        </a:cxn>
                        <a:cxn ang="0">
                          <a:pos x="435" y="1042"/>
                        </a:cxn>
                        <a:cxn ang="0">
                          <a:pos x="480" y="949"/>
                        </a:cxn>
                        <a:cxn ang="0">
                          <a:pos x="523" y="850"/>
                        </a:cxn>
                        <a:cxn ang="0">
                          <a:pos x="554" y="742"/>
                        </a:cxn>
                        <a:cxn ang="0">
                          <a:pos x="578" y="633"/>
                        </a:cxn>
                        <a:cxn ang="0">
                          <a:pos x="585" y="524"/>
                        </a:cxn>
                        <a:cxn ang="0">
                          <a:pos x="575" y="426"/>
                        </a:cxn>
                        <a:cxn ang="0">
                          <a:pos x="556" y="345"/>
                        </a:cxn>
                        <a:cxn ang="0">
                          <a:pos x="525" y="276"/>
                        </a:cxn>
                        <a:cxn ang="0">
                          <a:pos x="487" y="219"/>
                        </a:cxn>
                        <a:cxn ang="0">
                          <a:pos x="442" y="174"/>
                        </a:cxn>
                        <a:cxn ang="0">
                          <a:pos x="392" y="141"/>
                        </a:cxn>
                        <a:cxn ang="0">
                          <a:pos x="340" y="117"/>
                        </a:cxn>
                        <a:cxn ang="0">
                          <a:pos x="290" y="103"/>
                        </a:cxn>
                        <a:cxn ang="0">
                          <a:pos x="240" y="98"/>
                        </a:cxn>
                        <a:cxn ang="0">
                          <a:pos x="197" y="93"/>
                        </a:cxn>
                        <a:cxn ang="0">
                          <a:pos x="164" y="91"/>
                        </a:cxn>
                        <a:cxn ang="0">
                          <a:pos x="114" y="91"/>
                        </a:cxn>
                        <a:cxn ang="0">
                          <a:pos x="80" y="96"/>
                        </a:cxn>
                      </a:cxnLst>
                      <a:rect l="0" t="0" r="r" b="b"/>
                      <a:pathLst>
                        <a:path w="682" h="1339">
                          <a:moveTo>
                            <a:pt x="0" y="96"/>
                          </a:moveTo>
                          <a:lnTo>
                            <a:pt x="100" y="0"/>
                          </a:lnTo>
                          <a:lnTo>
                            <a:pt x="252" y="79"/>
                          </a:lnTo>
                          <a:lnTo>
                            <a:pt x="254" y="79"/>
                          </a:lnTo>
                          <a:lnTo>
                            <a:pt x="261" y="79"/>
                          </a:lnTo>
                          <a:lnTo>
                            <a:pt x="264" y="79"/>
                          </a:lnTo>
                          <a:lnTo>
                            <a:pt x="271" y="79"/>
                          </a:lnTo>
                          <a:lnTo>
                            <a:pt x="276" y="79"/>
                          </a:lnTo>
                          <a:lnTo>
                            <a:pt x="283" y="79"/>
                          </a:lnTo>
                          <a:lnTo>
                            <a:pt x="290" y="79"/>
                          </a:lnTo>
                          <a:lnTo>
                            <a:pt x="297" y="79"/>
                          </a:lnTo>
                          <a:lnTo>
                            <a:pt x="302" y="79"/>
                          </a:lnTo>
                          <a:lnTo>
                            <a:pt x="307" y="79"/>
                          </a:lnTo>
                          <a:lnTo>
                            <a:pt x="311" y="79"/>
                          </a:lnTo>
                          <a:lnTo>
                            <a:pt x="316" y="79"/>
                          </a:lnTo>
                          <a:lnTo>
                            <a:pt x="321" y="79"/>
                          </a:lnTo>
                          <a:lnTo>
                            <a:pt x="326" y="79"/>
                          </a:lnTo>
                          <a:lnTo>
                            <a:pt x="330" y="81"/>
                          </a:lnTo>
                          <a:lnTo>
                            <a:pt x="335" y="81"/>
                          </a:lnTo>
                          <a:lnTo>
                            <a:pt x="340" y="81"/>
                          </a:lnTo>
                          <a:lnTo>
                            <a:pt x="347" y="81"/>
                          </a:lnTo>
                          <a:lnTo>
                            <a:pt x="352" y="84"/>
                          </a:lnTo>
                          <a:lnTo>
                            <a:pt x="359" y="84"/>
                          </a:lnTo>
                          <a:lnTo>
                            <a:pt x="364" y="84"/>
                          </a:lnTo>
                          <a:lnTo>
                            <a:pt x="368" y="84"/>
                          </a:lnTo>
                          <a:lnTo>
                            <a:pt x="376" y="86"/>
                          </a:lnTo>
                          <a:lnTo>
                            <a:pt x="380" y="86"/>
                          </a:lnTo>
                          <a:lnTo>
                            <a:pt x="385" y="86"/>
                          </a:lnTo>
                          <a:lnTo>
                            <a:pt x="392" y="88"/>
                          </a:lnTo>
                          <a:lnTo>
                            <a:pt x="397" y="88"/>
                          </a:lnTo>
                          <a:lnTo>
                            <a:pt x="404" y="91"/>
                          </a:lnTo>
                          <a:lnTo>
                            <a:pt x="409" y="91"/>
                          </a:lnTo>
                          <a:lnTo>
                            <a:pt x="416" y="93"/>
                          </a:lnTo>
                          <a:lnTo>
                            <a:pt x="421" y="93"/>
                          </a:lnTo>
                          <a:lnTo>
                            <a:pt x="428" y="96"/>
                          </a:lnTo>
                          <a:lnTo>
                            <a:pt x="433" y="96"/>
                          </a:lnTo>
                          <a:lnTo>
                            <a:pt x="440" y="98"/>
                          </a:lnTo>
                          <a:lnTo>
                            <a:pt x="445" y="100"/>
                          </a:lnTo>
                          <a:lnTo>
                            <a:pt x="452" y="103"/>
                          </a:lnTo>
                          <a:lnTo>
                            <a:pt x="456" y="103"/>
                          </a:lnTo>
                          <a:lnTo>
                            <a:pt x="461" y="105"/>
                          </a:lnTo>
                          <a:lnTo>
                            <a:pt x="468" y="107"/>
                          </a:lnTo>
                          <a:lnTo>
                            <a:pt x="473" y="110"/>
                          </a:lnTo>
                          <a:lnTo>
                            <a:pt x="478" y="112"/>
                          </a:lnTo>
                          <a:lnTo>
                            <a:pt x="485" y="112"/>
                          </a:lnTo>
                          <a:lnTo>
                            <a:pt x="490" y="115"/>
                          </a:lnTo>
                          <a:lnTo>
                            <a:pt x="497" y="117"/>
                          </a:lnTo>
                          <a:lnTo>
                            <a:pt x="502" y="119"/>
                          </a:lnTo>
                          <a:lnTo>
                            <a:pt x="506" y="122"/>
                          </a:lnTo>
                          <a:lnTo>
                            <a:pt x="511" y="124"/>
                          </a:lnTo>
                          <a:lnTo>
                            <a:pt x="516" y="129"/>
                          </a:lnTo>
                          <a:lnTo>
                            <a:pt x="521" y="131"/>
                          </a:lnTo>
                          <a:lnTo>
                            <a:pt x="525" y="134"/>
                          </a:lnTo>
                          <a:lnTo>
                            <a:pt x="530" y="136"/>
                          </a:lnTo>
                          <a:lnTo>
                            <a:pt x="535" y="141"/>
                          </a:lnTo>
                          <a:lnTo>
                            <a:pt x="544" y="146"/>
                          </a:lnTo>
                          <a:lnTo>
                            <a:pt x="554" y="153"/>
                          </a:lnTo>
                          <a:lnTo>
                            <a:pt x="564" y="162"/>
                          </a:lnTo>
                          <a:lnTo>
                            <a:pt x="573" y="172"/>
                          </a:lnTo>
                          <a:lnTo>
                            <a:pt x="575" y="174"/>
                          </a:lnTo>
                          <a:lnTo>
                            <a:pt x="580" y="181"/>
                          </a:lnTo>
                          <a:lnTo>
                            <a:pt x="585" y="186"/>
                          </a:lnTo>
                          <a:lnTo>
                            <a:pt x="590" y="191"/>
                          </a:lnTo>
                          <a:lnTo>
                            <a:pt x="592" y="195"/>
                          </a:lnTo>
                          <a:lnTo>
                            <a:pt x="597" y="203"/>
                          </a:lnTo>
                          <a:lnTo>
                            <a:pt x="602" y="207"/>
                          </a:lnTo>
                          <a:lnTo>
                            <a:pt x="606" y="215"/>
                          </a:lnTo>
                          <a:lnTo>
                            <a:pt x="609" y="219"/>
                          </a:lnTo>
                          <a:lnTo>
                            <a:pt x="613" y="226"/>
                          </a:lnTo>
                          <a:lnTo>
                            <a:pt x="616" y="234"/>
                          </a:lnTo>
                          <a:lnTo>
                            <a:pt x="621" y="241"/>
                          </a:lnTo>
                          <a:lnTo>
                            <a:pt x="623" y="245"/>
                          </a:lnTo>
                          <a:lnTo>
                            <a:pt x="628" y="253"/>
                          </a:lnTo>
                          <a:lnTo>
                            <a:pt x="630" y="260"/>
                          </a:lnTo>
                          <a:lnTo>
                            <a:pt x="635" y="269"/>
                          </a:lnTo>
                          <a:lnTo>
                            <a:pt x="637" y="276"/>
                          </a:lnTo>
                          <a:lnTo>
                            <a:pt x="642" y="283"/>
                          </a:lnTo>
                          <a:lnTo>
                            <a:pt x="644" y="291"/>
                          </a:lnTo>
                          <a:lnTo>
                            <a:pt x="647" y="298"/>
                          </a:lnTo>
                          <a:lnTo>
                            <a:pt x="649" y="307"/>
                          </a:lnTo>
                          <a:lnTo>
                            <a:pt x="654" y="314"/>
                          </a:lnTo>
                          <a:lnTo>
                            <a:pt x="656" y="324"/>
                          </a:lnTo>
                          <a:lnTo>
                            <a:pt x="661" y="331"/>
                          </a:lnTo>
                          <a:lnTo>
                            <a:pt x="661" y="341"/>
                          </a:lnTo>
                          <a:lnTo>
                            <a:pt x="663" y="348"/>
                          </a:lnTo>
                          <a:lnTo>
                            <a:pt x="666" y="357"/>
                          </a:lnTo>
                          <a:lnTo>
                            <a:pt x="668" y="367"/>
                          </a:lnTo>
                          <a:lnTo>
                            <a:pt x="671" y="374"/>
                          </a:lnTo>
                          <a:lnTo>
                            <a:pt x="673" y="383"/>
                          </a:lnTo>
                          <a:lnTo>
                            <a:pt x="673" y="393"/>
                          </a:lnTo>
                          <a:lnTo>
                            <a:pt x="678" y="402"/>
                          </a:lnTo>
                          <a:lnTo>
                            <a:pt x="678" y="412"/>
                          </a:lnTo>
                          <a:lnTo>
                            <a:pt x="678" y="421"/>
                          </a:lnTo>
                          <a:lnTo>
                            <a:pt x="680" y="431"/>
                          </a:lnTo>
                          <a:lnTo>
                            <a:pt x="680" y="440"/>
                          </a:lnTo>
                          <a:lnTo>
                            <a:pt x="680" y="452"/>
                          </a:lnTo>
                          <a:lnTo>
                            <a:pt x="682" y="462"/>
                          </a:lnTo>
                          <a:lnTo>
                            <a:pt x="682" y="471"/>
                          </a:lnTo>
                          <a:lnTo>
                            <a:pt x="682" y="481"/>
                          </a:lnTo>
                          <a:lnTo>
                            <a:pt x="682" y="493"/>
                          </a:lnTo>
                          <a:lnTo>
                            <a:pt x="682" y="502"/>
                          </a:lnTo>
                          <a:lnTo>
                            <a:pt x="682" y="512"/>
                          </a:lnTo>
                          <a:lnTo>
                            <a:pt x="682" y="524"/>
                          </a:lnTo>
                          <a:lnTo>
                            <a:pt x="682" y="533"/>
                          </a:lnTo>
                          <a:lnTo>
                            <a:pt x="680" y="545"/>
                          </a:lnTo>
                          <a:lnTo>
                            <a:pt x="680" y="557"/>
                          </a:lnTo>
                          <a:lnTo>
                            <a:pt x="680" y="569"/>
                          </a:lnTo>
                          <a:lnTo>
                            <a:pt x="678" y="578"/>
                          </a:lnTo>
                          <a:lnTo>
                            <a:pt x="678" y="590"/>
                          </a:lnTo>
                          <a:lnTo>
                            <a:pt x="675" y="600"/>
                          </a:lnTo>
                          <a:lnTo>
                            <a:pt x="673" y="612"/>
                          </a:lnTo>
                          <a:lnTo>
                            <a:pt x="671" y="624"/>
                          </a:lnTo>
                          <a:lnTo>
                            <a:pt x="668" y="635"/>
                          </a:lnTo>
                          <a:lnTo>
                            <a:pt x="666" y="647"/>
                          </a:lnTo>
                          <a:lnTo>
                            <a:pt x="663" y="659"/>
                          </a:lnTo>
                          <a:lnTo>
                            <a:pt x="661" y="669"/>
                          </a:lnTo>
                          <a:lnTo>
                            <a:pt x="656" y="681"/>
                          </a:lnTo>
                          <a:lnTo>
                            <a:pt x="654" y="693"/>
                          </a:lnTo>
                          <a:lnTo>
                            <a:pt x="649" y="704"/>
                          </a:lnTo>
                          <a:lnTo>
                            <a:pt x="647" y="716"/>
                          </a:lnTo>
                          <a:lnTo>
                            <a:pt x="644" y="728"/>
                          </a:lnTo>
                          <a:lnTo>
                            <a:pt x="640" y="738"/>
                          </a:lnTo>
                          <a:lnTo>
                            <a:pt x="637" y="750"/>
                          </a:lnTo>
                          <a:lnTo>
                            <a:pt x="635" y="762"/>
                          </a:lnTo>
                          <a:lnTo>
                            <a:pt x="630" y="771"/>
                          </a:lnTo>
                          <a:lnTo>
                            <a:pt x="628" y="783"/>
                          </a:lnTo>
                          <a:lnTo>
                            <a:pt x="625" y="795"/>
                          </a:lnTo>
                          <a:lnTo>
                            <a:pt x="621" y="804"/>
                          </a:lnTo>
                          <a:lnTo>
                            <a:pt x="618" y="816"/>
                          </a:lnTo>
                          <a:lnTo>
                            <a:pt x="616" y="826"/>
                          </a:lnTo>
                          <a:lnTo>
                            <a:pt x="613" y="838"/>
                          </a:lnTo>
                          <a:lnTo>
                            <a:pt x="609" y="847"/>
                          </a:lnTo>
                          <a:lnTo>
                            <a:pt x="604" y="857"/>
                          </a:lnTo>
                          <a:lnTo>
                            <a:pt x="602" y="866"/>
                          </a:lnTo>
                          <a:lnTo>
                            <a:pt x="599" y="878"/>
                          </a:lnTo>
                          <a:lnTo>
                            <a:pt x="594" y="888"/>
                          </a:lnTo>
                          <a:lnTo>
                            <a:pt x="590" y="897"/>
                          </a:lnTo>
                          <a:lnTo>
                            <a:pt x="587" y="907"/>
                          </a:lnTo>
                          <a:lnTo>
                            <a:pt x="585" y="918"/>
                          </a:lnTo>
                          <a:lnTo>
                            <a:pt x="580" y="926"/>
                          </a:lnTo>
                          <a:lnTo>
                            <a:pt x="575" y="938"/>
                          </a:lnTo>
                          <a:lnTo>
                            <a:pt x="573" y="947"/>
                          </a:lnTo>
                          <a:lnTo>
                            <a:pt x="568" y="957"/>
                          </a:lnTo>
                          <a:lnTo>
                            <a:pt x="566" y="964"/>
                          </a:lnTo>
                          <a:lnTo>
                            <a:pt x="564" y="973"/>
                          </a:lnTo>
                          <a:lnTo>
                            <a:pt x="559" y="983"/>
                          </a:lnTo>
                          <a:lnTo>
                            <a:pt x="556" y="995"/>
                          </a:lnTo>
                          <a:lnTo>
                            <a:pt x="552" y="1002"/>
                          </a:lnTo>
                          <a:lnTo>
                            <a:pt x="547" y="1009"/>
                          </a:lnTo>
                          <a:lnTo>
                            <a:pt x="542" y="1018"/>
                          </a:lnTo>
                          <a:lnTo>
                            <a:pt x="540" y="1028"/>
                          </a:lnTo>
                          <a:lnTo>
                            <a:pt x="535" y="1035"/>
                          </a:lnTo>
                          <a:lnTo>
                            <a:pt x="533" y="1045"/>
                          </a:lnTo>
                          <a:lnTo>
                            <a:pt x="528" y="1052"/>
                          </a:lnTo>
                          <a:lnTo>
                            <a:pt x="523" y="1061"/>
                          </a:lnTo>
                          <a:lnTo>
                            <a:pt x="518" y="1068"/>
                          </a:lnTo>
                          <a:lnTo>
                            <a:pt x="516" y="1078"/>
                          </a:lnTo>
                          <a:lnTo>
                            <a:pt x="511" y="1085"/>
                          </a:lnTo>
                          <a:lnTo>
                            <a:pt x="506" y="1092"/>
                          </a:lnTo>
                          <a:lnTo>
                            <a:pt x="502" y="1099"/>
                          </a:lnTo>
                          <a:lnTo>
                            <a:pt x="499" y="1109"/>
                          </a:lnTo>
                          <a:lnTo>
                            <a:pt x="495" y="1114"/>
                          </a:lnTo>
                          <a:lnTo>
                            <a:pt x="492" y="1123"/>
                          </a:lnTo>
                          <a:lnTo>
                            <a:pt x="485" y="1128"/>
                          </a:lnTo>
                          <a:lnTo>
                            <a:pt x="483" y="1135"/>
                          </a:lnTo>
                          <a:lnTo>
                            <a:pt x="478" y="1142"/>
                          </a:lnTo>
                          <a:lnTo>
                            <a:pt x="473" y="1149"/>
                          </a:lnTo>
                          <a:lnTo>
                            <a:pt x="468" y="1156"/>
                          </a:lnTo>
                          <a:lnTo>
                            <a:pt x="464" y="1161"/>
                          </a:lnTo>
                          <a:lnTo>
                            <a:pt x="459" y="1168"/>
                          </a:lnTo>
                          <a:lnTo>
                            <a:pt x="456" y="1175"/>
                          </a:lnTo>
                          <a:lnTo>
                            <a:pt x="452" y="1180"/>
                          </a:lnTo>
                          <a:lnTo>
                            <a:pt x="447" y="1185"/>
                          </a:lnTo>
                          <a:lnTo>
                            <a:pt x="442" y="1192"/>
                          </a:lnTo>
                          <a:lnTo>
                            <a:pt x="437" y="1199"/>
                          </a:lnTo>
                          <a:lnTo>
                            <a:pt x="433" y="1204"/>
                          </a:lnTo>
                          <a:lnTo>
                            <a:pt x="428" y="1209"/>
                          </a:lnTo>
                          <a:lnTo>
                            <a:pt x="423" y="1213"/>
                          </a:lnTo>
                          <a:lnTo>
                            <a:pt x="421" y="1221"/>
                          </a:lnTo>
                          <a:lnTo>
                            <a:pt x="416" y="1223"/>
                          </a:lnTo>
                          <a:lnTo>
                            <a:pt x="409" y="1228"/>
                          </a:lnTo>
                          <a:lnTo>
                            <a:pt x="404" y="1232"/>
                          </a:lnTo>
                          <a:lnTo>
                            <a:pt x="402" y="1237"/>
                          </a:lnTo>
                          <a:lnTo>
                            <a:pt x="392" y="1244"/>
                          </a:lnTo>
                          <a:lnTo>
                            <a:pt x="385" y="1254"/>
                          </a:lnTo>
                          <a:lnTo>
                            <a:pt x="376" y="1259"/>
                          </a:lnTo>
                          <a:lnTo>
                            <a:pt x="368" y="1268"/>
                          </a:lnTo>
                          <a:lnTo>
                            <a:pt x="359" y="1275"/>
                          </a:lnTo>
                          <a:lnTo>
                            <a:pt x="352" y="1282"/>
                          </a:lnTo>
                          <a:lnTo>
                            <a:pt x="345" y="1287"/>
                          </a:lnTo>
                          <a:lnTo>
                            <a:pt x="335" y="1292"/>
                          </a:lnTo>
                          <a:lnTo>
                            <a:pt x="328" y="1299"/>
                          </a:lnTo>
                          <a:lnTo>
                            <a:pt x="321" y="1304"/>
                          </a:lnTo>
                          <a:lnTo>
                            <a:pt x="314" y="1309"/>
                          </a:lnTo>
                          <a:lnTo>
                            <a:pt x="307" y="1313"/>
                          </a:lnTo>
                          <a:lnTo>
                            <a:pt x="302" y="1316"/>
                          </a:lnTo>
                          <a:lnTo>
                            <a:pt x="295" y="1320"/>
                          </a:lnTo>
                          <a:lnTo>
                            <a:pt x="287" y="1323"/>
                          </a:lnTo>
                          <a:lnTo>
                            <a:pt x="280" y="1328"/>
                          </a:lnTo>
                          <a:lnTo>
                            <a:pt x="273" y="1330"/>
                          </a:lnTo>
                          <a:lnTo>
                            <a:pt x="266" y="1332"/>
                          </a:lnTo>
                          <a:lnTo>
                            <a:pt x="259" y="1335"/>
                          </a:lnTo>
                          <a:lnTo>
                            <a:pt x="252" y="1335"/>
                          </a:lnTo>
                          <a:lnTo>
                            <a:pt x="245" y="1337"/>
                          </a:lnTo>
                          <a:lnTo>
                            <a:pt x="238" y="1339"/>
                          </a:lnTo>
                          <a:lnTo>
                            <a:pt x="228" y="1339"/>
                          </a:lnTo>
                          <a:lnTo>
                            <a:pt x="221" y="1339"/>
                          </a:lnTo>
                          <a:lnTo>
                            <a:pt x="214" y="1339"/>
                          </a:lnTo>
                          <a:lnTo>
                            <a:pt x="204" y="1339"/>
                          </a:lnTo>
                          <a:lnTo>
                            <a:pt x="197" y="1339"/>
                          </a:lnTo>
                          <a:lnTo>
                            <a:pt x="188" y="1339"/>
                          </a:lnTo>
                          <a:lnTo>
                            <a:pt x="178" y="1337"/>
                          </a:lnTo>
                          <a:lnTo>
                            <a:pt x="171" y="1337"/>
                          </a:lnTo>
                          <a:lnTo>
                            <a:pt x="164" y="1335"/>
                          </a:lnTo>
                          <a:lnTo>
                            <a:pt x="161" y="1335"/>
                          </a:lnTo>
                          <a:lnTo>
                            <a:pt x="157" y="1335"/>
                          </a:lnTo>
                          <a:lnTo>
                            <a:pt x="152" y="1335"/>
                          </a:lnTo>
                          <a:lnTo>
                            <a:pt x="145" y="1330"/>
                          </a:lnTo>
                          <a:lnTo>
                            <a:pt x="140" y="1330"/>
                          </a:lnTo>
                          <a:lnTo>
                            <a:pt x="133" y="1328"/>
                          </a:lnTo>
                          <a:lnTo>
                            <a:pt x="128" y="1328"/>
                          </a:lnTo>
                          <a:lnTo>
                            <a:pt x="126" y="1325"/>
                          </a:lnTo>
                          <a:lnTo>
                            <a:pt x="123" y="1325"/>
                          </a:lnTo>
                          <a:lnTo>
                            <a:pt x="119" y="1323"/>
                          </a:lnTo>
                          <a:lnTo>
                            <a:pt x="119" y="1320"/>
                          </a:lnTo>
                          <a:lnTo>
                            <a:pt x="119" y="1316"/>
                          </a:lnTo>
                          <a:lnTo>
                            <a:pt x="123" y="1316"/>
                          </a:lnTo>
                          <a:lnTo>
                            <a:pt x="130" y="1311"/>
                          </a:lnTo>
                          <a:lnTo>
                            <a:pt x="138" y="1309"/>
                          </a:lnTo>
                          <a:lnTo>
                            <a:pt x="142" y="1306"/>
                          </a:lnTo>
                          <a:lnTo>
                            <a:pt x="149" y="1306"/>
                          </a:lnTo>
                          <a:lnTo>
                            <a:pt x="154" y="1304"/>
                          </a:lnTo>
                          <a:lnTo>
                            <a:pt x="161" y="1304"/>
                          </a:lnTo>
                          <a:lnTo>
                            <a:pt x="166" y="1299"/>
                          </a:lnTo>
                          <a:lnTo>
                            <a:pt x="173" y="1299"/>
                          </a:lnTo>
                          <a:lnTo>
                            <a:pt x="183" y="1297"/>
                          </a:lnTo>
                          <a:lnTo>
                            <a:pt x="190" y="1294"/>
                          </a:lnTo>
                          <a:lnTo>
                            <a:pt x="197" y="1292"/>
                          </a:lnTo>
                          <a:lnTo>
                            <a:pt x="207" y="1290"/>
                          </a:lnTo>
                          <a:lnTo>
                            <a:pt x="216" y="1287"/>
                          </a:lnTo>
                          <a:lnTo>
                            <a:pt x="226" y="1285"/>
                          </a:lnTo>
                          <a:lnTo>
                            <a:pt x="228" y="1282"/>
                          </a:lnTo>
                          <a:lnTo>
                            <a:pt x="233" y="1280"/>
                          </a:lnTo>
                          <a:lnTo>
                            <a:pt x="238" y="1278"/>
                          </a:lnTo>
                          <a:lnTo>
                            <a:pt x="245" y="1275"/>
                          </a:lnTo>
                          <a:lnTo>
                            <a:pt x="249" y="1270"/>
                          </a:lnTo>
                          <a:lnTo>
                            <a:pt x="254" y="1266"/>
                          </a:lnTo>
                          <a:lnTo>
                            <a:pt x="261" y="1263"/>
                          </a:lnTo>
                          <a:lnTo>
                            <a:pt x="266" y="1259"/>
                          </a:lnTo>
                          <a:lnTo>
                            <a:pt x="271" y="1254"/>
                          </a:lnTo>
                          <a:lnTo>
                            <a:pt x="278" y="1247"/>
                          </a:lnTo>
                          <a:lnTo>
                            <a:pt x="285" y="1242"/>
                          </a:lnTo>
                          <a:lnTo>
                            <a:pt x="292" y="1235"/>
                          </a:lnTo>
                          <a:lnTo>
                            <a:pt x="297" y="1228"/>
                          </a:lnTo>
                          <a:lnTo>
                            <a:pt x="304" y="1223"/>
                          </a:lnTo>
                          <a:lnTo>
                            <a:pt x="311" y="1216"/>
                          </a:lnTo>
                          <a:lnTo>
                            <a:pt x="318" y="1209"/>
                          </a:lnTo>
                          <a:lnTo>
                            <a:pt x="326" y="1199"/>
                          </a:lnTo>
                          <a:lnTo>
                            <a:pt x="333" y="1190"/>
                          </a:lnTo>
                          <a:lnTo>
                            <a:pt x="340" y="1182"/>
                          </a:lnTo>
                          <a:lnTo>
                            <a:pt x="347" y="1173"/>
                          </a:lnTo>
                          <a:lnTo>
                            <a:pt x="354" y="1163"/>
                          </a:lnTo>
                          <a:lnTo>
                            <a:pt x="361" y="1154"/>
                          </a:lnTo>
                          <a:lnTo>
                            <a:pt x="368" y="1144"/>
                          </a:lnTo>
                          <a:lnTo>
                            <a:pt x="376" y="1135"/>
                          </a:lnTo>
                          <a:lnTo>
                            <a:pt x="383" y="1123"/>
                          </a:lnTo>
                          <a:lnTo>
                            <a:pt x="390" y="1111"/>
                          </a:lnTo>
                          <a:lnTo>
                            <a:pt x="397" y="1102"/>
                          </a:lnTo>
                          <a:lnTo>
                            <a:pt x="404" y="1090"/>
                          </a:lnTo>
                          <a:lnTo>
                            <a:pt x="411" y="1078"/>
                          </a:lnTo>
                          <a:lnTo>
                            <a:pt x="418" y="1066"/>
                          </a:lnTo>
                          <a:lnTo>
                            <a:pt x="426" y="1054"/>
                          </a:lnTo>
                          <a:lnTo>
                            <a:pt x="435" y="1042"/>
                          </a:lnTo>
                          <a:lnTo>
                            <a:pt x="440" y="1030"/>
                          </a:lnTo>
                          <a:lnTo>
                            <a:pt x="447" y="1016"/>
                          </a:lnTo>
                          <a:lnTo>
                            <a:pt x="454" y="1004"/>
                          </a:lnTo>
                          <a:lnTo>
                            <a:pt x="461" y="990"/>
                          </a:lnTo>
                          <a:lnTo>
                            <a:pt x="468" y="976"/>
                          </a:lnTo>
                          <a:lnTo>
                            <a:pt x="475" y="964"/>
                          </a:lnTo>
                          <a:lnTo>
                            <a:pt x="480" y="949"/>
                          </a:lnTo>
                          <a:lnTo>
                            <a:pt x="487" y="938"/>
                          </a:lnTo>
                          <a:lnTo>
                            <a:pt x="492" y="921"/>
                          </a:lnTo>
                          <a:lnTo>
                            <a:pt x="499" y="907"/>
                          </a:lnTo>
                          <a:lnTo>
                            <a:pt x="506" y="892"/>
                          </a:lnTo>
                          <a:lnTo>
                            <a:pt x="511" y="878"/>
                          </a:lnTo>
                          <a:lnTo>
                            <a:pt x="516" y="864"/>
                          </a:lnTo>
                          <a:lnTo>
                            <a:pt x="523" y="850"/>
                          </a:lnTo>
                          <a:lnTo>
                            <a:pt x="528" y="833"/>
                          </a:lnTo>
                          <a:lnTo>
                            <a:pt x="533" y="819"/>
                          </a:lnTo>
                          <a:lnTo>
                            <a:pt x="537" y="804"/>
                          </a:lnTo>
                          <a:lnTo>
                            <a:pt x="542" y="788"/>
                          </a:lnTo>
                          <a:lnTo>
                            <a:pt x="547" y="773"/>
                          </a:lnTo>
                          <a:lnTo>
                            <a:pt x="552" y="759"/>
                          </a:lnTo>
                          <a:lnTo>
                            <a:pt x="554" y="742"/>
                          </a:lnTo>
                          <a:lnTo>
                            <a:pt x="559" y="728"/>
                          </a:lnTo>
                          <a:lnTo>
                            <a:pt x="564" y="712"/>
                          </a:lnTo>
                          <a:lnTo>
                            <a:pt x="566" y="697"/>
                          </a:lnTo>
                          <a:lnTo>
                            <a:pt x="568" y="681"/>
                          </a:lnTo>
                          <a:lnTo>
                            <a:pt x="573" y="664"/>
                          </a:lnTo>
                          <a:lnTo>
                            <a:pt x="575" y="650"/>
                          </a:lnTo>
                          <a:lnTo>
                            <a:pt x="578" y="633"/>
                          </a:lnTo>
                          <a:lnTo>
                            <a:pt x="580" y="616"/>
                          </a:lnTo>
                          <a:lnTo>
                            <a:pt x="580" y="602"/>
                          </a:lnTo>
                          <a:lnTo>
                            <a:pt x="583" y="586"/>
                          </a:lnTo>
                          <a:lnTo>
                            <a:pt x="585" y="571"/>
                          </a:lnTo>
                          <a:lnTo>
                            <a:pt x="585" y="555"/>
                          </a:lnTo>
                          <a:lnTo>
                            <a:pt x="585" y="540"/>
                          </a:lnTo>
                          <a:lnTo>
                            <a:pt x="585" y="524"/>
                          </a:lnTo>
                          <a:lnTo>
                            <a:pt x="585" y="509"/>
                          </a:lnTo>
                          <a:lnTo>
                            <a:pt x="583" y="495"/>
                          </a:lnTo>
                          <a:lnTo>
                            <a:pt x="583" y="481"/>
                          </a:lnTo>
                          <a:lnTo>
                            <a:pt x="580" y="467"/>
                          </a:lnTo>
                          <a:lnTo>
                            <a:pt x="580" y="455"/>
                          </a:lnTo>
                          <a:lnTo>
                            <a:pt x="578" y="440"/>
                          </a:lnTo>
                          <a:lnTo>
                            <a:pt x="575" y="426"/>
                          </a:lnTo>
                          <a:lnTo>
                            <a:pt x="573" y="414"/>
                          </a:lnTo>
                          <a:lnTo>
                            <a:pt x="573" y="402"/>
                          </a:lnTo>
                          <a:lnTo>
                            <a:pt x="568" y="391"/>
                          </a:lnTo>
                          <a:lnTo>
                            <a:pt x="566" y="379"/>
                          </a:lnTo>
                          <a:lnTo>
                            <a:pt x="564" y="367"/>
                          </a:lnTo>
                          <a:lnTo>
                            <a:pt x="561" y="357"/>
                          </a:lnTo>
                          <a:lnTo>
                            <a:pt x="556" y="345"/>
                          </a:lnTo>
                          <a:lnTo>
                            <a:pt x="552" y="333"/>
                          </a:lnTo>
                          <a:lnTo>
                            <a:pt x="549" y="324"/>
                          </a:lnTo>
                          <a:lnTo>
                            <a:pt x="544" y="314"/>
                          </a:lnTo>
                          <a:lnTo>
                            <a:pt x="540" y="303"/>
                          </a:lnTo>
                          <a:lnTo>
                            <a:pt x="535" y="293"/>
                          </a:lnTo>
                          <a:lnTo>
                            <a:pt x="530" y="283"/>
                          </a:lnTo>
                          <a:lnTo>
                            <a:pt x="525" y="276"/>
                          </a:lnTo>
                          <a:lnTo>
                            <a:pt x="521" y="267"/>
                          </a:lnTo>
                          <a:lnTo>
                            <a:pt x="516" y="257"/>
                          </a:lnTo>
                          <a:lnTo>
                            <a:pt x="511" y="250"/>
                          </a:lnTo>
                          <a:lnTo>
                            <a:pt x="506" y="243"/>
                          </a:lnTo>
                          <a:lnTo>
                            <a:pt x="499" y="234"/>
                          </a:lnTo>
                          <a:lnTo>
                            <a:pt x="495" y="226"/>
                          </a:lnTo>
                          <a:lnTo>
                            <a:pt x="487" y="219"/>
                          </a:lnTo>
                          <a:lnTo>
                            <a:pt x="483" y="212"/>
                          </a:lnTo>
                          <a:lnTo>
                            <a:pt x="475" y="205"/>
                          </a:lnTo>
                          <a:lnTo>
                            <a:pt x="468" y="200"/>
                          </a:lnTo>
                          <a:lnTo>
                            <a:pt x="461" y="193"/>
                          </a:lnTo>
                          <a:lnTo>
                            <a:pt x="456" y="186"/>
                          </a:lnTo>
                          <a:lnTo>
                            <a:pt x="449" y="181"/>
                          </a:lnTo>
                          <a:lnTo>
                            <a:pt x="442" y="174"/>
                          </a:lnTo>
                          <a:lnTo>
                            <a:pt x="435" y="169"/>
                          </a:lnTo>
                          <a:lnTo>
                            <a:pt x="428" y="165"/>
                          </a:lnTo>
                          <a:lnTo>
                            <a:pt x="421" y="160"/>
                          </a:lnTo>
                          <a:lnTo>
                            <a:pt x="414" y="155"/>
                          </a:lnTo>
                          <a:lnTo>
                            <a:pt x="406" y="148"/>
                          </a:lnTo>
                          <a:lnTo>
                            <a:pt x="399" y="146"/>
                          </a:lnTo>
                          <a:lnTo>
                            <a:pt x="392" y="141"/>
                          </a:lnTo>
                          <a:lnTo>
                            <a:pt x="385" y="136"/>
                          </a:lnTo>
                          <a:lnTo>
                            <a:pt x="378" y="134"/>
                          </a:lnTo>
                          <a:lnTo>
                            <a:pt x="371" y="131"/>
                          </a:lnTo>
                          <a:lnTo>
                            <a:pt x="364" y="127"/>
                          </a:lnTo>
                          <a:lnTo>
                            <a:pt x="357" y="122"/>
                          </a:lnTo>
                          <a:lnTo>
                            <a:pt x="347" y="119"/>
                          </a:lnTo>
                          <a:lnTo>
                            <a:pt x="340" y="117"/>
                          </a:lnTo>
                          <a:lnTo>
                            <a:pt x="333" y="115"/>
                          </a:lnTo>
                          <a:lnTo>
                            <a:pt x="326" y="112"/>
                          </a:lnTo>
                          <a:lnTo>
                            <a:pt x="318" y="110"/>
                          </a:lnTo>
                          <a:lnTo>
                            <a:pt x="311" y="107"/>
                          </a:lnTo>
                          <a:lnTo>
                            <a:pt x="304" y="105"/>
                          </a:lnTo>
                          <a:lnTo>
                            <a:pt x="297" y="105"/>
                          </a:lnTo>
                          <a:lnTo>
                            <a:pt x="290" y="103"/>
                          </a:lnTo>
                          <a:lnTo>
                            <a:pt x="283" y="103"/>
                          </a:lnTo>
                          <a:lnTo>
                            <a:pt x="276" y="100"/>
                          </a:lnTo>
                          <a:lnTo>
                            <a:pt x="268" y="100"/>
                          </a:lnTo>
                          <a:lnTo>
                            <a:pt x="261" y="98"/>
                          </a:lnTo>
                          <a:lnTo>
                            <a:pt x="254" y="98"/>
                          </a:lnTo>
                          <a:lnTo>
                            <a:pt x="247" y="98"/>
                          </a:lnTo>
                          <a:lnTo>
                            <a:pt x="240" y="98"/>
                          </a:lnTo>
                          <a:lnTo>
                            <a:pt x="233" y="96"/>
                          </a:lnTo>
                          <a:lnTo>
                            <a:pt x="228" y="96"/>
                          </a:lnTo>
                          <a:lnTo>
                            <a:pt x="221" y="96"/>
                          </a:lnTo>
                          <a:lnTo>
                            <a:pt x="214" y="96"/>
                          </a:lnTo>
                          <a:lnTo>
                            <a:pt x="209" y="93"/>
                          </a:lnTo>
                          <a:lnTo>
                            <a:pt x="204" y="93"/>
                          </a:lnTo>
                          <a:lnTo>
                            <a:pt x="197" y="93"/>
                          </a:lnTo>
                          <a:lnTo>
                            <a:pt x="190" y="93"/>
                          </a:lnTo>
                          <a:lnTo>
                            <a:pt x="185" y="91"/>
                          </a:lnTo>
                          <a:lnTo>
                            <a:pt x="180" y="91"/>
                          </a:lnTo>
                          <a:lnTo>
                            <a:pt x="176" y="91"/>
                          </a:lnTo>
                          <a:lnTo>
                            <a:pt x="171" y="91"/>
                          </a:lnTo>
                          <a:lnTo>
                            <a:pt x="166" y="91"/>
                          </a:lnTo>
                          <a:lnTo>
                            <a:pt x="164" y="91"/>
                          </a:lnTo>
                          <a:lnTo>
                            <a:pt x="154" y="91"/>
                          </a:lnTo>
                          <a:lnTo>
                            <a:pt x="147" y="91"/>
                          </a:lnTo>
                          <a:lnTo>
                            <a:pt x="138" y="91"/>
                          </a:lnTo>
                          <a:lnTo>
                            <a:pt x="133" y="91"/>
                          </a:lnTo>
                          <a:lnTo>
                            <a:pt x="126" y="91"/>
                          </a:lnTo>
                          <a:lnTo>
                            <a:pt x="119" y="91"/>
                          </a:lnTo>
                          <a:lnTo>
                            <a:pt x="114" y="91"/>
                          </a:lnTo>
                          <a:lnTo>
                            <a:pt x="111" y="91"/>
                          </a:lnTo>
                          <a:lnTo>
                            <a:pt x="102" y="91"/>
                          </a:lnTo>
                          <a:lnTo>
                            <a:pt x="95" y="91"/>
                          </a:lnTo>
                          <a:lnTo>
                            <a:pt x="90" y="91"/>
                          </a:lnTo>
                          <a:lnTo>
                            <a:pt x="85" y="93"/>
                          </a:lnTo>
                          <a:lnTo>
                            <a:pt x="80" y="93"/>
                          </a:lnTo>
                          <a:lnTo>
                            <a:pt x="80" y="96"/>
                          </a:lnTo>
                          <a:lnTo>
                            <a:pt x="0" y="96"/>
                          </a:lnTo>
                          <a:lnTo>
                            <a:pt x="0" y="96"/>
                          </a:lnTo>
                          <a:close/>
                        </a:path>
                      </a:pathLst>
                    </a:custGeom>
                    <a:solidFill>
                      <a:srgbClr val="8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49" name="Freeform 41"/>
                    <p:cNvSpPr>
                      <a:spLocks/>
                    </p:cNvSpPr>
                    <p:nvPr/>
                  </p:nvSpPr>
                  <p:spPr bwMode="auto">
                    <a:xfrm>
                      <a:off x="10370" y="4856"/>
                      <a:ext cx="359" cy="371"/>
                    </a:xfrm>
                    <a:custGeom>
                      <a:avLst/>
                      <a:gdLst/>
                      <a:ahLst/>
                      <a:cxnLst>
                        <a:cxn ang="0">
                          <a:pos x="7" y="321"/>
                        </a:cxn>
                        <a:cxn ang="0">
                          <a:pos x="14" y="304"/>
                        </a:cxn>
                        <a:cxn ang="0">
                          <a:pos x="26" y="278"/>
                        </a:cxn>
                        <a:cxn ang="0">
                          <a:pos x="33" y="262"/>
                        </a:cxn>
                        <a:cxn ang="0">
                          <a:pos x="43" y="243"/>
                        </a:cxn>
                        <a:cxn ang="0">
                          <a:pos x="55" y="224"/>
                        </a:cxn>
                        <a:cxn ang="0">
                          <a:pos x="64" y="205"/>
                        </a:cxn>
                        <a:cxn ang="0">
                          <a:pos x="76" y="183"/>
                        </a:cxn>
                        <a:cxn ang="0">
                          <a:pos x="90" y="162"/>
                        </a:cxn>
                        <a:cxn ang="0">
                          <a:pos x="102" y="140"/>
                        </a:cxn>
                        <a:cxn ang="0">
                          <a:pos x="114" y="119"/>
                        </a:cxn>
                        <a:cxn ang="0">
                          <a:pos x="129" y="100"/>
                        </a:cxn>
                        <a:cxn ang="0">
                          <a:pos x="143" y="81"/>
                        </a:cxn>
                        <a:cxn ang="0">
                          <a:pos x="155" y="62"/>
                        </a:cxn>
                        <a:cxn ang="0">
                          <a:pos x="169" y="48"/>
                        </a:cxn>
                        <a:cxn ang="0">
                          <a:pos x="183" y="33"/>
                        </a:cxn>
                        <a:cxn ang="0">
                          <a:pos x="205" y="17"/>
                        </a:cxn>
                        <a:cxn ang="0">
                          <a:pos x="228" y="5"/>
                        </a:cxn>
                        <a:cxn ang="0">
                          <a:pos x="252" y="0"/>
                        </a:cxn>
                        <a:cxn ang="0">
                          <a:pos x="274" y="0"/>
                        </a:cxn>
                        <a:cxn ang="0">
                          <a:pos x="295" y="5"/>
                        </a:cxn>
                        <a:cxn ang="0">
                          <a:pos x="312" y="14"/>
                        </a:cxn>
                        <a:cxn ang="0">
                          <a:pos x="331" y="24"/>
                        </a:cxn>
                        <a:cxn ang="0">
                          <a:pos x="352" y="48"/>
                        </a:cxn>
                        <a:cxn ang="0">
                          <a:pos x="359" y="71"/>
                        </a:cxn>
                        <a:cxn ang="0">
                          <a:pos x="343" y="93"/>
                        </a:cxn>
                        <a:cxn ang="0">
                          <a:pos x="326" y="109"/>
                        </a:cxn>
                        <a:cxn ang="0">
                          <a:pos x="309" y="121"/>
                        </a:cxn>
                        <a:cxn ang="0">
                          <a:pos x="295" y="136"/>
                        </a:cxn>
                        <a:cxn ang="0">
                          <a:pos x="278" y="152"/>
                        </a:cxn>
                        <a:cxn ang="0">
                          <a:pos x="259" y="167"/>
                        </a:cxn>
                        <a:cxn ang="0">
                          <a:pos x="243" y="183"/>
                        </a:cxn>
                        <a:cxn ang="0">
                          <a:pos x="228" y="200"/>
                        </a:cxn>
                        <a:cxn ang="0">
                          <a:pos x="212" y="212"/>
                        </a:cxn>
                        <a:cxn ang="0">
                          <a:pos x="195" y="235"/>
                        </a:cxn>
                        <a:cxn ang="0">
                          <a:pos x="181" y="257"/>
                        </a:cxn>
                        <a:cxn ang="0">
                          <a:pos x="176" y="276"/>
                        </a:cxn>
                        <a:cxn ang="0">
                          <a:pos x="171" y="293"/>
                        </a:cxn>
                        <a:cxn ang="0">
                          <a:pos x="164" y="307"/>
                        </a:cxn>
                        <a:cxn ang="0">
                          <a:pos x="148" y="316"/>
                        </a:cxn>
                        <a:cxn ang="0">
                          <a:pos x="121" y="326"/>
                        </a:cxn>
                        <a:cxn ang="0">
                          <a:pos x="107" y="333"/>
                        </a:cxn>
                        <a:cxn ang="0">
                          <a:pos x="90" y="340"/>
                        </a:cxn>
                        <a:cxn ang="0">
                          <a:pos x="71" y="350"/>
                        </a:cxn>
                        <a:cxn ang="0">
                          <a:pos x="45" y="364"/>
                        </a:cxn>
                        <a:cxn ang="0">
                          <a:pos x="24" y="371"/>
                        </a:cxn>
                        <a:cxn ang="0">
                          <a:pos x="12" y="364"/>
                        </a:cxn>
                        <a:cxn ang="0">
                          <a:pos x="0" y="340"/>
                        </a:cxn>
                        <a:cxn ang="0">
                          <a:pos x="2" y="328"/>
                        </a:cxn>
                        <a:cxn ang="0">
                          <a:pos x="5" y="323"/>
                        </a:cxn>
                      </a:cxnLst>
                      <a:rect l="0" t="0" r="r" b="b"/>
                      <a:pathLst>
                        <a:path w="359" h="371">
                          <a:moveTo>
                            <a:pt x="5" y="323"/>
                          </a:moveTo>
                          <a:lnTo>
                            <a:pt x="5" y="323"/>
                          </a:lnTo>
                          <a:lnTo>
                            <a:pt x="7" y="321"/>
                          </a:lnTo>
                          <a:lnTo>
                            <a:pt x="7" y="316"/>
                          </a:lnTo>
                          <a:lnTo>
                            <a:pt x="12" y="312"/>
                          </a:lnTo>
                          <a:lnTo>
                            <a:pt x="14" y="304"/>
                          </a:lnTo>
                          <a:lnTo>
                            <a:pt x="17" y="297"/>
                          </a:lnTo>
                          <a:lnTo>
                            <a:pt x="21" y="288"/>
                          </a:lnTo>
                          <a:lnTo>
                            <a:pt x="26" y="278"/>
                          </a:lnTo>
                          <a:lnTo>
                            <a:pt x="29" y="274"/>
                          </a:lnTo>
                          <a:lnTo>
                            <a:pt x="31" y="266"/>
                          </a:lnTo>
                          <a:lnTo>
                            <a:pt x="33" y="262"/>
                          </a:lnTo>
                          <a:lnTo>
                            <a:pt x="38" y="257"/>
                          </a:lnTo>
                          <a:lnTo>
                            <a:pt x="41" y="250"/>
                          </a:lnTo>
                          <a:lnTo>
                            <a:pt x="43" y="243"/>
                          </a:lnTo>
                          <a:lnTo>
                            <a:pt x="48" y="238"/>
                          </a:lnTo>
                          <a:lnTo>
                            <a:pt x="52" y="231"/>
                          </a:lnTo>
                          <a:lnTo>
                            <a:pt x="55" y="224"/>
                          </a:lnTo>
                          <a:lnTo>
                            <a:pt x="57" y="216"/>
                          </a:lnTo>
                          <a:lnTo>
                            <a:pt x="62" y="209"/>
                          </a:lnTo>
                          <a:lnTo>
                            <a:pt x="64" y="205"/>
                          </a:lnTo>
                          <a:lnTo>
                            <a:pt x="69" y="197"/>
                          </a:lnTo>
                          <a:lnTo>
                            <a:pt x="74" y="190"/>
                          </a:lnTo>
                          <a:lnTo>
                            <a:pt x="76" y="183"/>
                          </a:lnTo>
                          <a:lnTo>
                            <a:pt x="81" y="176"/>
                          </a:lnTo>
                          <a:lnTo>
                            <a:pt x="86" y="169"/>
                          </a:lnTo>
                          <a:lnTo>
                            <a:pt x="90" y="162"/>
                          </a:lnTo>
                          <a:lnTo>
                            <a:pt x="93" y="155"/>
                          </a:lnTo>
                          <a:lnTo>
                            <a:pt x="98" y="147"/>
                          </a:lnTo>
                          <a:lnTo>
                            <a:pt x="102" y="140"/>
                          </a:lnTo>
                          <a:lnTo>
                            <a:pt x="107" y="133"/>
                          </a:lnTo>
                          <a:lnTo>
                            <a:pt x="110" y="126"/>
                          </a:lnTo>
                          <a:lnTo>
                            <a:pt x="114" y="119"/>
                          </a:lnTo>
                          <a:lnTo>
                            <a:pt x="119" y="112"/>
                          </a:lnTo>
                          <a:lnTo>
                            <a:pt x="124" y="107"/>
                          </a:lnTo>
                          <a:lnTo>
                            <a:pt x="129" y="100"/>
                          </a:lnTo>
                          <a:lnTo>
                            <a:pt x="133" y="93"/>
                          </a:lnTo>
                          <a:lnTo>
                            <a:pt x="138" y="86"/>
                          </a:lnTo>
                          <a:lnTo>
                            <a:pt x="143" y="81"/>
                          </a:lnTo>
                          <a:lnTo>
                            <a:pt x="148" y="74"/>
                          </a:lnTo>
                          <a:lnTo>
                            <a:pt x="152" y="69"/>
                          </a:lnTo>
                          <a:lnTo>
                            <a:pt x="155" y="62"/>
                          </a:lnTo>
                          <a:lnTo>
                            <a:pt x="159" y="57"/>
                          </a:lnTo>
                          <a:lnTo>
                            <a:pt x="164" y="50"/>
                          </a:lnTo>
                          <a:lnTo>
                            <a:pt x="169" y="48"/>
                          </a:lnTo>
                          <a:lnTo>
                            <a:pt x="174" y="40"/>
                          </a:lnTo>
                          <a:lnTo>
                            <a:pt x="179" y="38"/>
                          </a:lnTo>
                          <a:lnTo>
                            <a:pt x="183" y="33"/>
                          </a:lnTo>
                          <a:lnTo>
                            <a:pt x="188" y="29"/>
                          </a:lnTo>
                          <a:lnTo>
                            <a:pt x="195" y="21"/>
                          </a:lnTo>
                          <a:lnTo>
                            <a:pt x="205" y="17"/>
                          </a:lnTo>
                          <a:lnTo>
                            <a:pt x="212" y="12"/>
                          </a:lnTo>
                          <a:lnTo>
                            <a:pt x="221" y="7"/>
                          </a:lnTo>
                          <a:lnTo>
                            <a:pt x="228" y="5"/>
                          </a:lnTo>
                          <a:lnTo>
                            <a:pt x="236" y="2"/>
                          </a:lnTo>
                          <a:lnTo>
                            <a:pt x="245" y="0"/>
                          </a:lnTo>
                          <a:lnTo>
                            <a:pt x="252" y="0"/>
                          </a:lnTo>
                          <a:lnTo>
                            <a:pt x="259" y="0"/>
                          </a:lnTo>
                          <a:lnTo>
                            <a:pt x="267" y="0"/>
                          </a:lnTo>
                          <a:lnTo>
                            <a:pt x="274" y="0"/>
                          </a:lnTo>
                          <a:lnTo>
                            <a:pt x="281" y="2"/>
                          </a:lnTo>
                          <a:lnTo>
                            <a:pt x="288" y="5"/>
                          </a:lnTo>
                          <a:lnTo>
                            <a:pt x="295" y="5"/>
                          </a:lnTo>
                          <a:lnTo>
                            <a:pt x="300" y="7"/>
                          </a:lnTo>
                          <a:lnTo>
                            <a:pt x="307" y="12"/>
                          </a:lnTo>
                          <a:lnTo>
                            <a:pt x="312" y="14"/>
                          </a:lnTo>
                          <a:lnTo>
                            <a:pt x="319" y="17"/>
                          </a:lnTo>
                          <a:lnTo>
                            <a:pt x="324" y="19"/>
                          </a:lnTo>
                          <a:lnTo>
                            <a:pt x="331" y="24"/>
                          </a:lnTo>
                          <a:lnTo>
                            <a:pt x="338" y="31"/>
                          </a:lnTo>
                          <a:lnTo>
                            <a:pt x="347" y="38"/>
                          </a:lnTo>
                          <a:lnTo>
                            <a:pt x="352" y="48"/>
                          </a:lnTo>
                          <a:lnTo>
                            <a:pt x="357" y="57"/>
                          </a:lnTo>
                          <a:lnTo>
                            <a:pt x="359" y="64"/>
                          </a:lnTo>
                          <a:lnTo>
                            <a:pt x="359" y="71"/>
                          </a:lnTo>
                          <a:lnTo>
                            <a:pt x="357" y="79"/>
                          </a:lnTo>
                          <a:lnTo>
                            <a:pt x="352" y="88"/>
                          </a:lnTo>
                          <a:lnTo>
                            <a:pt x="343" y="93"/>
                          </a:lnTo>
                          <a:lnTo>
                            <a:pt x="336" y="100"/>
                          </a:lnTo>
                          <a:lnTo>
                            <a:pt x="331" y="105"/>
                          </a:lnTo>
                          <a:lnTo>
                            <a:pt x="326" y="109"/>
                          </a:lnTo>
                          <a:lnTo>
                            <a:pt x="321" y="112"/>
                          </a:lnTo>
                          <a:lnTo>
                            <a:pt x="317" y="119"/>
                          </a:lnTo>
                          <a:lnTo>
                            <a:pt x="309" y="121"/>
                          </a:lnTo>
                          <a:lnTo>
                            <a:pt x="305" y="126"/>
                          </a:lnTo>
                          <a:lnTo>
                            <a:pt x="300" y="131"/>
                          </a:lnTo>
                          <a:lnTo>
                            <a:pt x="295" y="136"/>
                          </a:lnTo>
                          <a:lnTo>
                            <a:pt x="288" y="143"/>
                          </a:lnTo>
                          <a:lnTo>
                            <a:pt x="283" y="147"/>
                          </a:lnTo>
                          <a:lnTo>
                            <a:pt x="278" y="152"/>
                          </a:lnTo>
                          <a:lnTo>
                            <a:pt x="274" y="157"/>
                          </a:lnTo>
                          <a:lnTo>
                            <a:pt x="267" y="162"/>
                          </a:lnTo>
                          <a:lnTo>
                            <a:pt x="259" y="167"/>
                          </a:lnTo>
                          <a:lnTo>
                            <a:pt x="255" y="171"/>
                          </a:lnTo>
                          <a:lnTo>
                            <a:pt x="250" y="178"/>
                          </a:lnTo>
                          <a:lnTo>
                            <a:pt x="243" y="183"/>
                          </a:lnTo>
                          <a:lnTo>
                            <a:pt x="238" y="188"/>
                          </a:lnTo>
                          <a:lnTo>
                            <a:pt x="233" y="193"/>
                          </a:lnTo>
                          <a:lnTo>
                            <a:pt x="228" y="200"/>
                          </a:lnTo>
                          <a:lnTo>
                            <a:pt x="221" y="202"/>
                          </a:lnTo>
                          <a:lnTo>
                            <a:pt x="217" y="207"/>
                          </a:lnTo>
                          <a:lnTo>
                            <a:pt x="212" y="212"/>
                          </a:lnTo>
                          <a:lnTo>
                            <a:pt x="209" y="216"/>
                          </a:lnTo>
                          <a:lnTo>
                            <a:pt x="200" y="226"/>
                          </a:lnTo>
                          <a:lnTo>
                            <a:pt x="195" y="235"/>
                          </a:lnTo>
                          <a:lnTo>
                            <a:pt x="188" y="243"/>
                          </a:lnTo>
                          <a:lnTo>
                            <a:pt x="186" y="250"/>
                          </a:lnTo>
                          <a:lnTo>
                            <a:pt x="181" y="257"/>
                          </a:lnTo>
                          <a:lnTo>
                            <a:pt x="179" y="264"/>
                          </a:lnTo>
                          <a:lnTo>
                            <a:pt x="176" y="269"/>
                          </a:lnTo>
                          <a:lnTo>
                            <a:pt x="176" y="276"/>
                          </a:lnTo>
                          <a:lnTo>
                            <a:pt x="174" y="281"/>
                          </a:lnTo>
                          <a:lnTo>
                            <a:pt x="174" y="288"/>
                          </a:lnTo>
                          <a:lnTo>
                            <a:pt x="171" y="293"/>
                          </a:lnTo>
                          <a:lnTo>
                            <a:pt x="169" y="297"/>
                          </a:lnTo>
                          <a:lnTo>
                            <a:pt x="167" y="302"/>
                          </a:lnTo>
                          <a:lnTo>
                            <a:pt x="164" y="307"/>
                          </a:lnTo>
                          <a:lnTo>
                            <a:pt x="159" y="309"/>
                          </a:lnTo>
                          <a:lnTo>
                            <a:pt x="155" y="314"/>
                          </a:lnTo>
                          <a:lnTo>
                            <a:pt x="148" y="316"/>
                          </a:lnTo>
                          <a:lnTo>
                            <a:pt x="140" y="321"/>
                          </a:lnTo>
                          <a:lnTo>
                            <a:pt x="131" y="321"/>
                          </a:lnTo>
                          <a:lnTo>
                            <a:pt x="121" y="326"/>
                          </a:lnTo>
                          <a:lnTo>
                            <a:pt x="117" y="328"/>
                          </a:lnTo>
                          <a:lnTo>
                            <a:pt x="112" y="331"/>
                          </a:lnTo>
                          <a:lnTo>
                            <a:pt x="107" y="333"/>
                          </a:lnTo>
                          <a:lnTo>
                            <a:pt x="102" y="335"/>
                          </a:lnTo>
                          <a:lnTo>
                            <a:pt x="98" y="338"/>
                          </a:lnTo>
                          <a:lnTo>
                            <a:pt x="90" y="340"/>
                          </a:lnTo>
                          <a:lnTo>
                            <a:pt x="86" y="343"/>
                          </a:lnTo>
                          <a:lnTo>
                            <a:pt x="81" y="345"/>
                          </a:lnTo>
                          <a:lnTo>
                            <a:pt x="71" y="350"/>
                          </a:lnTo>
                          <a:lnTo>
                            <a:pt x="64" y="357"/>
                          </a:lnTo>
                          <a:lnTo>
                            <a:pt x="55" y="359"/>
                          </a:lnTo>
                          <a:lnTo>
                            <a:pt x="45" y="364"/>
                          </a:lnTo>
                          <a:lnTo>
                            <a:pt x="38" y="366"/>
                          </a:lnTo>
                          <a:lnTo>
                            <a:pt x="31" y="369"/>
                          </a:lnTo>
                          <a:lnTo>
                            <a:pt x="24" y="371"/>
                          </a:lnTo>
                          <a:lnTo>
                            <a:pt x="19" y="371"/>
                          </a:lnTo>
                          <a:lnTo>
                            <a:pt x="14" y="369"/>
                          </a:lnTo>
                          <a:lnTo>
                            <a:pt x="12" y="364"/>
                          </a:lnTo>
                          <a:lnTo>
                            <a:pt x="5" y="354"/>
                          </a:lnTo>
                          <a:lnTo>
                            <a:pt x="2" y="347"/>
                          </a:lnTo>
                          <a:lnTo>
                            <a:pt x="0" y="340"/>
                          </a:lnTo>
                          <a:lnTo>
                            <a:pt x="0" y="335"/>
                          </a:lnTo>
                          <a:lnTo>
                            <a:pt x="0" y="331"/>
                          </a:lnTo>
                          <a:lnTo>
                            <a:pt x="2" y="328"/>
                          </a:lnTo>
                          <a:lnTo>
                            <a:pt x="5" y="323"/>
                          </a:lnTo>
                          <a:lnTo>
                            <a:pt x="5" y="323"/>
                          </a:lnTo>
                          <a:lnTo>
                            <a:pt x="5" y="323"/>
                          </a:lnTo>
                          <a:close/>
                        </a:path>
                      </a:pathLst>
                    </a:custGeom>
                    <a:solidFill>
                      <a:srgbClr val="8C5E2B"/>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50" name="Freeform 42"/>
                    <p:cNvSpPr>
                      <a:spLocks/>
                    </p:cNvSpPr>
                    <p:nvPr/>
                  </p:nvSpPr>
                  <p:spPr bwMode="auto">
                    <a:xfrm>
                      <a:off x="10073" y="4896"/>
                      <a:ext cx="216" cy="257"/>
                    </a:xfrm>
                    <a:custGeom>
                      <a:avLst/>
                      <a:gdLst/>
                      <a:ahLst/>
                      <a:cxnLst>
                        <a:cxn ang="0">
                          <a:pos x="211" y="231"/>
                        </a:cxn>
                        <a:cxn ang="0">
                          <a:pos x="204" y="219"/>
                        </a:cxn>
                        <a:cxn ang="0">
                          <a:pos x="195" y="207"/>
                        </a:cxn>
                        <a:cxn ang="0">
                          <a:pos x="185" y="188"/>
                        </a:cxn>
                        <a:cxn ang="0">
                          <a:pos x="173" y="174"/>
                        </a:cxn>
                        <a:cxn ang="0">
                          <a:pos x="166" y="165"/>
                        </a:cxn>
                        <a:cxn ang="0">
                          <a:pos x="157" y="153"/>
                        </a:cxn>
                        <a:cxn ang="0">
                          <a:pos x="152" y="143"/>
                        </a:cxn>
                        <a:cxn ang="0">
                          <a:pos x="142" y="131"/>
                        </a:cxn>
                        <a:cxn ang="0">
                          <a:pos x="133" y="119"/>
                        </a:cxn>
                        <a:cxn ang="0">
                          <a:pos x="126" y="110"/>
                        </a:cxn>
                        <a:cxn ang="0">
                          <a:pos x="116" y="98"/>
                        </a:cxn>
                        <a:cxn ang="0">
                          <a:pos x="109" y="88"/>
                        </a:cxn>
                        <a:cxn ang="0">
                          <a:pos x="100" y="77"/>
                        </a:cxn>
                        <a:cxn ang="0">
                          <a:pos x="90" y="67"/>
                        </a:cxn>
                        <a:cxn ang="0">
                          <a:pos x="83" y="58"/>
                        </a:cxn>
                        <a:cxn ang="0">
                          <a:pos x="71" y="43"/>
                        </a:cxn>
                        <a:cxn ang="0">
                          <a:pos x="54" y="27"/>
                        </a:cxn>
                        <a:cxn ang="0">
                          <a:pos x="42" y="15"/>
                        </a:cxn>
                        <a:cxn ang="0">
                          <a:pos x="31" y="5"/>
                        </a:cxn>
                        <a:cxn ang="0">
                          <a:pos x="19" y="0"/>
                        </a:cxn>
                        <a:cxn ang="0">
                          <a:pos x="9" y="12"/>
                        </a:cxn>
                        <a:cxn ang="0">
                          <a:pos x="4" y="24"/>
                        </a:cxn>
                        <a:cxn ang="0">
                          <a:pos x="2" y="36"/>
                        </a:cxn>
                        <a:cxn ang="0">
                          <a:pos x="2" y="46"/>
                        </a:cxn>
                        <a:cxn ang="0">
                          <a:pos x="0" y="55"/>
                        </a:cxn>
                        <a:cxn ang="0">
                          <a:pos x="0" y="67"/>
                        </a:cxn>
                        <a:cxn ang="0">
                          <a:pos x="0" y="79"/>
                        </a:cxn>
                        <a:cxn ang="0">
                          <a:pos x="2" y="91"/>
                        </a:cxn>
                        <a:cxn ang="0">
                          <a:pos x="2" y="103"/>
                        </a:cxn>
                        <a:cxn ang="0">
                          <a:pos x="4" y="112"/>
                        </a:cxn>
                        <a:cxn ang="0">
                          <a:pos x="9" y="127"/>
                        </a:cxn>
                        <a:cxn ang="0">
                          <a:pos x="14" y="138"/>
                        </a:cxn>
                        <a:cxn ang="0">
                          <a:pos x="19" y="150"/>
                        </a:cxn>
                        <a:cxn ang="0">
                          <a:pos x="26" y="160"/>
                        </a:cxn>
                        <a:cxn ang="0">
                          <a:pos x="33" y="172"/>
                        </a:cxn>
                        <a:cxn ang="0">
                          <a:pos x="42" y="181"/>
                        </a:cxn>
                        <a:cxn ang="0">
                          <a:pos x="52" y="193"/>
                        </a:cxn>
                        <a:cxn ang="0">
                          <a:pos x="66" y="203"/>
                        </a:cxn>
                        <a:cxn ang="0">
                          <a:pos x="81" y="212"/>
                        </a:cxn>
                        <a:cxn ang="0">
                          <a:pos x="97" y="222"/>
                        </a:cxn>
                        <a:cxn ang="0">
                          <a:pos x="111" y="229"/>
                        </a:cxn>
                        <a:cxn ang="0">
                          <a:pos x="128" y="238"/>
                        </a:cxn>
                        <a:cxn ang="0">
                          <a:pos x="145" y="245"/>
                        </a:cxn>
                        <a:cxn ang="0">
                          <a:pos x="161" y="250"/>
                        </a:cxn>
                        <a:cxn ang="0">
                          <a:pos x="173" y="255"/>
                        </a:cxn>
                        <a:cxn ang="0">
                          <a:pos x="188" y="257"/>
                        </a:cxn>
                        <a:cxn ang="0">
                          <a:pos x="197" y="257"/>
                        </a:cxn>
                        <a:cxn ang="0">
                          <a:pos x="211" y="255"/>
                        </a:cxn>
                        <a:cxn ang="0">
                          <a:pos x="216" y="243"/>
                        </a:cxn>
                        <a:cxn ang="0">
                          <a:pos x="214" y="236"/>
                        </a:cxn>
                      </a:cxnLst>
                      <a:rect l="0" t="0" r="r" b="b"/>
                      <a:pathLst>
                        <a:path w="216" h="257">
                          <a:moveTo>
                            <a:pt x="214" y="236"/>
                          </a:moveTo>
                          <a:lnTo>
                            <a:pt x="211" y="231"/>
                          </a:lnTo>
                          <a:lnTo>
                            <a:pt x="209" y="226"/>
                          </a:lnTo>
                          <a:lnTo>
                            <a:pt x="204" y="219"/>
                          </a:lnTo>
                          <a:lnTo>
                            <a:pt x="202" y="215"/>
                          </a:lnTo>
                          <a:lnTo>
                            <a:pt x="195" y="207"/>
                          </a:lnTo>
                          <a:lnTo>
                            <a:pt x="190" y="198"/>
                          </a:lnTo>
                          <a:lnTo>
                            <a:pt x="185" y="188"/>
                          </a:lnTo>
                          <a:lnTo>
                            <a:pt x="178" y="179"/>
                          </a:lnTo>
                          <a:lnTo>
                            <a:pt x="173" y="174"/>
                          </a:lnTo>
                          <a:lnTo>
                            <a:pt x="171" y="169"/>
                          </a:lnTo>
                          <a:lnTo>
                            <a:pt x="166" y="165"/>
                          </a:lnTo>
                          <a:lnTo>
                            <a:pt x="161" y="160"/>
                          </a:lnTo>
                          <a:lnTo>
                            <a:pt x="157" y="153"/>
                          </a:lnTo>
                          <a:lnTo>
                            <a:pt x="154" y="148"/>
                          </a:lnTo>
                          <a:lnTo>
                            <a:pt x="152" y="143"/>
                          </a:lnTo>
                          <a:lnTo>
                            <a:pt x="147" y="138"/>
                          </a:lnTo>
                          <a:lnTo>
                            <a:pt x="142" y="131"/>
                          </a:lnTo>
                          <a:lnTo>
                            <a:pt x="138" y="127"/>
                          </a:lnTo>
                          <a:lnTo>
                            <a:pt x="133" y="119"/>
                          </a:lnTo>
                          <a:lnTo>
                            <a:pt x="130" y="115"/>
                          </a:lnTo>
                          <a:lnTo>
                            <a:pt x="126" y="110"/>
                          </a:lnTo>
                          <a:lnTo>
                            <a:pt x="121" y="105"/>
                          </a:lnTo>
                          <a:lnTo>
                            <a:pt x="116" y="98"/>
                          </a:lnTo>
                          <a:lnTo>
                            <a:pt x="114" y="93"/>
                          </a:lnTo>
                          <a:lnTo>
                            <a:pt x="109" y="88"/>
                          </a:lnTo>
                          <a:lnTo>
                            <a:pt x="104" y="81"/>
                          </a:lnTo>
                          <a:lnTo>
                            <a:pt x="100" y="77"/>
                          </a:lnTo>
                          <a:lnTo>
                            <a:pt x="97" y="72"/>
                          </a:lnTo>
                          <a:lnTo>
                            <a:pt x="90" y="67"/>
                          </a:lnTo>
                          <a:lnTo>
                            <a:pt x="88" y="62"/>
                          </a:lnTo>
                          <a:lnTo>
                            <a:pt x="83" y="58"/>
                          </a:lnTo>
                          <a:lnTo>
                            <a:pt x="81" y="53"/>
                          </a:lnTo>
                          <a:lnTo>
                            <a:pt x="71" y="43"/>
                          </a:lnTo>
                          <a:lnTo>
                            <a:pt x="64" y="36"/>
                          </a:lnTo>
                          <a:lnTo>
                            <a:pt x="54" y="27"/>
                          </a:lnTo>
                          <a:lnTo>
                            <a:pt x="50" y="22"/>
                          </a:lnTo>
                          <a:lnTo>
                            <a:pt x="42" y="15"/>
                          </a:lnTo>
                          <a:lnTo>
                            <a:pt x="35" y="10"/>
                          </a:lnTo>
                          <a:lnTo>
                            <a:pt x="31" y="5"/>
                          </a:lnTo>
                          <a:lnTo>
                            <a:pt x="26" y="3"/>
                          </a:lnTo>
                          <a:lnTo>
                            <a:pt x="19" y="0"/>
                          </a:lnTo>
                          <a:lnTo>
                            <a:pt x="14" y="8"/>
                          </a:lnTo>
                          <a:lnTo>
                            <a:pt x="9" y="12"/>
                          </a:lnTo>
                          <a:lnTo>
                            <a:pt x="7" y="22"/>
                          </a:lnTo>
                          <a:lnTo>
                            <a:pt x="4" y="24"/>
                          </a:lnTo>
                          <a:lnTo>
                            <a:pt x="4" y="29"/>
                          </a:lnTo>
                          <a:lnTo>
                            <a:pt x="2" y="36"/>
                          </a:lnTo>
                          <a:lnTo>
                            <a:pt x="2" y="41"/>
                          </a:lnTo>
                          <a:lnTo>
                            <a:pt x="2" y="46"/>
                          </a:lnTo>
                          <a:lnTo>
                            <a:pt x="0" y="50"/>
                          </a:lnTo>
                          <a:lnTo>
                            <a:pt x="0" y="55"/>
                          </a:lnTo>
                          <a:lnTo>
                            <a:pt x="0" y="62"/>
                          </a:lnTo>
                          <a:lnTo>
                            <a:pt x="0" y="67"/>
                          </a:lnTo>
                          <a:lnTo>
                            <a:pt x="0" y="72"/>
                          </a:lnTo>
                          <a:lnTo>
                            <a:pt x="0" y="79"/>
                          </a:lnTo>
                          <a:lnTo>
                            <a:pt x="2" y="86"/>
                          </a:lnTo>
                          <a:lnTo>
                            <a:pt x="2" y="91"/>
                          </a:lnTo>
                          <a:lnTo>
                            <a:pt x="2" y="96"/>
                          </a:lnTo>
                          <a:lnTo>
                            <a:pt x="2" y="103"/>
                          </a:lnTo>
                          <a:lnTo>
                            <a:pt x="4" y="107"/>
                          </a:lnTo>
                          <a:lnTo>
                            <a:pt x="4" y="112"/>
                          </a:lnTo>
                          <a:lnTo>
                            <a:pt x="7" y="119"/>
                          </a:lnTo>
                          <a:lnTo>
                            <a:pt x="9" y="127"/>
                          </a:lnTo>
                          <a:lnTo>
                            <a:pt x="12" y="131"/>
                          </a:lnTo>
                          <a:lnTo>
                            <a:pt x="14" y="138"/>
                          </a:lnTo>
                          <a:lnTo>
                            <a:pt x="16" y="143"/>
                          </a:lnTo>
                          <a:lnTo>
                            <a:pt x="19" y="150"/>
                          </a:lnTo>
                          <a:lnTo>
                            <a:pt x="23" y="155"/>
                          </a:lnTo>
                          <a:lnTo>
                            <a:pt x="26" y="160"/>
                          </a:lnTo>
                          <a:lnTo>
                            <a:pt x="31" y="165"/>
                          </a:lnTo>
                          <a:lnTo>
                            <a:pt x="33" y="172"/>
                          </a:lnTo>
                          <a:lnTo>
                            <a:pt x="40" y="176"/>
                          </a:lnTo>
                          <a:lnTo>
                            <a:pt x="42" y="181"/>
                          </a:lnTo>
                          <a:lnTo>
                            <a:pt x="47" y="186"/>
                          </a:lnTo>
                          <a:lnTo>
                            <a:pt x="52" y="193"/>
                          </a:lnTo>
                          <a:lnTo>
                            <a:pt x="59" y="198"/>
                          </a:lnTo>
                          <a:lnTo>
                            <a:pt x="66" y="203"/>
                          </a:lnTo>
                          <a:lnTo>
                            <a:pt x="73" y="207"/>
                          </a:lnTo>
                          <a:lnTo>
                            <a:pt x="81" y="212"/>
                          </a:lnTo>
                          <a:lnTo>
                            <a:pt x="90" y="217"/>
                          </a:lnTo>
                          <a:lnTo>
                            <a:pt x="97" y="222"/>
                          </a:lnTo>
                          <a:lnTo>
                            <a:pt x="104" y="226"/>
                          </a:lnTo>
                          <a:lnTo>
                            <a:pt x="111" y="229"/>
                          </a:lnTo>
                          <a:lnTo>
                            <a:pt x="121" y="234"/>
                          </a:lnTo>
                          <a:lnTo>
                            <a:pt x="128" y="238"/>
                          </a:lnTo>
                          <a:lnTo>
                            <a:pt x="138" y="241"/>
                          </a:lnTo>
                          <a:lnTo>
                            <a:pt x="145" y="245"/>
                          </a:lnTo>
                          <a:lnTo>
                            <a:pt x="154" y="248"/>
                          </a:lnTo>
                          <a:lnTo>
                            <a:pt x="161" y="250"/>
                          </a:lnTo>
                          <a:lnTo>
                            <a:pt x="166" y="253"/>
                          </a:lnTo>
                          <a:lnTo>
                            <a:pt x="173" y="255"/>
                          </a:lnTo>
                          <a:lnTo>
                            <a:pt x="180" y="255"/>
                          </a:lnTo>
                          <a:lnTo>
                            <a:pt x="188" y="257"/>
                          </a:lnTo>
                          <a:lnTo>
                            <a:pt x="192" y="257"/>
                          </a:lnTo>
                          <a:lnTo>
                            <a:pt x="197" y="257"/>
                          </a:lnTo>
                          <a:lnTo>
                            <a:pt x="204" y="257"/>
                          </a:lnTo>
                          <a:lnTo>
                            <a:pt x="211" y="255"/>
                          </a:lnTo>
                          <a:lnTo>
                            <a:pt x="214" y="250"/>
                          </a:lnTo>
                          <a:lnTo>
                            <a:pt x="216" y="243"/>
                          </a:lnTo>
                          <a:lnTo>
                            <a:pt x="214" y="236"/>
                          </a:lnTo>
                          <a:lnTo>
                            <a:pt x="214" y="236"/>
                          </a:lnTo>
                          <a:close/>
                        </a:path>
                      </a:pathLst>
                    </a:custGeom>
                    <a:solidFill>
                      <a:srgbClr val="7DB81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51" name="Freeform 43"/>
                    <p:cNvSpPr>
                      <a:spLocks/>
                    </p:cNvSpPr>
                    <p:nvPr/>
                  </p:nvSpPr>
                  <p:spPr bwMode="auto">
                    <a:xfrm>
                      <a:off x="9792" y="5199"/>
                      <a:ext cx="947" cy="1146"/>
                    </a:xfrm>
                    <a:custGeom>
                      <a:avLst/>
                      <a:gdLst/>
                      <a:ahLst/>
                      <a:cxnLst>
                        <a:cxn ang="0">
                          <a:pos x="397" y="199"/>
                        </a:cxn>
                        <a:cxn ang="0">
                          <a:pos x="411" y="156"/>
                        </a:cxn>
                        <a:cxn ang="0">
                          <a:pos x="433" y="111"/>
                        </a:cxn>
                        <a:cxn ang="0">
                          <a:pos x="442" y="68"/>
                        </a:cxn>
                        <a:cxn ang="0">
                          <a:pos x="431" y="30"/>
                        </a:cxn>
                        <a:cxn ang="0">
                          <a:pos x="395" y="9"/>
                        </a:cxn>
                        <a:cxn ang="0">
                          <a:pos x="359" y="0"/>
                        </a:cxn>
                        <a:cxn ang="0">
                          <a:pos x="314" y="0"/>
                        </a:cxn>
                        <a:cxn ang="0">
                          <a:pos x="262" y="7"/>
                        </a:cxn>
                        <a:cxn ang="0">
                          <a:pos x="209" y="21"/>
                        </a:cxn>
                        <a:cxn ang="0">
                          <a:pos x="157" y="45"/>
                        </a:cxn>
                        <a:cxn ang="0">
                          <a:pos x="107" y="76"/>
                        </a:cxn>
                        <a:cxn ang="0">
                          <a:pos x="62" y="118"/>
                        </a:cxn>
                        <a:cxn ang="0">
                          <a:pos x="28" y="168"/>
                        </a:cxn>
                        <a:cxn ang="0">
                          <a:pos x="5" y="233"/>
                        </a:cxn>
                        <a:cxn ang="0">
                          <a:pos x="0" y="304"/>
                        </a:cxn>
                        <a:cxn ang="0">
                          <a:pos x="5" y="387"/>
                        </a:cxn>
                        <a:cxn ang="0">
                          <a:pos x="21" y="480"/>
                        </a:cxn>
                        <a:cxn ang="0">
                          <a:pos x="45" y="580"/>
                        </a:cxn>
                        <a:cxn ang="0">
                          <a:pos x="74" y="682"/>
                        </a:cxn>
                        <a:cxn ang="0">
                          <a:pos x="107" y="784"/>
                        </a:cxn>
                        <a:cxn ang="0">
                          <a:pos x="143" y="879"/>
                        </a:cxn>
                        <a:cxn ang="0">
                          <a:pos x="178" y="967"/>
                        </a:cxn>
                        <a:cxn ang="0">
                          <a:pos x="216" y="1041"/>
                        </a:cxn>
                        <a:cxn ang="0">
                          <a:pos x="250" y="1098"/>
                        </a:cxn>
                        <a:cxn ang="0">
                          <a:pos x="278" y="1134"/>
                        </a:cxn>
                        <a:cxn ang="0">
                          <a:pos x="323" y="1143"/>
                        </a:cxn>
                        <a:cxn ang="0">
                          <a:pos x="371" y="1110"/>
                        </a:cxn>
                        <a:cxn ang="0">
                          <a:pos x="421" y="1060"/>
                        </a:cxn>
                        <a:cxn ang="0">
                          <a:pos x="469" y="1010"/>
                        </a:cxn>
                        <a:cxn ang="0">
                          <a:pos x="514" y="979"/>
                        </a:cxn>
                        <a:cxn ang="0">
                          <a:pos x="557" y="984"/>
                        </a:cxn>
                        <a:cxn ang="0">
                          <a:pos x="595" y="1001"/>
                        </a:cxn>
                        <a:cxn ang="0">
                          <a:pos x="633" y="1008"/>
                        </a:cxn>
                        <a:cxn ang="0">
                          <a:pos x="673" y="1003"/>
                        </a:cxn>
                        <a:cxn ang="0">
                          <a:pos x="716" y="984"/>
                        </a:cxn>
                        <a:cxn ang="0">
                          <a:pos x="761" y="951"/>
                        </a:cxn>
                        <a:cxn ang="0">
                          <a:pos x="792" y="918"/>
                        </a:cxn>
                        <a:cxn ang="0">
                          <a:pos x="821" y="870"/>
                        </a:cxn>
                        <a:cxn ang="0">
                          <a:pos x="852" y="808"/>
                        </a:cxn>
                        <a:cxn ang="0">
                          <a:pos x="880" y="737"/>
                        </a:cxn>
                        <a:cxn ang="0">
                          <a:pos x="906" y="661"/>
                        </a:cxn>
                        <a:cxn ang="0">
                          <a:pos x="928" y="580"/>
                        </a:cxn>
                        <a:cxn ang="0">
                          <a:pos x="942" y="501"/>
                        </a:cxn>
                        <a:cxn ang="0">
                          <a:pos x="947" y="425"/>
                        </a:cxn>
                        <a:cxn ang="0">
                          <a:pos x="940" y="359"/>
                        </a:cxn>
                        <a:cxn ang="0">
                          <a:pos x="918" y="302"/>
                        </a:cxn>
                        <a:cxn ang="0">
                          <a:pos x="883" y="259"/>
                        </a:cxn>
                        <a:cxn ang="0">
                          <a:pos x="840" y="230"/>
                        </a:cxn>
                        <a:cxn ang="0">
                          <a:pos x="797" y="209"/>
                        </a:cxn>
                        <a:cxn ang="0">
                          <a:pos x="757" y="197"/>
                        </a:cxn>
                        <a:cxn ang="0">
                          <a:pos x="716" y="192"/>
                        </a:cxn>
                        <a:cxn ang="0">
                          <a:pos x="678" y="192"/>
                        </a:cxn>
                        <a:cxn ang="0">
                          <a:pos x="640" y="195"/>
                        </a:cxn>
                        <a:cxn ang="0">
                          <a:pos x="607" y="202"/>
                        </a:cxn>
                        <a:cxn ang="0">
                          <a:pos x="576" y="214"/>
                        </a:cxn>
                        <a:cxn ang="0">
                          <a:pos x="538" y="228"/>
                        </a:cxn>
                        <a:cxn ang="0">
                          <a:pos x="500" y="242"/>
                        </a:cxn>
                        <a:cxn ang="0">
                          <a:pos x="466" y="254"/>
                        </a:cxn>
                        <a:cxn ang="0">
                          <a:pos x="428" y="252"/>
                        </a:cxn>
                        <a:cxn ang="0">
                          <a:pos x="404" y="230"/>
                        </a:cxn>
                      </a:cxnLst>
                      <a:rect l="0" t="0" r="r" b="b"/>
                      <a:pathLst>
                        <a:path w="947" h="1146">
                          <a:moveTo>
                            <a:pt x="404" y="230"/>
                          </a:moveTo>
                          <a:lnTo>
                            <a:pt x="402" y="223"/>
                          </a:lnTo>
                          <a:lnTo>
                            <a:pt x="397" y="218"/>
                          </a:lnTo>
                          <a:lnTo>
                            <a:pt x="397" y="211"/>
                          </a:lnTo>
                          <a:lnTo>
                            <a:pt x="397" y="206"/>
                          </a:lnTo>
                          <a:lnTo>
                            <a:pt x="397" y="199"/>
                          </a:lnTo>
                          <a:lnTo>
                            <a:pt x="397" y="192"/>
                          </a:lnTo>
                          <a:lnTo>
                            <a:pt x="400" y="185"/>
                          </a:lnTo>
                          <a:lnTo>
                            <a:pt x="402" y="180"/>
                          </a:lnTo>
                          <a:lnTo>
                            <a:pt x="404" y="171"/>
                          </a:lnTo>
                          <a:lnTo>
                            <a:pt x="407" y="164"/>
                          </a:lnTo>
                          <a:lnTo>
                            <a:pt x="411" y="156"/>
                          </a:lnTo>
                          <a:lnTo>
                            <a:pt x="414" y="149"/>
                          </a:lnTo>
                          <a:lnTo>
                            <a:pt x="416" y="142"/>
                          </a:lnTo>
                          <a:lnTo>
                            <a:pt x="421" y="135"/>
                          </a:lnTo>
                          <a:lnTo>
                            <a:pt x="426" y="128"/>
                          </a:lnTo>
                          <a:lnTo>
                            <a:pt x="428" y="121"/>
                          </a:lnTo>
                          <a:lnTo>
                            <a:pt x="433" y="111"/>
                          </a:lnTo>
                          <a:lnTo>
                            <a:pt x="435" y="104"/>
                          </a:lnTo>
                          <a:lnTo>
                            <a:pt x="438" y="97"/>
                          </a:lnTo>
                          <a:lnTo>
                            <a:pt x="440" y="90"/>
                          </a:lnTo>
                          <a:lnTo>
                            <a:pt x="440" y="83"/>
                          </a:lnTo>
                          <a:lnTo>
                            <a:pt x="442" y="76"/>
                          </a:lnTo>
                          <a:lnTo>
                            <a:pt x="442" y="68"/>
                          </a:lnTo>
                          <a:lnTo>
                            <a:pt x="445" y="61"/>
                          </a:lnTo>
                          <a:lnTo>
                            <a:pt x="442" y="54"/>
                          </a:lnTo>
                          <a:lnTo>
                            <a:pt x="440" y="47"/>
                          </a:lnTo>
                          <a:lnTo>
                            <a:pt x="438" y="42"/>
                          </a:lnTo>
                          <a:lnTo>
                            <a:pt x="435" y="35"/>
                          </a:lnTo>
                          <a:lnTo>
                            <a:pt x="431" y="30"/>
                          </a:lnTo>
                          <a:lnTo>
                            <a:pt x="426" y="26"/>
                          </a:lnTo>
                          <a:lnTo>
                            <a:pt x="419" y="21"/>
                          </a:lnTo>
                          <a:lnTo>
                            <a:pt x="411" y="16"/>
                          </a:lnTo>
                          <a:lnTo>
                            <a:pt x="407" y="14"/>
                          </a:lnTo>
                          <a:lnTo>
                            <a:pt x="402" y="11"/>
                          </a:lnTo>
                          <a:lnTo>
                            <a:pt x="395" y="9"/>
                          </a:lnTo>
                          <a:lnTo>
                            <a:pt x="390" y="7"/>
                          </a:lnTo>
                          <a:lnTo>
                            <a:pt x="385" y="4"/>
                          </a:lnTo>
                          <a:lnTo>
                            <a:pt x="378" y="4"/>
                          </a:lnTo>
                          <a:lnTo>
                            <a:pt x="373" y="2"/>
                          </a:lnTo>
                          <a:lnTo>
                            <a:pt x="366" y="2"/>
                          </a:lnTo>
                          <a:lnTo>
                            <a:pt x="359" y="0"/>
                          </a:lnTo>
                          <a:lnTo>
                            <a:pt x="352" y="0"/>
                          </a:lnTo>
                          <a:lnTo>
                            <a:pt x="345" y="0"/>
                          </a:lnTo>
                          <a:lnTo>
                            <a:pt x="338" y="0"/>
                          </a:lnTo>
                          <a:lnTo>
                            <a:pt x="331" y="0"/>
                          </a:lnTo>
                          <a:lnTo>
                            <a:pt x="321" y="0"/>
                          </a:lnTo>
                          <a:lnTo>
                            <a:pt x="314" y="0"/>
                          </a:lnTo>
                          <a:lnTo>
                            <a:pt x="307" y="2"/>
                          </a:lnTo>
                          <a:lnTo>
                            <a:pt x="297" y="2"/>
                          </a:lnTo>
                          <a:lnTo>
                            <a:pt x="288" y="2"/>
                          </a:lnTo>
                          <a:lnTo>
                            <a:pt x="281" y="2"/>
                          </a:lnTo>
                          <a:lnTo>
                            <a:pt x="271" y="4"/>
                          </a:lnTo>
                          <a:lnTo>
                            <a:pt x="262" y="7"/>
                          </a:lnTo>
                          <a:lnTo>
                            <a:pt x="254" y="9"/>
                          </a:lnTo>
                          <a:lnTo>
                            <a:pt x="245" y="11"/>
                          </a:lnTo>
                          <a:lnTo>
                            <a:pt x="238" y="14"/>
                          </a:lnTo>
                          <a:lnTo>
                            <a:pt x="226" y="16"/>
                          </a:lnTo>
                          <a:lnTo>
                            <a:pt x="219" y="19"/>
                          </a:lnTo>
                          <a:lnTo>
                            <a:pt x="209" y="21"/>
                          </a:lnTo>
                          <a:lnTo>
                            <a:pt x="200" y="26"/>
                          </a:lnTo>
                          <a:lnTo>
                            <a:pt x="193" y="28"/>
                          </a:lnTo>
                          <a:lnTo>
                            <a:pt x="183" y="33"/>
                          </a:lnTo>
                          <a:lnTo>
                            <a:pt x="174" y="35"/>
                          </a:lnTo>
                          <a:lnTo>
                            <a:pt x="166" y="42"/>
                          </a:lnTo>
                          <a:lnTo>
                            <a:pt x="157" y="45"/>
                          </a:lnTo>
                          <a:lnTo>
                            <a:pt x="147" y="49"/>
                          </a:lnTo>
                          <a:lnTo>
                            <a:pt x="140" y="54"/>
                          </a:lnTo>
                          <a:lnTo>
                            <a:pt x="131" y="59"/>
                          </a:lnTo>
                          <a:lnTo>
                            <a:pt x="124" y="66"/>
                          </a:lnTo>
                          <a:lnTo>
                            <a:pt x="114" y="71"/>
                          </a:lnTo>
                          <a:lnTo>
                            <a:pt x="107" y="76"/>
                          </a:lnTo>
                          <a:lnTo>
                            <a:pt x="100" y="83"/>
                          </a:lnTo>
                          <a:lnTo>
                            <a:pt x="93" y="90"/>
                          </a:lnTo>
                          <a:lnTo>
                            <a:pt x="83" y="97"/>
                          </a:lnTo>
                          <a:lnTo>
                            <a:pt x="76" y="104"/>
                          </a:lnTo>
                          <a:lnTo>
                            <a:pt x="69" y="111"/>
                          </a:lnTo>
                          <a:lnTo>
                            <a:pt x="62" y="118"/>
                          </a:lnTo>
                          <a:lnTo>
                            <a:pt x="57" y="126"/>
                          </a:lnTo>
                          <a:lnTo>
                            <a:pt x="50" y="135"/>
                          </a:lnTo>
                          <a:lnTo>
                            <a:pt x="45" y="145"/>
                          </a:lnTo>
                          <a:lnTo>
                            <a:pt x="40" y="152"/>
                          </a:lnTo>
                          <a:lnTo>
                            <a:pt x="33" y="161"/>
                          </a:lnTo>
                          <a:lnTo>
                            <a:pt x="28" y="168"/>
                          </a:lnTo>
                          <a:lnTo>
                            <a:pt x="24" y="180"/>
                          </a:lnTo>
                          <a:lnTo>
                            <a:pt x="19" y="190"/>
                          </a:lnTo>
                          <a:lnTo>
                            <a:pt x="16" y="199"/>
                          </a:lnTo>
                          <a:lnTo>
                            <a:pt x="12" y="209"/>
                          </a:lnTo>
                          <a:lnTo>
                            <a:pt x="9" y="221"/>
                          </a:lnTo>
                          <a:lnTo>
                            <a:pt x="5" y="233"/>
                          </a:lnTo>
                          <a:lnTo>
                            <a:pt x="2" y="242"/>
                          </a:lnTo>
                          <a:lnTo>
                            <a:pt x="2" y="254"/>
                          </a:lnTo>
                          <a:lnTo>
                            <a:pt x="0" y="266"/>
                          </a:lnTo>
                          <a:lnTo>
                            <a:pt x="0" y="278"/>
                          </a:lnTo>
                          <a:lnTo>
                            <a:pt x="0" y="292"/>
                          </a:lnTo>
                          <a:lnTo>
                            <a:pt x="0" y="304"/>
                          </a:lnTo>
                          <a:lnTo>
                            <a:pt x="0" y="318"/>
                          </a:lnTo>
                          <a:lnTo>
                            <a:pt x="0" y="330"/>
                          </a:lnTo>
                          <a:lnTo>
                            <a:pt x="0" y="344"/>
                          </a:lnTo>
                          <a:lnTo>
                            <a:pt x="2" y="359"/>
                          </a:lnTo>
                          <a:lnTo>
                            <a:pt x="2" y="373"/>
                          </a:lnTo>
                          <a:lnTo>
                            <a:pt x="5" y="387"/>
                          </a:lnTo>
                          <a:lnTo>
                            <a:pt x="7" y="401"/>
                          </a:lnTo>
                          <a:lnTo>
                            <a:pt x="9" y="418"/>
                          </a:lnTo>
                          <a:lnTo>
                            <a:pt x="12" y="432"/>
                          </a:lnTo>
                          <a:lnTo>
                            <a:pt x="14" y="449"/>
                          </a:lnTo>
                          <a:lnTo>
                            <a:pt x="16" y="463"/>
                          </a:lnTo>
                          <a:lnTo>
                            <a:pt x="21" y="480"/>
                          </a:lnTo>
                          <a:lnTo>
                            <a:pt x="26" y="497"/>
                          </a:lnTo>
                          <a:lnTo>
                            <a:pt x="28" y="513"/>
                          </a:lnTo>
                          <a:lnTo>
                            <a:pt x="33" y="530"/>
                          </a:lnTo>
                          <a:lnTo>
                            <a:pt x="36" y="547"/>
                          </a:lnTo>
                          <a:lnTo>
                            <a:pt x="40" y="563"/>
                          </a:lnTo>
                          <a:lnTo>
                            <a:pt x="45" y="580"/>
                          </a:lnTo>
                          <a:lnTo>
                            <a:pt x="50" y="596"/>
                          </a:lnTo>
                          <a:lnTo>
                            <a:pt x="52" y="613"/>
                          </a:lnTo>
                          <a:lnTo>
                            <a:pt x="59" y="632"/>
                          </a:lnTo>
                          <a:lnTo>
                            <a:pt x="64" y="649"/>
                          </a:lnTo>
                          <a:lnTo>
                            <a:pt x="69" y="665"/>
                          </a:lnTo>
                          <a:lnTo>
                            <a:pt x="74" y="682"/>
                          </a:lnTo>
                          <a:lnTo>
                            <a:pt x="81" y="701"/>
                          </a:lnTo>
                          <a:lnTo>
                            <a:pt x="86" y="715"/>
                          </a:lnTo>
                          <a:lnTo>
                            <a:pt x="90" y="734"/>
                          </a:lnTo>
                          <a:lnTo>
                            <a:pt x="95" y="749"/>
                          </a:lnTo>
                          <a:lnTo>
                            <a:pt x="102" y="768"/>
                          </a:lnTo>
                          <a:lnTo>
                            <a:pt x="107" y="784"/>
                          </a:lnTo>
                          <a:lnTo>
                            <a:pt x="114" y="801"/>
                          </a:lnTo>
                          <a:lnTo>
                            <a:pt x="119" y="818"/>
                          </a:lnTo>
                          <a:lnTo>
                            <a:pt x="126" y="834"/>
                          </a:lnTo>
                          <a:lnTo>
                            <a:pt x="131" y="849"/>
                          </a:lnTo>
                          <a:lnTo>
                            <a:pt x="138" y="865"/>
                          </a:lnTo>
                          <a:lnTo>
                            <a:pt x="143" y="879"/>
                          </a:lnTo>
                          <a:lnTo>
                            <a:pt x="150" y="896"/>
                          </a:lnTo>
                          <a:lnTo>
                            <a:pt x="155" y="910"/>
                          </a:lnTo>
                          <a:lnTo>
                            <a:pt x="159" y="925"/>
                          </a:lnTo>
                          <a:lnTo>
                            <a:pt x="166" y="939"/>
                          </a:lnTo>
                          <a:lnTo>
                            <a:pt x="174" y="953"/>
                          </a:lnTo>
                          <a:lnTo>
                            <a:pt x="178" y="967"/>
                          </a:lnTo>
                          <a:lnTo>
                            <a:pt x="185" y="979"/>
                          </a:lnTo>
                          <a:lnTo>
                            <a:pt x="190" y="991"/>
                          </a:lnTo>
                          <a:lnTo>
                            <a:pt x="197" y="1006"/>
                          </a:lnTo>
                          <a:lnTo>
                            <a:pt x="204" y="1017"/>
                          </a:lnTo>
                          <a:lnTo>
                            <a:pt x="209" y="1029"/>
                          </a:lnTo>
                          <a:lnTo>
                            <a:pt x="216" y="1041"/>
                          </a:lnTo>
                          <a:lnTo>
                            <a:pt x="224" y="1051"/>
                          </a:lnTo>
                          <a:lnTo>
                            <a:pt x="228" y="1063"/>
                          </a:lnTo>
                          <a:lnTo>
                            <a:pt x="233" y="1072"/>
                          </a:lnTo>
                          <a:lnTo>
                            <a:pt x="238" y="1079"/>
                          </a:lnTo>
                          <a:lnTo>
                            <a:pt x="245" y="1089"/>
                          </a:lnTo>
                          <a:lnTo>
                            <a:pt x="250" y="1098"/>
                          </a:lnTo>
                          <a:lnTo>
                            <a:pt x="254" y="1105"/>
                          </a:lnTo>
                          <a:lnTo>
                            <a:pt x="262" y="1113"/>
                          </a:lnTo>
                          <a:lnTo>
                            <a:pt x="266" y="1120"/>
                          </a:lnTo>
                          <a:lnTo>
                            <a:pt x="271" y="1124"/>
                          </a:lnTo>
                          <a:lnTo>
                            <a:pt x="273" y="1129"/>
                          </a:lnTo>
                          <a:lnTo>
                            <a:pt x="278" y="1134"/>
                          </a:lnTo>
                          <a:lnTo>
                            <a:pt x="283" y="1139"/>
                          </a:lnTo>
                          <a:lnTo>
                            <a:pt x="293" y="1143"/>
                          </a:lnTo>
                          <a:lnTo>
                            <a:pt x="302" y="1146"/>
                          </a:lnTo>
                          <a:lnTo>
                            <a:pt x="309" y="1146"/>
                          </a:lnTo>
                          <a:lnTo>
                            <a:pt x="316" y="1146"/>
                          </a:lnTo>
                          <a:lnTo>
                            <a:pt x="323" y="1143"/>
                          </a:lnTo>
                          <a:lnTo>
                            <a:pt x="333" y="1139"/>
                          </a:lnTo>
                          <a:lnTo>
                            <a:pt x="340" y="1136"/>
                          </a:lnTo>
                          <a:lnTo>
                            <a:pt x="347" y="1129"/>
                          </a:lnTo>
                          <a:lnTo>
                            <a:pt x="357" y="1124"/>
                          </a:lnTo>
                          <a:lnTo>
                            <a:pt x="364" y="1120"/>
                          </a:lnTo>
                          <a:lnTo>
                            <a:pt x="371" y="1110"/>
                          </a:lnTo>
                          <a:lnTo>
                            <a:pt x="381" y="1103"/>
                          </a:lnTo>
                          <a:lnTo>
                            <a:pt x="388" y="1096"/>
                          </a:lnTo>
                          <a:lnTo>
                            <a:pt x="397" y="1089"/>
                          </a:lnTo>
                          <a:lnTo>
                            <a:pt x="404" y="1079"/>
                          </a:lnTo>
                          <a:lnTo>
                            <a:pt x="414" y="1070"/>
                          </a:lnTo>
                          <a:lnTo>
                            <a:pt x="421" y="1060"/>
                          </a:lnTo>
                          <a:lnTo>
                            <a:pt x="431" y="1053"/>
                          </a:lnTo>
                          <a:lnTo>
                            <a:pt x="438" y="1044"/>
                          </a:lnTo>
                          <a:lnTo>
                            <a:pt x="445" y="1034"/>
                          </a:lnTo>
                          <a:lnTo>
                            <a:pt x="452" y="1027"/>
                          </a:lnTo>
                          <a:lnTo>
                            <a:pt x="461" y="1017"/>
                          </a:lnTo>
                          <a:lnTo>
                            <a:pt x="469" y="1010"/>
                          </a:lnTo>
                          <a:lnTo>
                            <a:pt x="476" y="1003"/>
                          </a:lnTo>
                          <a:lnTo>
                            <a:pt x="485" y="998"/>
                          </a:lnTo>
                          <a:lnTo>
                            <a:pt x="492" y="991"/>
                          </a:lnTo>
                          <a:lnTo>
                            <a:pt x="500" y="987"/>
                          </a:lnTo>
                          <a:lnTo>
                            <a:pt x="507" y="982"/>
                          </a:lnTo>
                          <a:lnTo>
                            <a:pt x="514" y="979"/>
                          </a:lnTo>
                          <a:lnTo>
                            <a:pt x="521" y="977"/>
                          </a:lnTo>
                          <a:lnTo>
                            <a:pt x="528" y="977"/>
                          </a:lnTo>
                          <a:lnTo>
                            <a:pt x="535" y="977"/>
                          </a:lnTo>
                          <a:lnTo>
                            <a:pt x="542" y="979"/>
                          </a:lnTo>
                          <a:lnTo>
                            <a:pt x="550" y="982"/>
                          </a:lnTo>
                          <a:lnTo>
                            <a:pt x="557" y="984"/>
                          </a:lnTo>
                          <a:lnTo>
                            <a:pt x="561" y="987"/>
                          </a:lnTo>
                          <a:lnTo>
                            <a:pt x="569" y="991"/>
                          </a:lnTo>
                          <a:lnTo>
                            <a:pt x="576" y="994"/>
                          </a:lnTo>
                          <a:lnTo>
                            <a:pt x="583" y="996"/>
                          </a:lnTo>
                          <a:lnTo>
                            <a:pt x="590" y="998"/>
                          </a:lnTo>
                          <a:lnTo>
                            <a:pt x="595" y="1001"/>
                          </a:lnTo>
                          <a:lnTo>
                            <a:pt x="602" y="1003"/>
                          </a:lnTo>
                          <a:lnTo>
                            <a:pt x="607" y="1006"/>
                          </a:lnTo>
                          <a:lnTo>
                            <a:pt x="614" y="1006"/>
                          </a:lnTo>
                          <a:lnTo>
                            <a:pt x="621" y="1006"/>
                          </a:lnTo>
                          <a:lnTo>
                            <a:pt x="628" y="1008"/>
                          </a:lnTo>
                          <a:lnTo>
                            <a:pt x="633" y="1008"/>
                          </a:lnTo>
                          <a:lnTo>
                            <a:pt x="640" y="1008"/>
                          </a:lnTo>
                          <a:lnTo>
                            <a:pt x="647" y="1008"/>
                          </a:lnTo>
                          <a:lnTo>
                            <a:pt x="654" y="1008"/>
                          </a:lnTo>
                          <a:lnTo>
                            <a:pt x="659" y="1006"/>
                          </a:lnTo>
                          <a:lnTo>
                            <a:pt x="666" y="1006"/>
                          </a:lnTo>
                          <a:lnTo>
                            <a:pt x="673" y="1003"/>
                          </a:lnTo>
                          <a:lnTo>
                            <a:pt x="680" y="1001"/>
                          </a:lnTo>
                          <a:lnTo>
                            <a:pt x="688" y="998"/>
                          </a:lnTo>
                          <a:lnTo>
                            <a:pt x="692" y="996"/>
                          </a:lnTo>
                          <a:lnTo>
                            <a:pt x="699" y="994"/>
                          </a:lnTo>
                          <a:lnTo>
                            <a:pt x="709" y="991"/>
                          </a:lnTo>
                          <a:lnTo>
                            <a:pt x="716" y="984"/>
                          </a:lnTo>
                          <a:lnTo>
                            <a:pt x="723" y="982"/>
                          </a:lnTo>
                          <a:lnTo>
                            <a:pt x="730" y="975"/>
                          </a:lnTo>
                          <a:lnTo>
                            <a:pt x="737" y="972"/>
                          </a:lnTo>
                          <a:lnTo>
                            <a:pt x="745" y="965"/>
                          </a:lnTo>
                          <a:lnTo>
                            <a:pt x="754" y="958"/>
                          </a:lnTo>
                          <a:lnTo>
                            <a:pt x="761" y="951"/>
                          </a:lnTo>
                          <a:lnTo>
                            <a:pt x="771" y="944"/>
                          </a:lnTo>
                          <a:lnTo>
                            <a:pt x="773" y="939"/>
                          </a:lnTo>
                          <a:lnTo>
                            <a:pt x="778" y="934"/>
                          </a:lnTo>
                          <a:lnTo>
                            <a:pt x="783" y="929"/>
                          </a:lnTo>
                          <a:lnTo>
                            <a:pt x="787" y="925"/>
                          </a:lnTo>
                          <a:lnTo>
                            <a:pt x="792" y="918"/>
                          </a:lnTo>
                          <a:lnTo>
                            <a:pt x="797" y="910"/>
                          </a:lnTo>
                          <a:lnTo>
                            <a:pt x="799" y="903"/>
                          </a:lnTo>
                          <a:lnTo>
                            <a:pt x="806" y="896"/>
                          </a:lnTo>
                          <a:lnTo>
                            <a:pt x="811" y="887"/>
                          </a:lnTo>
                          <a:lnTo>
                            <a:pt x="816" y="877"/>
                          </a:lnTo>
                          <a:lnTo>
                            <a:pt x="821" y="870"/>
                          </a:lnTo>
                          <a:lnTo>
                            <a:pt x="826" y="860"/>
                          </a:lnTo>
                          <a:lnTo>
                            <a:pt x="830" y="849"/>
                          </a:lnTo>
                          <a:lnTo>
                            <a:pt x="835" y="839"/>
                          </a:lnTo>
                          <a:lnTo>
                            <a:pt x="840" y="830"/>
                          </a:lnTo>
                          <a:lnTo>
                            <a:pt x="847" y="820"/>
                          </a:lnTo>
                          <a:lnTo>
                            <a:pt x="852" y="808"/>
                          </a:lnTo>
                          <a:lnTo>
                            <a:pt x="856" y="796"/>
                          </a:lnTo>
                          <a:lnTo>
                            <a:pt x="861" y="787"/>
                          </a:lnTo>
                          <a:lnTo>
                            <a:pt x="866" y="775"/>
                          </a:lnTo>
                          <a:lnTo>
                            <a:pt x="871" y="761"/>
                          </a:lnTo>
                          <a:lnTo>
                            <a:pt x="875" y="749"/>
                          </a:lnTo>
                          <a:lnTo>
                            <a:pt x="880" y="737"/>
                          </a:lnTo>
                          <a:lnTo>
                            <a:pt x="885" y="725"/>
                          </a:lnTo>
                          <a:lnTo>
                            <a:pt x="890" y="713"/>
                          </a:lnTo>
                          <a:lnTo>
                            <a:pt x="895" y="699"/>
                          </a:lnTo>
                          <a:lnTo>
                            <a:pt x="899" y="687"/>
                          </a:lnTo>
                          <a:lnTo>
                            <a:pt x="904" y="675"/>
                          </a:lnTo>
                          <a:lnTo>
                            <a:pt x="906" y="661"/>
                          </a:lnTo>
                          <a:lnTo>
                            <a:pt x="911" y="646"/>
                          </a:lnTo>
                          <a:lnTo>
                            <a:pt x="916" y="635"/>
                          </a:lnTo>
                          <a:lnTo>
                            <a:pt x="921" y="623"/>
                          </a:lnTo>
                          <a:lnTo>
                            <a:pt x="923" y="608"/>
                          </a:lnTo>
                          <a:lnTo>
                            <a:pt x="925" y="594"/>
                          </a:lnTo>
                          <a:lnTo>
                            <a:pt x="928" y="580"/>
                          </a:lnTo>
                          <a:lnTo>
                            <a:pt x="933" y="568"/>
                          </a:lnTo>
                          <a:lnTo>
                            <a:pt x="935" y="554"/>
                          </a:lnTo>
                          <a:lnTo>
                            <a:pt x="937" y="542"/>
                          </a:lnTo>
                          <a:lnTo>
                            <a:pt x="940" y="528"/>
                          </a:lnTo>
                          <a:lnTo>
                            <a:pt x="942" y="516"/>
                          </a:lnTo>
                          <a:lnTo>
                            <a:pt x="942" y="501"/>
                          </a:lnTo>
                          <a:lnTo>
                            <a:pt x="944" y="489"/>
                          </a:lnTo>
                          <a:lnTo>
                            <a:pt x="944" y="475"/>
                          </a:lnTo>
                          <a:lnTo>
                            <a:pt x="947" y="463"/>
                          </a:lnTo>
                          <a:lnTo>
                            <a:pt x="947" y="449"/>
                          </a:lnTo>
                          <a:lnTo>
                            <a:pt x="947" y="440"/>
                          </a:lnTo>
                          <a:lnTo>
                            <a:pt x="947" y="425"/>
                          </a:lnTo>
                          <a:lnTo>
                            <a:pt x="947" y="416"/>
                          </a:lnTo>
                          <a:lnTo>
                            <a:pt x="947" y="401"/>
                          </a:lnTo>
                          <a:lnTo>
                            <a:pt x="944" y="392"/>
                          </a:lnTo>
                          <a:lnTo>
                            <a:pt x="944" y="380"/>
                          </a:lnTo>
                          <a:lnTo>
                            <a:pt x="942" y="368"/>
                          </a:lnTo>
                          <a:lnTo>
                            <a:pt x="940" y="359"/>
                          </a:lnTo>
                          <a:lnTo>
                            <a:pt x="937" y="349"/>
                          </a:lnTo>
                          <a:lnTo>
                            <a:pt x="935" y="337"/>
                          </a:lnTo>
                          <a:lnTo>
                            <a:pt x="933" y="328"/>
                          </a:lnTo>
                          <a:lnTo>
                            <a:pt x="928" y="318"/>
                          </a:lnTo>
                          <a:lnTo>
                            <a:pt x="925" y="311"/>
                          </a:lnTo>
                          <a:lnTo>
                            <a:pt x="918" y="302"/>
                          </a:lnTo>
                          <a:lnTo>
                            <a:pt x="914" y="294"/>
                          </a:lnTo>
                          <a:lnTo>
                            <a:pt x="909" y="285"/>
                          </a:lnTo>
                          <a:lnTo>
                            <a:pt x="904" y="278"/>
                          </a:lnTo>
                          <a:lnTo>
                            <a:pt x="897" y="271"/>
                          </a:lnTo>
                          <a:lnTo>
                            <a:pt x="890" y="266"/>
                          </a:lnTo>
                          <a:lnTo>
                            <a:pt x="883" y="259"/>
                          </a:lnTo>
                          <a:lnTo>
                            <a:pt x="875" y="254"/>
                          </a:lnTo>
                          <a:lnTo>
                            <a:pt x="868" y="249"/>
                          </a:lnTo>
                          <a:lnTo>
                            <a:pt x="861" y="244"/>
                          </a:lnTo>
                          <a:lnTo>
                            <a:pt x="854" y="237"/>
                          </a:lnTo>
                          <a:lnTo>
                            <a:pt x="847" y="233"/>
                          </a:lnTo>
                          <a:lnTo>
                            <a:pt x="840" y="230"/>
                          </a:lnTo>
                          <a:lnTo>
                            <a:pt x="833" y="225"/>
                          </a:lnTo>
                          <a:lnTo>
                            <a:pt x="826" y="221"/>
                          </a:lnTo>
                          <a:lnTo>
                            <a:pt x="818" y="218"/>
                          </a:lnTo>
                          <a:lnTo>
                            <a:pt x="811" y="214"/>
                          </a:lnTo>
                          <a:lnTo>
                            <a:pt x="804" y="211"/>
                          </a:lnTo>
                          <a:lnTo>
                            <a:pt x="797" y="209"/>
                          </a:lnTo>
                          <a:lnTo>
                            <a:pt x="790" y="206"/>
                          </a:lnTo>
                          <a:lnTo>
                            <a:pt x="783" y="204"/>
                          </a:lnTo>
                          <a:lnTo>
                            <a:pt x="778" y="202"/>
                          </a:lnTo>
                          <a:lnTo>
                            <a:pt x="771" y="199"/>
                          </a:lnTo>
                          <a:lnTo>
                            <a:pt x="764" y="197"/>
                          </a:lnTo>
                          <a:lnTo>
                            <a:pt x="757" y="197"/>
                          </a:lnTo>
                          <a:lnTo>
                            <a:pt x="749" y="195"/>
                          </a:lnTo>
                          <a:lnTo>
                            <a:pt x="742" y="195"/>
                          </a:lnTo>
                          <a:lnTo>
                            <a:pt x="737" y="192"/>
                          </a:lnTo>
                          <a:lnTo>
                            <a:pt x="730" y="192"/>
                          </a:lnTo>
                          <a:lnTo>
                            <a:pt x="723" y="192"/>
                          </a:lnTo>
                          <a:lnTo>
                            <a:pt x="716" y="192"/>
                          </a:lnTo>
                          <a:lnTo>
                            <a:pt x="711" y="190"/>
                          </a:lnTo>
                          <a:lnTo>
                            <a:pt x="704" y="190"/>
                          </a:lnTo>
                          <a:lnTo>
                            <a:pt x="697" y="190"/>
                          </a:lnTo>
                          <a:lnTo>
                            <a:pt x="690" y="190"/>
                          </a:lnTo>
                          <a:lnTo>
                            <a:pt x="685" y="190"/>
                          </a:lnTo>
                          <a:lnTo>
                            <a:pt x="678" y="192"/>
                          </a:lnTo>
                          <a:lnTo>
                            <a:pt x="673" y="192"/>
                          </a:lnTo>
                          <a:lnTo>
                            <a:pt x="666" y="192"/>
                          </a:lnTo>
                          <a:lnTo>
                            <a:pt x="659" y="192"/>
                          </a:lnTo>
                          <a:lnTo>
                            <a:pt x="654" y="195"/>
                          </a:lnTo>
                          <a:lnTo>
                            <a:pt x="647" y="195"/>
                          </a:lnTo>
                          <a:lnTo>
                            <a:pt x="640" y="195"/>
                          </a:lnTo>
                          <a:lnTo>
                            <a:pt x="635" y="197"/>
                          </a:lnTo>
                          <a:lnTo>
                            <a:pt x="630" y="197"/>
                          </a:lnTo>
                          <a:lnTo>
                            <a:pt x="623" y="199"/>
                          </a:lnTo>
                          <a:lnTo>
                            <a:pt x="619" y="199"/>
                          </a:lnTo>
                          <a:lnTo>
                            <a:pt x="611" y="202"/>
                          </a:lnTo>
                          <a:lnTo>
                            <a:pt x="607" y="202"/>
                          </a:lnTo>
                          <a:lnTo>
                            <a:pt x="602" y="204"/>
                          </a:lnTo>
                          <a:lnTo>
                            <a:pt x="597" y="206"/>
                          </a:lnTo>
                          <a:lnTo>
                            <a:pt x="592" y="209"/>
                          </a:lnTo>
                          <a:lnTo>
                            <a:pt x="585" y="209"/>
                          </a:lnTo>
                          <a:lnTo>
                            <a:pt x="583" y="211"/>
                          </a:lnTo>
                          <a:lnTo>
                            <a:pt x="576" y="214"/>
                          </a:lnTo>
                          <a:lnTo>
                            <a:pt x="571" y="214"/>
                          </a:lnTo>
                          <a:lnTo>
                            <a:pt x="566" y="216"/>
                          </a:lnTo>
                          <a:lnTo>
                            <a:pt x="561" y="216"/>
                          </a:lnTo>
                          <a:lnTo>
                            <a:pt x="554" y="221"/>
                          </a:lnTo>
                          <a:lnTo>
                            <a:pt x="547" y="223"/>
                          </a:lnTo>
                          <a:lnTo>
                            <a:pt x="538" y="228"/>
                          </a:lnTo>
                          <a:lnTo>
                            <a:pt x="530" y="230"/>
                          </a:lnTo>
                          <a:lnTo>
                            <a:pt x="523" y="233"/>
                          </a:lnTo>
                          <a:lnTo>
                            <a:pt x="519" y="237"/>
                          </a:lnTo>
                          <a:lnTo>
                            <a:pt x="511" y="237"/>
                          </a:lnTo>
                          <a:lnTo>
                            <a:pt x="504" y="240"/>
                          </a:lnTo>
                          <a:lnTo>
                            <a:pt x="500" y="242"/>
                          </a:lnTo>
                          <a:lnTo>
                            <a:pt x="492" y="244"/>
                          </a:lnTo>
                          <a:lnTo>
                            <a:pt x="488" y="247"/>
                          </a:lnTo>
                          <a:lnTo>
                            <a:pt x="483" y="247"/>
                          </a:lnTo>
                          <a:lnTo>
                            <a:pt x="478" y="249"/>
                          </a:lnTo>
                          <a:lnTo>
                            <a:pt x="476" y="252"/>
                          </a:lnTo>
                          <a:lnTo>
                            <a:pt x="466" y="254"/>
                          </a:lnTo>
                          <a:lnTo>
                            <a:pt x="459" y="254"/>
                          </a:lnTo>
                          <a:lnTo>
                            <a:pt x="450" y="256"/>
                          </a:lnTo>
                          <a:lnTo>
                            <a:pt x="445" y="256"/>
                          </a:lnTo>
                          <a:lnTo>
                            <a:pt x="438" y="254"/>
                          </a:lnTo>
                          <a:lnTo>
                            <a:pt x="433" y="254"/>
                          </a:lnTo>
                          <a:lnTo>
                            <a:pt x="428" y="252"/>
                          </a:lnTo>
                          <a:lnTo>
                            <a:pt x="423" y="249"/>
                          </a:lnTo>
                          <a:lnTo>
                            <a:pt x="419" y="244"/>
                          </a:lnTo>
                          <a:lnTo>
                            <a:pt x="414" y="240"/>
                          </a:lnTo>
                          <a:lnTo>
                            <a:pt x="409" y="235"/>
                          </a:lnTo>
                          <a:lnTo>
                            <a:pt x="404" y="230"/>
                          </a:lnTo>
                          <a:lnTo>
                            <a:pt x="404" y="23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52" name="Freeform 44"/>
                    <p:cNvSpPr>
                      <a:spLocks/>
                    </p:cNvSpPr>
                    <p:nvPr/>
                  </p:nvSpPr>
                  <p:spPr bwMode="auto">
                    <a:xfrm>
                      <a:off x="9930" y="4797"/>
                      <a:ext cx="459" cy="409"/>
                    </a:xfrm>
                    <a:custGeom>
                      <a:avLst/>
                      <a:gdLst/>
                      <a:ahLst/>
                      <a:cxnLst>
                        <a:cxn ang="0">
                          <a:pos x="454" y="359"/>
                        </a:cxn>
                        <a:cxn ang="0">
                          <a:pos x="459" y="333"/>
                        </a:cxn>
                        <a:cxn ang="0">
                          <a:pos x="454" y="294"/>
                        </a:cxn>
                        <a:cxn ang="0">
                          <a:pos x="438" y="264"/>
                        </a:cxn>
                        <a:cxn ang="0">
                          <a:pos x="421" y="237"/>
                        </a:cxn>
                        <a:cxn ang="0">
                          <a:pos x="395" y="209"/>
                        </a:cxn>
                        <a:cxn ang="0">
                          <a:pos x="364" y="178"/>
                        </a:cxn>
                        <a:cxn ang="0">
                          <a:pos x="321" y="145"/>
                        </a:cxn>
                        <a:cxn ang="0">
                          <a:pos x="273" y="109"/>
                        </a:cxn>
                        <a:cxn ang="0">
                          <a:pos x="233" y="83"/>
                        </a:cxn>
                        <a:cxn ang="0">
                          <a:pos x="195" y="59"/>
                        </a:cxn>
                        <a:cxn ang="0">
                          <a:pos x="166" y="40"/>
                        </a:cxn>
                        <a:cxn ang="0">
                          <a:pos x="140" y="26"/>
                        </a:cxn>
                        <a:cxn ang="0">
                          <a:pos x="112" y="14"/>
                        </a:cxn>
                        <a:cxn ang="0">
                          <a:pos x="76" y="2"/>
                        </a:cxn>
                        <a:cxn ang="0">
                          <a:pos x="50" y="0"/>
                        </a:cxn>
                        <a:cxn ang="0">
                          <a:pos x="19" y="7"/>
                        </a:cxn>
                        <a:cxn ang="0">
                          <a:pos x="0" y="14"/>
                        </a:cxn>
                        <a:cxn ang="0">
                          <a:pos x="19" y="16"/>
                        </a:cxn>
                        <a:cxn ang="0">
                          <a:pos x="57" y="28"/>
                        </a:cxn>
                        <a:cxn ang="0">
                          <a:pos x="81" y="47"/>
                        </a:cxn>
                        <a:cxn ang="0">
                          <a:pos x="97" y="73"/>
                        </a:cxn>
                        <a:cxn ang="0">
                          <a:pos x="102" y="104"/>
                        </a:cxn>
                        <a:cxn ang="0">
                          <a:pos x="100" y="135"/>
                        </a:cxn>
                        <a:cxn ang="0">
                          <a:pos x="97" y="168"/>
                        </a:cxn>
                        <a:cxn ang="0">
                          <a:pos x="102" y="209"/>
                        </a:cxn>
                        <a:cxn ang="0">
                          <a:pos x="114" y="242"/>
                        </a:cxn>
                        <a:cxn ang="0">
                          <a:pos x="128" y="268"/>
                        </a:cxn>
                        <a:cxn ang="0">
                          <a:pos x="147" y="294"/>
                        </a:cxn>
                        <a:cxn ang="0">
                          <a:pos x="174" y="323"/>
                        </a:cxn>
                        <a:cxn ang="0">
                          <a:pos x="202" y="349"/>
                        </a:cxn>
                        <a:cxn ang="0">
                          <a:pos x="233" y="368"/>
                        </a:cxn>
                        <a:cxn ang="0">
                          <a:pos x="262" y="385"/>
                        </a:cxn>
                        <a:cxn ang="0">
                          <a:pos x="304" y="404"/>
                        </a:cxn>
                        <a:cxn ang="0">
                          <a:pos x="335" y="409"/>
                        </a:cxn>
                        <a:cxn ang="0">
                          <a:pos x="354" y="397"/>
                        </a:cxn>
                        <a:cxn ang="0">
                          <a:pos x="326" y="373"/>
                        </a:cxn>
                        <a:cxn ang="0">
                          <a:pos x="300" y="363"/>
                        </a:cxn>
                        <a:cxn ang="0">
                          <a:pos x="271" y="359"/>
                        </a:cxn>
                        <a:cxn ang="0">
                          <a:pos x="238" y="344"/>
                        </a:cxn>
                        <a:cxn ang="0">
                          <a:pos x="204" y="323"/>
                        </a:cxn>
                        <a:cxn ang="0">
                          <a:pos x="174" y="285"/>
                        </a:cxn>
                        <a:cxn ang="0">
                          <a:pos x="157" y="256"/>
                        </a:cxn>
                        <a:cxn ang="0">
                          <a:pos x="145" y="230"/>
                        </a:cxn>
                        <a:cxn ang="0">
                          <a:pos x="133" y="199"/>
                        </a:cxn>
                        <a:cxn ang="0">
                          <a:pos x="119" y="154"/>
                        </a:cxn>
                        <a:cxn ang="0">
                          <a:pos x="116" y="116"/>
                        </a:cxn>
                        <a:cxn ang="0">
                          <a:pos x="116" y="85"/>
                        </a:cxn>
                        <a:cxn ang="0">
                          <a:pos x="133" y="57"/>
                        </a:cxn>
                        <a:cxn ang="0">
                          <a:pos x="164" y="66"/>
                        </a:cxn>
                        <a:cxn ang="0">
                          <a:pos x="202" y="88"/>
                        </a:cxn>
                        <a:cxn ang="0">
                          <a:pos x="238" y="107"/>
                        </a:cxn>
                        <a:cxn ang="0">
                          <a:pos x="271" y="128"/>
                        </a:cxn>
                        <a:cxn ang="0">
                          <a:pos x="307" y="159"/>
                        </a:cxn>
                        <a:cxn ang="0">
                          <a:pos x="347" y="197"/>
                        </a:cxn>
                        <a:cxn ang="0">
                          <a:pos x="373" y="237"/>
                        </a:cxn>
                        <a:cxn ang="0">
                          <a:pos x="390" y="278"/>
                        </a:cxn>
                        <a:cxn ang="0">
                          <a:pos x="402" y="314"/>
                        </a:cxn>
                        <a:cxn ang="0">
                          <a:pos x="414" y="347"/>
                        </a:cxn>
                        <a:cxn ang="0">
                          <a:pos x="421" y="373"/>
                        </a:cxn>
                        <a:cxn ang="0">
                          <a:pos x="445" y="373"/>
                        </a:cxn>
                      </a:cxnLst>
                      <a:rect l="0" t="0" r="r" b="b"/>
                      <a:pathLst>
                        <a:path w="459" h="409">
                          <a:moveTo>
                            <a:pt x="445" y="373"/>
                          </a:moveTo>
                          <a:lnTo>
                            <a:pt x="445" y="373"/>
                          </a:lnTo>
                          <a:lnTo>
                            <a:pt x="447" y="371"/>
                          </a:lnTo>
                          <a:lnTo>
                            <a:pt x="452" y="363"/>
                          </a:lnTo>
                          <a:lnTo>
                            <a:pt x="454" y="359"/>
                          </a:lnTo>
                          <a:lnTo>
                            <a:pt x="454" y="354"/>
                          </a:lnTo>
                          <a:lnTo>
                            <a:pt x="457" y="349"/>
                          </a:lnTo>
                          <a:lnTo>
                            <a:pt x="457" y="342"/>
                          </a:lnTo>
                          <a:lnTo>
                            <a:pt x="459" y="340"/>
                          </a:lnTo>
                          <a:lnTo>
                            <a:pt x="459" y="333"/>
                          </a:lnTo>
                          <a:lnTo>
                            <a:pt x="459" y="325"/>
                          </a:lnTo>
                          <a:lnTo>
                            <a:pt x="459" y="318"/>
                          </a:lnTo>
                          <a:lnTo>
                            <a:pt x="459" y="314"/>
                          </a:lnTo>
                          <a:lnTo>
                            <a:pt x="454" y="304"/>
                          </a:lnTo>
                          <a:lnTo>
                            <a:pt x="454" y="294"/>
                          </a:lnTo>
                          <a:lnTo>
                            <a:pt x="450" y="287"/>
                          </a:lnTo>
                          <a:lnTo>
                            <a:pt x="447" y="278"/>
                          </a:lnTo>
                          <a:lnTo>
                            <a:pt x="442" y="273"/>
                          </a:lnTo>
                          <a:lnTo>
                            <a:pt x="440" y="268"/>
                          </a:lnTo>
                          <a:lnTo>
                            <a:pt x="438" y="264"/>
                          </a:lnTo>
                          <a:lnTo>
                            <a:pt x="435" y="259"/>
                          </a:lnTo>
                          <a:lnTo>
                            <a:pt x="431" y="254"/>
                          </a:lnTo>
                          <a:lnTo>
                            <a:pt x="428" y="249"/>
                          </a:lnTo>
                          <a:lnTo>
                            <a:pt x="426" y="242"/>
                          </a:lnTo>
                          <a:lnTo>
                            <a:pt x="421" y="237"/>
                          </a:lnTo>
                          <a:lnTo>
                            <a:pt x="416" y="233"/>
                          </a:lnTo>
                          <a:lnTo>
                            <a:pt x="412" y="226"/>
                          </a:lnTo>
                          <a:lnTo>
                            <a:pt x="407" y="221"/>
                          </a:lnTo>
                          <a:lnTo>
                            <a:pt x="402" y="214"/>
                          </a:lnTo>
                          <a:lnTo>
                            <a:pt x="395" y="209"/>
                          </a:lnTo>
                          <a:lnTo>
                            <a:pt x="390" y="202"/>
                          </a:lnTo>
                          <a:lnTo>
                            <a:pt x="385" y="197"/>
                          </a:lnTo>
                          <a:lnTo>
                            <a:pt x="378" y="192"/>
                          </a:lnTo>
                          <a:lnTo>
                            <a:pt x="371" y="185"/>
                          </a:lnTo>
                          <a:lnTo>
                            <a:pt x="364" y="178"/>
                          </a:lnTo>
                          <a:lnTo>
                            <a:pt x="354" y="171"/>
                          </a:lnTo>
                          <a:lnTo>
                            <a:pt x="347" y="164"/>
                          </a:lnTo>
                          <a:lnTo>
                            <a:pt x="338" y="157"/>
                          </a:lnTo>
                          <a:lnTo>
                            <a:pt x="331" y="149"/>
                          </a:lnTo>
                          <a:lnTo>
                            <a:pt x="321" y="145"/>
                          </a:lnTo>
                          <a:lnTo>
                            <a:pt x="312" y="138"/>
                          </a:lnTo>
                          <a:lnTo>
                            <a:pt x="302" y="130"/>
                          </a:lnTo>
                          <a:lnTo>
                            <a:pt x="293" y="123"/>
                          </a:lnTo>
                          <a:lnTo>
                            <a:pt x="283" y="116"/>
                          </a:lnTo>
                          <a:lnTo>
                            <a:pt x="273" y="109"/>
                          </a:lnTo>
                          <a:lnTo>
                            <a:pt x="264" y="104"/>
                          </a:lnTo>
                          <a:lnTo>
                            <a:pt x="257" y="97"/>
                          </a:lnTo>
                          <a:lnTo>
                            <a:pt x="247" y="92"/>
                          </a:lnTo>
                          <a:lnTo>
                            <a:pt x="240" y="88"/>
                          </a:lnTo>
                          <a:lnTo>
                            <a:pt x="233" y="83"/>
                          </a:lnTo>
                          <a:lnTo>
                            <a:pt x="224" y="76"/>
                          </a:lnTo>
                          <a:lnTo>
                            <a:pt x="216" y="71"/>
                          </a:lnTo>
                          <a:lnTo>
                            <a:pt x="209" y="66"/>
                          </a:lnTo>
                          <a:lnTo>
                            <a:pt x="202" y="61"/>
                          </a:lnTo>
                          <a:lnTo>
                            <a:pt x="195" y="59"/>
                          </a:lnTo>
                          <a:lnTo>
                            <a:pt x="190" y="54"/>
                          </a:lnTo>
                          <a:lnTo>
                            <a:pt x="183" y="52"/>
                          </a:lnTo>
                          <a:lnTo>
                            <a:pt x="176" y="47"/>
                          </a:lnTo>
                          <a:lnTo>
                            <a:pt x="171" y="42"/>
                          </a:lnTo>
                          <a:lnTo>
                            <a:pt x="166" y="40"/>
                          </a:lnTo>
                          <a:lnTo>
                            <a:pt x="159" y="38"/>
                          </a:lnTo>
                          <a:lnTo>
                            <a:pt x="155" y="33"/>
                          </a:lnTo>
                          <a:lnTo>
                            <a:pt x="150" y="30"/>
                          </a:lnTo>
                          <a:lnTo>
                            <a:pt x="143" y="28"/>
                          </a:lnTo>
                          <a:lnTo>
                            <a:pt x="140" y="26"/>
                          </a:lnTo>
                          <a:lnTo>
                            <a:pt x="133" y="23"/>
                          </a:lnTo>
                          <a:lnTo>
                            <a:pt x="128" y="19"/>
                          </a:lnTo>
                          <a:lnTo>
                            <a:pt x="124" y="19"/>
                          </a:lnTo>
                          <a:lnTo>
                            <a:pt x="121" y="16"/>
                          </a:lnTo>
                          <a:lnTo>
                            <a:pt x="112" y="14"/>
                          </a:lnTo>
                          <a:lnTo>
                            <a:pt x="105" y="9"/>
                          </a:lnTo>
                          <a:lnTo>
                            <a:pt x="97" y="7"/>
                          </a:lnTo>
                          <a:lnTo>
                            <a:pt x="88" y="4"/>
                          </a:lnTo>
                          <a:lnTo>
                            <a:pt x="83" y="2"/>
                          </a:lnTo>
                          <a:lnTo>
                            <a:pt x="76" y="2"/>
                          </a:lnTo>
                          <a:lnTo>
                            <a:pt x="69" y="0"/>
                          </a:lnTo>
                          <a:lnTo>
                            <a:pt x="64" y="0"/>
                          </a:lnTo>
                          <a:lnTo>
                            <a:pt x="59" y="0"/>
                          </a:lnTo>
                          <a:lnTo>
                            <a:pt x="55" y="0"/>
                          </a:lnTo>
                          <a:lnTo>
                            <a:pt x="50" y="0"/>
                          </a:lnTo>
                          <a:lnTo>
                            <a:pt x="45" y="0"/>
                          </a:lnTo>
                          <a:lnTo>
                            <a:pt x="40" y="0"/>
                          </a:lnTo>
                          <a:lnTo>
                            <a:pt x="36" y="2"/>
                          </a:lnTo>
                          <a:lnTo>
                            <a:pt x="26" y="4"/>
                          </a:lnTo>
                          <a:lnTo>
                            <a:pt x="19" y="7"/>
                          </a:lnTo>
                          <a:lnTo>
                            <a:pt x="12" y="9"/>
                          </a:lnTo>
                          <a:lnTo>
                            <a:pt x="9" y="9"/>
                          </a:lnTo>
                          <a:lnTo>
                            <a:pt x="5" y="9"/>
                          </a:lnTo>
                          <a:lnTo>
                            <a:pt x="5" y="11"/>
                          </a:lnTo>
                          <a:lnTo>
                            <a:pt x="0" y="14"/>
                          </a:lnTo>
                          <a:lnTo>
                            <a:pt x="0" y="14"/>
                          </a:lnTo>
                          <a:lnTo>
                            <a:pt x="2" y="14"/>
                          </a:lnTo>
                          <a:lnTo>
                            <a:pt x="5" y="16"/>
                          </a:lnTo>
                          <a:lnTo>
                            <a:pt x="12" y="16"/>
                          </a:lnTo>
                          <a:lnTo>
                            <a:pt x="19" y="16"/>
                          </a:lnTo>
                          <a:lnTo>
                            <a:pt x="26" y="16"/>
                          </a:lnTo>
                          <a:lnTo>
                            <a:pt x="33" y="19"/>
                          </a:lnTo>
                          <a:lnTo>
                            <a:pt x="43" y="23"/>
                          </a:lnTo>
                          <a:lnTo>
                            <a:pt x="52" y="26"/>
                          </a:lnTo>
                          <a:lnTo>
                            <a:pt x="57" y="28"/>
                          </a:lnTo>
                          <a:lnTo>
                            <a:pt x="62" y="30"/>
                          </a:lnTo>
                          <a:lnTo>
                            <a:pt x="66" y="35"/>
                          </a:lnTo>
                          <a:lnTo>
                            <a:pt x="71" y="38"/>
                          </a:lnTo>
                          <a:lnTo>
                            <a:pt x="76" y="42"/>
                          </a:lnTo>
                          <a:lnTo>
                            <a:pt x="81" y="47"/>
                          </a:lnTo>
                          <a:lnTo>
                            <a:pt x="86" y="52"/>
                          </a:lnTo>
                          <a:lnTo>
                            <a:pt x="88" y="57"/>
                          </a:lnTo>
                          <a:lnTo>
                            <a:pt x="93" y="64"/>
                          </a:lnTo>
                          <a:lnTo>
                            <a:pt x="95" y="69"/>
                          </a:lnTo>
                          <a:lnTo>
                            <a:pt x="97" y="73"/>
                          </a:lnTo>
                          <a:lnTo>
                            <a:pt x="100" y="80"/>
                          </a:lnTo>
                          <a:lnTo>
                            <a:pt x="100" y="85"/>
                          </a:lnTo>
                          <a:lnTo>
                            <a:pt x="102" y="90"/>
                          </a:lnTo>
                          <a:lnTo>
                            <a:pt x="102" y="97"/>
                          </a:lnTo>
                          <a:lnTo>
                            <a:pt x="102" y="104"/>
                          </a:lnTo>
                          <a:lnTo>
                            <a:pt x="102" y="109"/>
                          </a:lnTo>
                          <a:lnTo>
                            <a:pt x="102" y="114"/>
                          </a:lnTo>
                          <a:lnTo>
                            <a:pt x="102" y="121"/>
                          </a:lnTo>
                          <a:lnTo>
                            <a:pt x="102" y="128"/>
                          </a:lnTo>
                          <a:lnTo>
                            <a:pt x="100" y="135"/>
                          </a:lnTo>
                          <a:lnTo>
                            <a:pt x="100" y="140"/>
                          </a:lnTo>
                          <a:lnTo>
                            <a:pt x="100" y="147"/>
                          </a:lnTo>
                          <a:lnTo>
                            <a:pt x="100" y="154"/>
                          </a:lnTo>
                          <a:lnTo>
                            <a:pt x="100" y="161"/>
                          </a:lnTo>
                          <a:lnTo>
                            <a:pt x="97" y="168"/>
                          </a:lnTo>
                          <a:lnTo>
                            <a:pt x="97" y="176"/>
                          </a:lnTo>
                          <a:lnTo>
                            <a:pt x="100" y="185"/>
                          </a:lnTo>
                          <a:lnTo>
                            <a:pt x="100" y="192"/>
                          </a:lnTo>
                          <a:lnTo>
                            <a:pt x="100" y="199"/>
                          </a:lnTo>
                          <a:lnTo>
                            <a:pt x="102" y="209"/>
                          </a:lnTo>
                          <a:lnTo>
                            <a:pt x="105" y="218"/>
                          </a:lnTo>
                          <a:lnTo>
                            <a:pt x="107" y="226"/>
                          </a:lnTo>
                          <a:lnTo>
                            <a:pt x="112" y="235"/>
                          </a:lnTo>
                          <a:lnTo>
                            <a:pt x="112" y="237"/>
                          </a:lnTo>
                          <a:lnTo>
                            <a:pt x="114" y="242"/>
                          </a:lnTo>
                          <a:lnTo>
                            <a:pt x="116" y="249"/>
                          </a:lnTo>
                          <a:lnTo>
                            <a:pt x="119" y="254"/>
                          </a:lnTo>
                          <a:lnTo>
                            <a:pt x="124" y="259"/>
                          </a:lnTo>
                          <a:lnTo>
                            <a:pt x="126" y="264"/>
                          </a:lnTo>
                          <a:lnTo>
                            <a:pt x="128" y="268"/>
                          </a:lnTo>
                          <a:lnTo>
                            <a:pt x="131" y="273"/>
                          </a:lnTo>
                          <a:lnTo>
                            <a:pt x="135" y="278"/>
                          </a:lnTo>
                          <a:lnTo>
                            <a:pt x="140" y="283"/>
                          </a:lnTo>
                          <a:lnTo>
                            <a:pt x="143" y="290"/>
                          </a:lnTo>
                          <a:lnTo>
                            <a:pt x="147" y="294"/>
                          </a:lnTo>
                          <a:lnTo>
                            <a:pt x="152" y="299"/>
                          </a:lnTo>
                          <a:lnTo>
                            <a:pt x="157" y="304"/>
                          </a:lnTo>
                          <a:lnTo>
                            <a:pt x="159" y="309"/>
                          </a:lnTo>
                          <a:lnTo>
                            <a:pt x="166" y="314"/>
                          </a:lnTo>
                          <a:lnTo>
                            <a:pt x="174" y="323"/>
                          </a:lnTo>
                          <a:lnTo>
                            <a:pt x="183" y="333"/>
                          </a:lnTo>
                          <a:lnTo>
                            <a:pt x="188" y="335"/>
                          </a:lnTo>
                          <a:lnTo>
                            <a:pt x="193" y="340"/>
                          </a:lnTo>
                          <a:lnTo>
                            <a:pt x="197" y="344"/>
                          </a:lnTo>
                          <a:lnTo>
                            <a:pt x="202" y="349"/>
                          </a:lnTo>
                          <a:lnTo>
                            <a:pt x="207" y="352"/>
                          </a:lnTo>
                          <a:lnTo>
                            <a:pt x="214" y="356"/>
                          </a:lnTo>
                          <a:lnTo>
                            <a:pt x="219" y="359"/>
                          </a:lnTo>
                          <a:lnTo>
                            <a:pt x="224" y="363"/>
                          </a:lnTo>
                          <a:lnTo>
                            <a:pt x="233" y="368"/>
                          </a:lnTo>
                          <a:lnTo>
                            <a:pt x="243" y="375"/>
                          </a:lnTo>
                          <a:lnTo>
                            <a:pt x="247" y="378"/>
                          </a:lnTo>
                          <a:lnTo>
                            <a:pt x="252" y="380"/>
                          </a:lnTo>
                          <a:lnTo>
                            <a:pt x="257" y="382"/>
                          </a:lnTo>
                          <a:lnTo>
                            <a:pt x="262" y="385"/>
                          </a:lnTo>
                          <a:lnTo>
                            <a:pt x="271" y="390"/>
                          </a:lnTo>
                          <a:lnTo>
                            <a:pt x="278" y="392"/>
                          </a:lnTo>
                          <a:lnTo>
                            <a:pt x="288" y="397"/>
                          </a:lnTo>
                          <a:lnTo>
                            <a:pt x="297" y="402"/>
                          </a:lnTo>
                          <a:lnTo>
                            <a:pt x="304" y="404"/>
                          </a:lnTo>
                          <a:lnTo>
                            <a:pt x="312" y="404"/>
                          </a:lnTo>
                          <a:lnTo>
                            <a:pt x="316" y="406"/>
                          </a:lnTo>
                          <a:lnTo>
                            <a:pt x="323" y="409"/>
                          </a:lnTo>
                          <a:lnTo>
                            <a:pt x="331" y="409"/>
                          </a:lnTo>
                          <a:lnTo>
                            <a:pt x="335" y="409"/>
                          </a:lnTo>
                          <a:lnTo>
                            <a:pt x="340" y="409"/>
                          </a:lnTo>
                          <a:lnTo>
                            <a:pt x="345" y="409"/>
                          </a:lnTo>
                          <a:lnTo>
                            <a:pt x="352" y="406"/>
                          </a:lnTo>
                          <a:lnTo>
                            <a:pt x="354" y="404"/>
                          </a:lnTo>
                          <a:lnTo>
                            <a:pt x="354" y="397"/>
                          </a:lnTo>
                          <a:lnTo>
                            <a:pt x="352" y="390"/>
                          </a:lnTo>
                          <a:lnTo>
                            <a:pt x="342" y="382"/>
                          </a:lnTo>
                          <a:lnTo>
                            <a:pt x="335" y="378"/>
                          </a:lnTo>
                          <a:lnTo>
                            <a:pt x="331" y="375"/>
                          </a:lnTo>
                          <a:lnTo>
                            <a:pt x="326" y="373"/>
                          </a:lnTo>
                          <a:lnTo>
                            <a:pt x="321" y="371"/>
                          </a:lnTo>
                          <a:lnTo>
                            <a:pt x="316" y="371"/>
                          </a:lnTo>
                          <a:lnTo>
                            <a:pt x="309" y="366"/>
                          </a:lnTo>
                          <a:lnTo>
                            <a:pt x="304" y="366"/>
                          </a:lnTo>
                          <a:lnTo>
                            <a:pt x="300" y="363"/>
                          </a:lnTo>
                          <a:lnTo>
                            <a:pt x="295" y="363"/>
                          </a:lnTo>
                          <a:lnTo>
                            <a:pt x="288" y="361"/>
                          </a:lnTo>
                          <a:lnTo>
                            <a:pt x="281" y="361"/>
                          </a:lnTo>
                          <a:lnTo>
                            <a:pt x="276" y="359"/>
                          </a:lnTo>
                          <a:lnTo>
                            <a:pt x="271" y="359"/>
                          </a:lnTo>
                          <a:lnTo>
                            <a:pt x="264" y="356"/>
                          </a:lnTo>
                          <a:lnTo>
                            <a:pt x="257" y="354"/>
                          </a:lnTo>
                          <a:lnTo>
                            <a:pt x="250" y="349"/>
                          </a:lnTo>
                          <a:lnTo>
                            <a:pt x="243" y="347"/>
                          </a:lnTo>
                          <a:lnTo>
                            <a:pt x="238" y="344"/>
                          </a:lnTo>
                          <a:lnTo>
                            <a:pt x="231" y="340"/>
                          </a:lnTo>
                          <a:lnTo>
                            <a:pt x="224" y="335"/>
                          </a:lnTo>
                          <a:lnTo>
                            <a:pt x="219" y="333"/>
                          </a:lnTo>
                          <a:lnTo>
                            <a:pt x="212" y="328"/>
                          </a:lnTo>
                          <a:lnTo>
                            <a:pt x="204" y="323"/>
                          </a:lnTo>
                          <a:lnTo>
                            <a:pt x="197" y="316"/>
                          </a:lnTo>
                          <a:lnTo>
                            <a:pt x="193" y="309"/>
                          </a:lnTo>
                          <a:lnTo>
                            <a:pt x="185" y="302"/>
                          </a:lnTo>
                          <a:lnTo>
                            <a:pt x="181" y="294"/>
                          </a:lnTo>
                          <a:lnTo>
                            <a:pt x="174" y="285"/>
                          </a:lnTo>
                          <a:lnTo>
                            <a:pt x="169" y="275"/>
                          </a:lnTo>
                          <a:lnTo>
                            <a:pt x="164" y="271"/>
                          </a:lnTo>
                          <a:lnTo>
                            <a:pt x="162" y="266"/>
                          </a:lnTo>
                          <a:lnTo>
                            <a:pt x="159" y="261"/>
                          </a:lnTo>
                          <a:lnTo>
                            <a:pt x="157" y="256"/>
                          </a:lnTo>
                          <a:lnTo>
                            <a:pt x="155" y="252"/>
                          </a:lnTo>
                          <a:lnTo>
                            <a:pt x="152" y="247"/>
                          </a:lnTo>
                          <a:lnTo>
                            <a:pt x="150" y="242"/>
                          </a:lnTo>
                          <a:lnTo>
                            <a:pt x="147" y="237"/>
                          </a:lnTo>
                          <a:lnTo>
                            <a:pt x="145" y="230"/>
                          </a:lnTo>
                          <a:lnTo>
                            <a:pt x="143" y="226"/>
                          </a:lnTo>
                          <a:lnTo>
                            <a:pt x="140" y="221"/>
                          </a:lnTo>
                          <a:lnTo>
                            <a:pt x="138" y="218"/>
                          </a:lnTo>
                          <a:lnTo>
                            <a:pt x="135" y="206"/>
                          </a:lnTo>
                          <a:lnTo>
                            <a:pt x="133" y="199"/>
                          </a:lnTo>
                          <a:lnTo>
                            <a:pt x="128" y="190"/>
                          </a:lnTo>
                          <a:lnTo>
                            <a:pt x="126" y="180"/>
                          </a:lnTo>
                          <a:lnTo>
                            <a:pt x="124" y="171"/>
                          </a:lnTo>
                          <a:lnTo>
                            <a:pt x="121" y="164"/>
                          </a:lnTo>
                          <a:lnTo>
                            <a:pt x="119" y="154"/>
                          </a:lnTo>
                          <a:lnTo>
                            <a:pt x="119" y="147"/>
                          </a:lnTo>
                          <a:lnTo>
                            <a:pt x="116" y="138"/>
                          </a:lnTo>
                          <a:lnTo>
                            <a:pt x="116" y="130"/>
                          </a:lnTo>
                          <a:lnTo>
                            <a:pt x="116" y="123"/>
                          </a:lnTo>
                          <a:lnTo>
                            <a:pt x="116" y="116"/>
                          </a:lnTo>
                          <a:lnTo>
                            <a:pt x="116" y="109"/>
                          </a:lnTo>
                          <a:lnTo>
                            <a:pt x="116" y="104"/>
                          </a:lnTo>
                          <a:lnTo>
                            <a:pt x="116" y="97"/>
                          </a:lnTo>
                          <a:lnTo>
                            <a:pt x="116" y="90"/>
                          </a:lnTo>
                          <a:lnTo>
                            <a:pt x="116" y="85"/>
                          </a:lnTo>
                          <a:lnTo>
                            <a:pt x="119" y="80"/>
                          </a:lnTo>
                          <a:lnTo>
                            <a:pt x="121" y="71"/>
                          </a:lnTo>
                          <a:lnTo>
                            <a:pt x="124" y="64"/>
                          </a:lnTo>
                          <a:lnTo>
                            <a:pt x="126" y="59"/>
                          </a:lnTo>
                          <a:lnTo>
                            <a:pt x="133" y="57"/>
                          </a:lnTo>
                          <a:lnTo>
                            <a:pt x="135" y="57"/>
                          </a:lnTo>
                          <a:lnTo>
                            <a:pt x="145" y="59"/>
                          </a:lnTo>
                          <a:lnTo>
                            <a:pt x="150" y="59"/>
                          </a:lnTo>
                          <a:lnTo>
                            <a:pt x="157" y="64"/>
                          </a:lnTo>
                          <a:lnTo>
                            <a:pt x="164" y="66"/>
                          </a:lnTo>
                          <a:lnTo>
                            <a:pt x="171" y="69"/>
                          </a:lnTo>
                          <a:lnTo>
                            <a:pt x="178" y="71"/>
                          </a:lnTo>
                          <a:lnTo>
                            <a:pt x="185" y="76"/>
                          </a:lnTo>
                          <a:lnTo>
                            <a:pt x="195" y="80"/>
                          </a:lnTo>
                          <a:lnTo>
                            <a:pt x="202" y="88"/>
                          </a:lnTo>
                          <a:lnTo>
                            <a:pt x="212" y="90"/>
                          </a:lnTo>
                          <a:lnTo>
                            <a:pt x="221" y="97"/>
                          </a:lnTo>
                          <a:lnTo>
                            <a:pt x="226" y="99"/>
                          </a:lnTo>
                          <a:lnTo>
                            <a:pt x="231" y="102"/>
                          </a:lnTo>
                          <a:lnTo>
                            <a:pt x="238" y="107"/>
                          </a:lnTo>
                          <a:lnTo>
                            <a:pt x="243" y="109"/>
                          </a:lnTo>
                          <a:lnTo>
                            <a:pt x="250" y="114"/>
                          </a:lnTo>
                          <a:lnTo>
                            <a:pt x="259" y="121"/>
                          </a:lnTo>
                          <a:lnTo>
                            <a:pt x="264" y="126"/>
                          </a:lnTo>
                          <a:lnTo>
                            <a:pt x="271" y="128"/>
                          </a:lnTo>
                          <a:lnTo>
                            <a:pt x="273" y="133"/>
                          </a:lnTo>
                          <a:lnTo>
                            <a:pt x="281" y="138"/>
                          </a:lnTo>
                          <a:lnTo>
                            <a:pt x="288" y="145"/>
                          </a:lnTo>
                          <a:lnTo>
                            <a:pt x="297" y="149"/>
                          </a:lnTo>
                          <a:lnTo>
                            <a:pt x="307" y="159"/>
                          </a:lnTo>
                          <a:lnTo>
                            <a:pt x="316" y="166"/>
                          </a:lnTo>
                          <a:lnTo>
                            <a:pt x="323" y="173"/>
                          </a:lnTo>
                          <a:lnTo>
                            <a:pt x="333" y="183"/>
                          </a:lnTo>
                          <a:lnTo>
                            <a:pt x="340" y="190"/>
                          </a:lnTo>
                          <a:lnTo>
                            <a:pt x="347" y="197"/>
                          </a:lnTo>
                          <a:lnTo>
                            <a:pt x="354" y="206"/>
                          </a:lnTo>
                          <a:lnTo>
                            <a:pt x="362" y="214"/>
                          </a:lnTo>
                          <a:lnTo>
                            <a:pt x="366" y="221"/>
                          </a:lnTo>
                          <a:lnTo>
                            <a:pt x="371" y="230"/>
                          </a:lnTo>
                          <a:lnTo>
                            <a:pt x="373" y="237"/>
                          </a:lnTo>
                          <a:lnTo>
                            <a:pt x="378" y="245"/>
                          </a:lnTo>
                          <a:lnTo>
                            <a:pt x="381" y="254"/>
                          </a:lnTo>
                          <a:lnTo>
                            <a:pt x="385" y="261"/>
                          </a:lnTo>
                          <a:lnTo>
                            <a:pt x="388" y="268"/>
                          </a:lnTo>
                          <a:lnTo>
                            <a:pt x="390" y="278"/>
                          </a:lnTo>
                          <a:lnTo>
                            <a:pt x="395" y="285"/>
                          </a:lnTo>
                          <a:lnTo>
                            <a:pt x="397" y="292"/>
                          </a:lnTo>
                          <a:lnTo>
                            <a:pt x="400" y="299"/>
                          </a:lnTo>
                          <a:lnTo>
                            <a:pt x="402" y="306"/>
                          </a:lnTo>
                          <a:lnTo>
                            <a:pt x="402" y="314"/>
                          </a:lnTo>
                          <a:lnTo>
                            <a:pt x="404" y="323"/>
                          </a:lnTo>
                          <a:lnTo>
                            <a:pt x="407" y="328"/>
                          </a:lnTo>
                          <a:lnTo>
                            <a:pt x="409" y="335"/>
                          </a:lnTo>
                          <a:lnTo>
                            <a:pt x="412" y="340"/>
                          </a:lnTo>
                          <a:lnTo>
                            <a:pt x="414" y="347"/>
                          </a:lnTo>
                          <a:lnTo>
                            <a:pt x="414" y="352"/>
                          </a:lnTo>
                          <a:lnTo>
                            <a:pt x="416" y="356"/>
                          </a:lnTo>
                          <a:lnTo>
                            <a:pt x="416" y="361"/>
                          </a:lnTo>
                          <a:lnTo>
                            <a:pt x="419" y="366"/>
                          </a:lnTo>
                          <a:lnTo>
                            <a:pt x="421" y="373"/>
                          </a:lnTo>
                          <a:lnTo>
                            <a:pt x="426" y="378"/>
                          </a:lnTo>
                          <a:lnTo>
                            <a:pt x="431" y="380"/>
                          </a:lnTo>
                          <a:lnTo>
                            <a:pt x="435" y="380"/>
                          </a:lnTo>
                          <a:lnTo>
                            <a:pt x="440" y="378"/>
                          </a:lnTo>
                          <a:lnTo>
                            <a:pt x="445" y="373"/>
                          </a:lnTo>
                          <a:lnTo>
                            <a:pt x="445" y="373"/>
                          </a:lnTo>
                          <a:close/>
                        </a:path>
                      </a:pathLst>
                    </a:custGeom>
                    <a:solidFill>
                      <a:srgbClr val="173B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17453" name="Group 45"/>
                  <p:cNvGrpSpPr>
                    <a:grpSpLocks/>
                  </p:cNvGrpSpPr>
                  <p:nvPr/>
                </p:nvGrpSpPr>
                <p:grpSpPr bwMode="auto">
                  <a:xfrm>
                    <a:off x="9809" y="4797"/>
                    <a:ext cx="1325" cy="1639"/>
                    <a:chOff x="626" y="50"/>
                    <a:chExt cx="1325" cy="1639"/>
                  </a:xfrm>
                </p:grpSpPr>
                <p:sp>
                  <p:nvSpPr>
                    <p:cNvPr id="17454" name="Freeform 46"/>
                    <p:cNvSpPr>
                      <a:spLocks/>
                    </p:cNvSpPr>
                    <p:nvPr/>
                  </p:nvSpPr>
                  <p:spPr bwMode="auto">
                    <a:xfrm>
                      <a:off x="792" y="50"/>
                      <a:ext cx="419" cy="397"/>
                    </a:xfrm>
                    <a:custGeom>
                      <a:avLst/>
                      <a:gdLst/>
                      <a:ahLst/>
                      <a:cxnLst>
                        <a:cxn ang="0">
                          <a:pos x="417" y="350"/>
                        </a:cxn>
                        <a:cxn ang="0">
                          <a:pos x="417" y="338"/>
                        </a:cxn>
                        <a:cxn ang="0">
                          <a:pos x="417" y="326"/>
                        </a:cxn>
                        <a:cxn ang="0">
                          <a:pos x="417" y="314"/>
                        </a:cxn>
                        <a:cxn ang="0">
                          <a:pos x="417" y="297"/>
                        </a:cxn>
                        <a:cxn ang="0">
                          <a:pos x="417" y="283"/>
                        </a:cxn>
                        <a:cxn ang="0">
                          <a:pos x="414" y="273"/>
                        </a:cxn>
                        <a:cxn ang="0">
                          <a:pos x="414" y="262"/>
                        </a:cxn>
                        <a:cxn ang="0">
                          <a:pos x="412" y="252"/>
                        </a:cxn>
                        <a:cxn ang="0">
                          <a:pos x="410" y="243"/>
                        </a:cxn>
                        <a:cxn ang="0">
                          <a:pos x="407" y="231"/>
                        </a:cxn>
                        <a:cxn ang="0">
                          <a:pos x="403" y="219"/>
                        </a:cxn>
                        <a:cxn ang="0">
                          <a:pos x="398" y="207"/>
                        </a:cxn>
                        <a:cxn ang="0">
                          <a:pos x="393" y="195"/>
                        </a:cxn>
                        <a:cxn ang="0">
                          <a:pos x="386" y="183"/>
                        </a:cxn>
                        <a:cxn ang="0">
                          <a:pos x="381" y="171"/>
                        </a:cxn>
                        <a:cxn ang="0">
                          <a:pos x="374" y="162"/>
                        </a:cxn>
                        <a:cxn ang="0">
                          <a:pos x="364" y="150"/>
                        </a:cxn>
                        <a:cxn ang="0">
                          <a:pos x="355" y="138"/>
                        </a:cxn>
                        <a:cxn ang="0">
                          <a:pos x="343" y="126"/>
                        </a:cxn>
                        <a:cxn ang="0">
                          <a:pos x="334" y="114"/>
                        </a:cxn>
                        <a:cxn ang="0">
                          <a:pos x="319" y="105"/>
                        </a:cxn>
                        <a:cxn ang="0">
                          <a:pos x="307" y="93"/>
                        </a:cxn>
                        <a:cxn ang="0">
                          <a:pos x="291" y="83"/>
                        </a:cxn>
                        <a:cxn ang="0">
                          <a:pos x="276" y="74"/>
                        </a:cxn>
                        <a:cxn ang="0">
                          <a:pos x="257" y="64"/>
                        </a:cxn>
                        <a:cxn ang="0">
                          <a:pos x="241" y="55"/>
                        </a:cxn>
                        <a:cxn ang="0">
                          <a:pos x="224" y="48"/>
                        </a:cxn>
                        <a:cxn ang="0">
                          <a:pos x="210" y="40"/>
                        </a:cxn>
                        <a:cxn ang="0">
                          <a:pos x="193" y="36"/>
                        </a:cxn>
                        <a:cxn ang="0">
                          <a:pos x="179" y="28"/>
                        </a:cxn>
                        <a:cxn ang="0">
                          <a:pos x="165" y="24"/>
                        </a:cxn>
                        <a:cxn ang="0">
                          <a:pos x="150" y="19"/>
                        </a:cxn>
                        <a:cxn ang="0">
                          <a:pos x="138" y="14"/>
                        </a:cxn>
                        <a:cxn ang="0">
                          <a:pos x="126" y="12"/>
                        </a:cxn>
                        <a:cxn ang="0">
                          <a:pos x="115" y="7"/>
                        </a:cxn>
                        <a:cxn ang="0">
                          <a:pos x="105" y="5"/>
                        </a:cxn>
                        <a:cxn ang="0">
                          <a:pos x="93" y="5"/>
                        </a:cxn>
                        <a:cxn ang="0">
                          <a:pos x="84" y="2"/>
                        </a:cxn>
                        <a:cxn ang="0">
                          <a:pos x="69" y="2"/>
                        </a:cxn>
                        <a:cxn ang="0">
                          <a:pos x="53" y="0"/>
                        </a:cxn>
                        <a:cxn ang="0">
                          <a:pos x="38" y="0"/>
                        </a:cxn>
                        <a:cxn ang="0">
                          <a:pos x="27" y="2"/>
                        </a:cxn>
                        <a:cxn ang="0">
                          <a:pos x="17" y="5"/>
                        </a:cxn>
                        <a:cxn ang="0">
                          <a:pos x="8" y="7"/>
                        </a:cxn>
                        <a:cxn ang="0">
                          <a:pos x="0" y="9"/>
                        </a:cxn>
                        <a:cxn ang="0">
                          <a:pos x="312" y="364"/>
                        </a:cxn>
                        <a:cxn ang="0">
                          <a:pos x="417" y="352"/>
                        </a:cxn>
                      </a:cxnLst>
                      <a:rect l="0" t="0" r="r" b="b"/>
                      <a:pathLst>
                        <a:path w="419" h="397">
                          <a:moveTo>
                            <a:pt x="417" y="352"/>
                          </a:moveTo>
                          <a:lnTo>
                            <a:pt x="417" y="350"/>
                          </a:lnTo>
                          <a:lnTo>
                            <a:pt x="417" y="342"/>
                          </a:lnTo>
                          <a:lnTo>
                            <a:pt x="417" y="338"/>
                          </a:lnTo>
                          <a:lnTo>
                            <a:pt x="417" y="333"/>
                          </a:lnTo>
                          <a:lnTo>
                            <a:pt x="417" y="326"/>
                          </a:lnTo>
                          <a:lnTo>
                            <a:pt x="419" y="321"/>
                          </a:lnTo>
                          <a:lnTo>
                            <a:pt x="417" y="314"/>
                          </a:lnTo>
                          <a:lnTo>
                            <a:pt x="417" y="304"/>
                          </a:lnTo>
                          <a:lnTo>
                            <a:pt x="417" y="297"/>
                          </a:lnTo>
                          <a:lnTo>
                            <a:pt x="417" y="288"/>
                          </a:lnTo>
                          <a:lnTo>
                            <a:pt x="417" y="283"/>
                          </a:lnTo>
                          <a:lnTo>
                            <a:pt x="417" y="278"/>
                          </a:lnTo>
                          <a:lnTo>
                            <a:pt x="414" y="273"/>
                          </a:lnTo>
                          <a:lnTo>
                            <a:pt x="414" y="269"/>
                          </a:lnTo>
                          <a:lnTo>
                            <a:pt x="414" y="262"/>
                          </a:lnTo>
                          <a:lnTo>
                            <a:pt x="414" y="257"/>
                          </a:lnTo>
                          <a:lnTo>
                            <a:pt x="412" y="252"/>
                          </a:lnTo>
                          <a:lnTo>
                            <a:pt x="412" y="247"/>
                          </a:lnTo>
                          <a:lnTo>
                            <a:pt x="410" y="243"/>
                          </a:lnTo>
                          <a:lnTo>
                            <a:pt x="410" y="235"/>
                          </a:lnTo>
                          <a:lnTo>
                            <a:pt x="407" y="231"/>
                          </a:lnTo>
                          <a:lnTo>
                            <a:pt x="405" y="226"/>
                          </a:lnTo>
                          <a:lnTo>
                            <a:pt x="403" y="219"/>
                          </a:lnTo>
                          <a:lnTo>
                            <a:pt x="400" y="214"/>
                          </a:lnTo>
                          <a:lnTo>
                            <a:pt x="398" y="207"/>
                          </a:lnTo>
                          <a:lnTo>
                            <a:pt x="395" y="202"/>
                          </a:lnTo>
                          <a:lnTo>
                            <a:pt x="393" y="195"/>
                          </a:lnTo>
                          <a:lnTo>
                            <a:pt x="391" y="190"/>
                          </a:lnTo>
                          <a:lnTo>
                            <a:pt x="386" y="183"/>
                          </a:lnTo>
                          <a:lnTo>
                            <a:pt x="383" y="178"/>
                          </a:lnTo>
                          <a:lnTo>
                            <a:pt x="381" y="171"/>
                          </a:lnTo>
                          <a:lnTo>
                            <a:pt x="376" y="166"/>
                          </a:lnTo>
                          <a:lnTo>
                            <a:pt x="374" y="162"/>
                          </a:lnTo>
                          <a:lnTo>
                            <a:pt x="369" y="155"/>
                          </a:lnTo>
                          <a:lnTo>
                            <a:pt x="364" y="150"/>
                          </a:lnTo>
                          <a:lnTo>
                            <a:pt x="360" y="143"/>
                          </a:lnTo>
                          <a:lnTo>
                            <a:pt x="355" y="138"/>
                          </a:lnTo>
                          <a:lnTo>
                            <a:pt x="350" y="133"/>
                          </a:lnTo>
                          <a:lnTo>
                            <a:pt x="343" y="126"/>
                          </a:lnTo>
                          <a:lnTo>
                            <a:pt x="338" y="121"/>
                          </a:lnTo>
                          <a:lnTo>
                            <a:pt x="334" y="114"/>
                          </a:lnTo>
                          <a:lnTo>
                            <a:pt x="326" y="109"/>
                          </a:lnTo>
                          <a:lnTo>
                            <a:pt x="319" y="105"/>
                          </a:lnTo>
                          <a:lnTo>
                            <a:pt x="312" y="97"/>
                          </a:lnTo>
                          <a:lnTo>
                            <a:pt x="307" y="93"/>
                          </a:lnTo>
                          <a:lnTo>
                            <a:pt x="300" y="88"/>
                          </a:lnTo>
                          <a:lnTo>
                            <a:pt x="291" y="83"/>
                          </a:lnTo>
                          <a:lnTo>
                            <a:pt x="284" y="78"/>
                          </a:lnTo>
                          <a:lnTo>
                            <a:pt x="276" y="74"/>
                          </a:lnTo>
                          <a:lnTo>
                            <a:pt x="267" y="69"/>
                          </a:lnTo>
                          <a:lnTo>
                            <a:pt x="257" y="64"/>
                          </a:lnTo>
                          <a:lnTo>
                            <a:pt x="250" y="59"/>
                          </a:lnTo>
                          <a:lnTo>
                            <a:pt x="241" y="55"/>
                          </a:lnTo>
                          <a:lnTo>
                            <a:pt x="231" y="50"/>
                          </a:lnTo>
                          <a:lnTo>
                            <a:pt x="224" y="48"/>
                          </a:lnTo>
                          <a:lnTo>
                            <a:pt x="217" y="43"/>
                          </a:lnTo>
                          <a:lnTo>
                            <a:pt x="210" y="40"/>
                          </a:lnTo>
                          <a:lnTo>
                            <a:pt x="200" y="38"/>
                          </a:lnTo>
                          <a:lnTo>
                            <a:pt x="193" y="36"/>
                          </a:lnTo>
                          <a:lnTo>
                            <a:pt x="186" y="31"/>
                          </a:lnTo>
                          <a:lnTo>
                            <a:pt x="179" y="28"/>
                          </a:lnTo>
                          <a:lnTo>
                            <a:pt x="172" y="26"/>
                          </a:lnTo>
                          <a:lnTo>
                            <a:pt x="165" y="24"/>
                          </a:lnTo>
                          <a:lnTo>
                            <a:pt x="157" y="21"/>
                          </a:lnTo>
                          <a:lnTo>
                            <a:pt x="150" y="19"/>
                          </a:lnTo>
                          <a:lnTo>
                            <a:pt x="146" y="17"/>
                          </a:lnTo>
                          <a:lnTo>
                            <a:pt x="138" y="14"/>
                          </a:lnTo>
                          <a:lnTo>
                            <a:pt x="131" y="14"/>
                          </a:lnTo>
                          <a:lnTo>
                            <a:pt x="126" y="12"/>
                          </a:lnTo>
                          <a:lnTo>
                            <a:pt x="122" y="9"/>
                          </a:lnTo>
                          <a:lnTo>
                            <a:pt x="115" y="7"/>
                          </a:lnTo>
                          <a:lnTo>
                            <a:pt x="110" y="7"/>
                          </a:lnTo>
                          <a:lnTo>
                            <a:pt x="105" y="5"/>
                          </a:lnTo>
                          <a:lnTo>
                            <a:pt x="98" y="5"/>
                          </a:lnTo>
                          <a:lnTo>
                            <a:pt x="93" y="5"/>
                          </a:lnTo>
                          <a:lnTo>
                            <a:pt x="88" y="5"/>
                          </a:lnTo>
                          <a:lnTo>
                            <a:pt x="84" y="2"/>
                          </a:lnTo>
                          <a:lnTo>
                            <a:pt x="79" y="2"/>
                          </a:lnTo>
                          <a:lnTo>
                            <a:pt x="69" y="2"/>
                          </a:lnTo>
                          <a:lnTo>
                            <a:pt x="62" y="2"/>
                          </a:lnTo>
                          <a:lnTo>
                            <a:pt x="53" y="0"/>
                          </a:lnTo>
                          <a:lnTo>
                            <a:pt x="46" y="0"/>
                          </a:lnTo>
                          <a:lnTo>
                            <a:pt x="38" y="0"/>
                          </a:lnTo>
                          <a:lnTo>
                            <a:pt x="34" y="2"/>
                          </a:lnTo>
                          <a:lnTo>
                            <a:pt x="27" y="2"/>
                          </a:lnTo>
                          <a:lnTo>
                            <a:pt x="22" y="2"/>
                          </a:lnTo>
                          <a:lnTo>
                            <a:pt x="17" y="5"/>
                          </a:lnTo>
                          <a:lnTo>
                            <a:pt x="15" y="5"/>
                          </a:lnTo>
                          <a:lnTo>
                            <a:pt x="8" y="7"/>
                          </a:lnTo>
                          <a:lnTo>
                            <a:pt x="3" y="9"/>
                          </a:lnTo>
                          <a:lnTo>
                            <a:pt x="0" y="9"/>
                          </a:lnTo>
                          <a:lnTo>
                            <a:pt x="0" y="12"/>
                          </a:lnTo>
                          <a:lnTo>
                            <a:pt x="312" y="364"/>
                          </a:lnTo>
                          <a:lnTo>
                            <a:pt x="393" y="397"/>
                          </a:lnTo>
                          <a:lnTo>
                            <a:pt x="417" y="352"/>
                          </a:lnTo>
                          <a:lnTo>
                            <a:pt x="417" y="352"/>
                          </a:lnTo>
                          <a:close/>
                        </a:path>
                      </a:pathLst>
                    </a:custGeom>
                    <a:solidFill>
                      <a:srgbClr val="2B6B17"/>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55" name="Freeform 47"/>
                    <p:cNvSpPr>
                      <a:spLocks/>
                    </p:cNvSpPr>
                    <p:nvPr/>
                  </p:nvSpPr>
                  <p:spPr bwMode="auto">
                    <a:xfrm>
                      <a:off x="1233" y="188"/>
                      <a:ext cx="152" cy="202"/>
                    </a:xfrm>
                    <a:custGeom>
                      <a:avLst/>
                      <a:gdLst/>
                      <a:ahLst/>
                      <a:cxnLst>
                        <a:cxn ang="0">
                          <a:pos x="7" y="183"/>
                        </a:cxn>
                        <a:cxn ang="0">
                          <a:pos x="11" y="174"/>
                        </a:cxn>
                        <a:cxn ang="0">
                          <a:pos x="19" y="159"/>
                        </a:cxn>
                        <a:cxn ang="0">
                          <a:pos x="28" y="145"/>
                        </a:cxn>
                        <a:cxn ang="0">
                          <a:pos x="38" y="128"/>
                        </a:cxn>
                        <a:cxn ang="0">
                          <a:pos x="47" y="114"/>
                        </a:cxn>
                        <a:cxn ang="0">
                          <a:pos x="57" y="97"/>
                        </a:cxn>
                        <a:cxn ang="0">
                          <a:pos x="69" y="81"/>
                        </a:cxn>
                        <a:cxn ang="0">
                          <a:pos x="78" y="64"/>
                        </a:cxn>
                        <a:cxn ang="0">
                          <a:pos x="88" y="50"/>
                        </a:cxn>
                        <a:cxn ang="0">
                          <a:pos x="97" y="36"/>
                        </a:cxn>
                        <a:cxn ang="0">
                          <a:pos x="109" y="24"/>
                        </a:cxn>
                        <a:cxn ang="0">
                          <a:pos x="119" y="14"/>
                        </a:cxn>
                        <a:cxn ang="0">
                          <a:pos x="126" y="7"/>
                        </a:cxn>
                        <a:cxn ang="0">
                          <a:pos x="138" y="0"/>
                        </a:cxn>
                        <a:cxn ang="0">
                          <a:pos x="149" y="5"/>
                        </a:cxn>
                        <a:cxn ang="0">
                          <a:pos x="152" y="14"/>
                        </a:cxn>
                        <a:cxn ang="0">
                          <a:pos x="147" y="26"/>
                        </a:cxn>
                        <a:cxn ang="0">
                          <a:pos x="140" y="43"/>
                        </a:cxn>
                        <a:cxn ang="0">
                          <a:pos x="128" y="62"/>
                        </a:cxn>
                        <a:cxn ang="0">
                          <a:pos x="116" y="76"/>
                        </a:cxn>
                        <a:cxn ang="0">
                          <a:pos x="111" y="86"/>
                        </a:cxn>
                        <a:cxn ang="0">
                          <a:pos x="104" y="97"/>
                        </a:cxn>
                        <a:cxn ang="0">
                          <a:pos x="97" y="107"/>
                        </a:cxn>
                        <a:cxn ang="0">
                          <a:pos x="90" y="119"/>
                        </a:cxn>
                        <a:cxn ang="0">
                          <a:pos x="85" y="128"/>
                        </a:cxn>
                        <a:cxn ang="0">
                          <a:pos x="78" y="143"/>
                        </a:cxn>
                        <a:cxn ang="0">
                          <a:pos x="64" y="162"/>
                        </a:cxn>
                        <a:cxn ang="0">
                          <a:pos x="50" y="176"/>
                        </a:cxn>
                        <a:cxn ang="0">
                          <a:pos x="33" y="188"/>
                        </a:cxn>
                        <a:cxn ang="0">
                          <a:pos x="19" y="195"/>
                        </a:cxn>
                        <a:cxn ang="0">
                          <a:pos x="7" y="200"/>
                        </a:cxn>
                        <a:cxn ang="0">
                          <a:pos x="0" y="200"/>
                        </a:cxn>
                        <a:cxn ang="0">
                          <a:pos x="0" y="193"/>
                        </a:cxn>
                        <a:cxn ang="0">
                          <a:pos x="4" y="188"/>
                        </a:cxn>
                      </a:cxnLst>
                      <a:rect l="0" t="0" r="r" b="b"/>
                      <a:pathLst>
                        <a:path w="152" h="202">
                          <a:moveTo>
                            <a:pt x="4" y="188"/>
                          </a:moveTo>
                          <a:lnTo>
                            <a:pt x="7" y="183"/>
                          </a:lnTo>
                          <a:lnTo>
                            <a:pt x="9" y="178"/>
                          </a:lnTo>
                          <a:lnTo>
                            <a:pt x="11" y="174"/>
                          </a:lnTo>
                          <a:lnTo>
                            <a:pt x="16" y="166"/>
                          </a:lnTo>
                          <a:lnTo>
                            <a:pt x="19" y="159"/>
                          </a:lnTo>
                          <a:lnTo>
                            <a:pt x="23" y="152"/>
                          </a:lnTo>
                          <a:lnTo>
                            <a:pt x="28" y="145"/>
                          </a:lnTo>
                          <a:lnTo>
                            <a:pt x="33" y="138"/>
                          </a:lnTo>
                          <a:lnTo>
                            <a:pt x="38" y="128"/>
                          </a:lnTo>
                          <a:lnTo>
                            <a:pt x="42" y="121"/>
                          </a:lnTo>
                          <a:lnTo>
                            <a:pt x="47" y="114"/>
                          </a:lnTo>
                          <a:lnTo>
                            <a:pt x="52" y="105"/>
                          </a:lnTo>
                          <a:lnTo>
                            <a:pt x="57" y="97"/>
                          </a:lnTo>
                          <a:lnTo>
                            <a:pt x="61" y="90"/>
                          </a:lnTo>
                          <a:lnTo>
                            <a:pt x="69" y="81"/>
                          </a:lnTo>
                          <a:lnTo>
                            <a:pt x="73" y="74"/>
                          </a:lnTo>
                          <a:lnTo>
                            <a:pt x="78" y="64"/>
                          </a:lnTo>
                          <a:lnTo>
                            <a:pt x="83" y="57"/>
                          </a:lnTo>
                          <a:lnTo>
                            <a:pt x="88" y="50"/>
                          </a:lnTo>
                          <a:lnTo>
                            <a:pt x="92" y="43"/>
                          </a:lnTo>
                          <a:lnTo>
                            <a:pt x="97" y="36"/>
                          </a:lnTo>
                          <a:lnTo>
                            <a:pt x="104" y="31"/>
                          </a:lnTo>
                          <a:lnTo>
                            <a:pt x="109" y="24"/>
                          </a:lnTo>
                          <a:lnTo>
                            <a:pt x="114" y="19"/>
                          </a:lnTo>
                          <a:lnTo>
                            <a:pt x="119" y="14"/>
                          </a:lnTo>
                          <a:lnTo>
                            <a:pt x="123" y="9"/>
                          </a:lnTo>
                          <a:lnTo>
                            <a:pt x="126" y="7"/>
                          </a:lnTo>
                          <a:lnTo>
                            <a:pt x="130" y="5"/>
                          </a:lnTo>
                          <a:lnTo>
                            <a:pt x="138" y="0"/>
                          </a:lnTo>
                          <a:lnTo>
                            <a:pt x="145" y="2"/>
                          </a:lnTo>
                          <a:lnTo>
                            <a:pt x="149" y="5"/>
                          </a:lnTo>
                          <a:lnTo>
                            <a:pt x="152" y="9"/>
                          </a:lnTo>
                          <a:lnTo>
                            <a:pt x="152" y="14"/>
                          </a:lnTo>
                          <a:lnTo>
                            <a:pt x="152" y="21"/>
                          </a:lnTo>
                          <a:lnTo>
                            <a:pt x="147" y="26"/>
                          </a:lnTo>
                          <a:lnTo>
                            <a:pt x="145" y="33"/>
                          </a:lnTo>
                          <a:lnTo>
                            <a:pt x="140" y="43"/>
                          </a:lnTo>
                          <a:lnTo>
                            <a:pt x="135" y="52"/>
                          </a:lnTo>
                          <a:lnTo>
                            <a:pt x="128" y="62"/>
                          </a:lnTo>
                          <a:lnTo>
                            <a:pt x="121" y="71"/>
                          </a:lnTo>
                          <a:lnTo>
                            <a:pt x="116" y="76"/>
                          </a:lnTo>
                          <a:lnTo>
                            <a:pt x="114" y="81"/>
                          </a:lnTo>
                          <a:lnTo>
                            <a:pt x="111" y="86"/>
                          </a:lnTo>
                          <a:lnTo>
                            <a:pt x="107" y="90"/>
                          </a:lnTo>
                          <a:lnTo>
                            <a:pt x="104" y="97"/>
                          </a:lnTo>
                          <a:lnTo>
                            <a:pt x="100" y="102"/>
                          </a:lnTo>
                          <a:lnTo>
                            <a:pt x="97" y="107"/>
                          </a:lnTo>
                          <a:lnTo>
                            <a:pt x="95" y="112"/>
                          </a:lnTo>
                          <a:lnTo>
                            <a:pt x="90" y="119"/>
                          </a:lnTo>
                          <a:lnTo>
                            <a:pt x="88" y="124"/>
                          </a:lnTo>
                          <a:lnTo>
                            <a:pt x="85" y="128"/>
                          </a:lnTo>
                          <a:lnTo>
                            <a:pt x="83" y="133"/>
                          </a:lnTo>
                          <a:lnTo>
                            <a:pt x="78" y="143"/>
                          </a:lnTo>
                          <a:lnTo>
                            <a:pt x="71" y="152"/>
                          </a:lnTo>
                          <a:lnTo>
                            <a:pt x="64" y="162"/>
                          </a:lnTo>
                          <a:lnTo>
                            <a:pt x="57" y="169"/>
                          </a:lnTo>
                          <a:lnTo>
                            <a:pt x="50" y="176"/>
                          </a:lnTo>
                          <a:lnTo>
                            <a:pt x="40" y="183"/>
                          </a:lnTo>
                          <a:lnTo>
                            <a:pt x="33" y="188"/>
                          </a:lnTo>
                          <a:lnTo>
                            <a:pt x="26" y="193"/>
                          </a:lnTo>
                          <a:lnTo>
                            <a:pt x="19" y="195"/>
                          </a:lnTo>
                          <a:lnTo>
                            <a:pt x="11" y="200"/>
                          </a:lnTo>
                          <a:lnTo>
                            <a:pt x="7" y="200"/>
                          </a:lnTo>
                          <a:lnTo>
                            <a:pt x="2" y="202"/>
                          </a:lnTo>
                          <a:lnTo>
                            <a:pt x="0" y="200"/>
                          </a:lnTo>
                          <a:lnTo>
                            <a:pt x="0" y="197"/>
                          </a:lnTo>
                          <a:lnTo>
                            <a:pt x="0" y="193"/>
                          </a:lnTo>
                          <a:lnTo>
                            <a:pt x="4" y="188"/>
                          </a:lnTo>
                          <a:lnTo>
                            <a:pt x="4" y="188"/>
                          </a:lnTo>
                          <a:close/>
                        </a:path>
                      </a:pathLst>
                    </a:custGeom>
                    <a:solidFill>
                      <a:srgbClr val="DEB891"/>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56" name="Freeform 48"/>
                    <p:cNvSpPr>
                      <a:spLocks/>
                    </p:cNvSpPr>
                    <p:nvPr/>
                  </p:nvSpPr>
                  <p:spPr bwMode="auto">
                    <a:xfrm>
                      <a:off x="935" y="366"/>
                      <a:ext cx="1016" cy="1323"/>
                    </a:xfrm>
                    <a:custGeom>
                      <a:avLst/>
                      <a:gdLst/>
                      <a:ahLst/>
                      <a:cxnLst>
                        <a:cxn ang="0">
                          <a:pos x="112" y="193"/>
                        </a:cxn>
                        <a:cxn ang="0">
                          <a:pos x="148" y="145"/>
                        </a:cxn>
                        <a:cxn ang="0">
                          <a:pos x="207" y="93"/>
                        </a:cxn>
                        <a:cxn ang="0">
                          <a:pos x="293" y="45"/>
                        </a:cxn>
                        <a:cxn ang="0">
                          <a:pos x="409" y="12"/>
                        </a:cxn>
                        <a:cxn ang="0">
                          <a:pos x="562" y="0"/>
                        </a:cxn>
                        <a:cxn ang="0">
                          <a:pos x="731" y="19"/>
                        </a:cxn>
                        <a:cxn ang="0">
                          <a:pos x="854" y="57"/>
                        </a:cxn>
                        <a:cxn ang="0">
                          <a:pos x="935" y="114"/>
                        </a:cxn>
                        <a:cxn ang="0">
                          <a:pos x="985" y="186"/>
                        </a:cxn>
                        <a:cxn ang="0">
                          <a:pos x="1009" y="271"/>
                        </a:cxn>
                        <a:cxn ang="0">
                          <a:pos x="1016" y="371"/>
                        </a:cxn>
                        <a:cxn ang="0">
                          <a:pos x="1016" y="481"/>
                        </a:cxn>
                        <a:cxn ang="0">
                          <a:pos x="1011" y="602"/>
                        </a:cxn>
                        <a:cxn ang="0">
                          <a:pos x="980" y="740"/>
                        </a:cxn>
                        <a:cxn ang="0">
                          <a:pos x="931" y="883"/>
                        </a:cxn>
                        <a:cxn ang="0">
                          <a:pos x="866" y="1023"/>
                        </a:cxn>
                        <a:cxn ang="0">
                          <a:pos x="790" y="1147"/>
                        </a:cxn>
                        <a:cxn ang="0">
                          <a:pos x="716" y="1244"/>
                        </a:cxn>
                        <a:cxn ang="0">
                          <a:pos x="645" y="1304"/>
                        </a:cxn>
                        <a:cxn ang="0">
                          <a:pos x="585" y="1323"/>
                        </a:cxn>
                        <a:cxn ang="0">
                          <a:pos x="528" y="1320"/>
                        </a:cxn>
                        <a:cxn ang="0">
                          <a:pos x="474" y="1311"/>
                        </a:cxn>
                        <a:cxn ang="0">
                          <a:pos x="426" y="1296"/>
                        </a:cxn>
                        <a:cxn ang="0">
                          <a:pos x="378" y="1282"/>
                        </a:cxn>
                        <a:cxn ang="0">
                          <a:pos x="331" y="1268"/>
                        </a:cxn>
                        <a:cxn ang="0">
                          <a:pos x="264" y="1266"/>
                        </a:cxn>
                        <a:cxn ang="0">
                          <a:pos x="188" y="1277"/>
                        </a:cxn>
                        <a:cxn ang="0">
                          <a:pos x="119" y="1292"/>
                        </a:cxn>
                        <a:cxn ang="0">
                          <a:pos x="55" y="1289"/>
                        </a:cxn>
                        <a:cxn ang="0">
                          <a:pos x="3" y="1263"/>
                        </a:cxn>
                        <a:cxn ang="0">
                          <a:pos x="29" y="1256"/>
                        </a:cxn>
                        <a:cxn ang="0">
                          <a:pos x="93" y="1254"/>
                        </a:cxn>
                        <a:cxn ang="0">
                          <a:pos x="169" y="1235"/>
                        </a:cxn>
                        <a:cxn ang="0">
                          <a:pos x="240" y="1227"/>
                        </a:cxn>
                        <a:cxn ang="0">
                          <a:pos x="300" y="1235"/>
                        </a:cxn>
                        <a:cxn ang="0">
                          <a:pos x="359" y="1251"/>
                        </a:cxn>
                        <a:cxn ang="0">
                          <a:pos x="417" y="1268"/>
                        </a:cxn>
                        <a:cxn ang="0">
                          <a:pos x="483" y="1280"/>
                        </a:cxn>
                        <a:cxn ang="0">
                          <a:pos x="552" y="1273"/>
                        </a:cxn>
                        <a:cxn ang="0">
                          <a:pos x="614" y="1244"/>
                        </a:cxn>
                        <a:cxn ang="0">
                          <a:pos x="662" y="1197"/>
                        </a:cxn>
                        <a:cxn ang="0">
                          <a:pos x="721" y="1120"/>
                        </a:cxn>
                        <a:cxn ang="0">
                          <a:pos x="783" y="1018"/>
                        </a:cxn>
                        <a:cxn ang="0">
                          <a:pos x="842" y="897"/>
                        </a:cxn>
                        <a:cxn ang="0">
                          <a:pos x="892" y="759"/>
                        </a:cxn>
                        <a:cxn ang="0">
                          <a:pos x="923" y="612"/>
                        </a:cxn>
                        <a:cxn ang="0">
                          <a:pos x="931" y="459"/>
                        </a:cxn>
                        <a:cxn ang="0">
                          <a:pos x="914" y="328"/>
                        </a:cxn>
                        <a:cxn ang="0">
                          <a:pos x="885" y="226"/>
                        </a:cxn>
                        <a:cxn ang="0">
                          <a:pos x="842" y="155"/>
                        </a:cxn>
                        <a:cxn ang="0">
                          <a:pos x="788" y="103"/>
                        </a:cxn>
                        <a:cxn ang="0">
                          <a:pos x="724" y="72"/>
                        </a:cxn>
                        <a:cxn ang="0">
                          <a:pos x="650" y="55"/>
                        </a:cxn>
                        <a:cxn ang="0">
                          <a:pos x="571" y="53"/>
                        </a:cxn>
                        <a:cxn ang="0">
                          <a:pos x="493" y="50"/>
                        </a:cxn>
                        <a:cxn ang="0">
                          <a:pos x="426" y="55"/>
                        </a:cxn>
                        <a:cxn ang="0">
                          <a:pos x="369" y="62"/>
                        </a:cxn>
                        <a:cxn ang="0">
                          <a:pos x="319" y="79"/>
                        </a:cxn>
                        <a:cxn ang="0">
                          <a:pos x="271" y="103"/>
                        </a:cxn>
                        <a:cxn ang="0">
                          <a:pos x="191" y="167"/>
                        </a:cxn>
                        <a:cxn ang="0">
                          <a:pos x="126" y="226"/>
                        </a:cxn>
                        <a:cxn ang="0">
                          <a:pos x="83" y="257"/>
                        </a:cxn>
                      </a:cxnLst>
                      <a:rect l="0" t="0" r="r" b="b"/>
                      <a:pathLst>
                        <a:path w="1016" h="1323">
                          <a:moveTo>
                            <a:pt x="91" y="233"/>
                          </a:moveTo>
                          <a:lnTo>
                            <a:pt x="91" y="231"/>
                          </a:lnTo>
                          <a:lnTo>
                            <a:pt x="93" y="229"/>
                          </a:lnTo>
                          <a:lnTo>
                            <a:pt x="93" y="226"/>
                          </a:lnTo>
                          <a:lnTo>
                            <a:pt x="95" y="221"/>
                          </a:lnTo>
                          <a:lnTo>
                            <a:pt x="98" y="214"/>
                          </a:lnTo>
                          <a:lnTo>
                            <a:pt x="102" y="207"/>
                          </a:lnTo>
                          <a:lnTo>
                            <a:pt x="107" y="200"/>
                          </a:lnTo>
                          <a:lnTo>
                            <a:pt x="112" y="193"/>
                          </a:lnTo>
                          <a:lnTo>
                            <a:pt x="114" y="186"/>
                          </a:lnTo>
                          <a:lnTo>
                            <a:pt x="117" y="181"/>
                          </a:lnTo>
                          <a:lnTo>
                            <a:pt x="121" y="176"/>
                          </a:lnTo>
                          <a:lnTo>
                            <a:pt x="126" y="172"/>
                          </a:lnTo>
                          <a:lnTo>
                            <a:pt x="129" y="167"/>
                          </a:lnTo>
                          <a:lnTo>
                            <a:pt x="133" y="162"/>
                          </a:lnTo>
                          <a:lnTo>
                            <a:pt x="138" y="157"/>
                          </a:lnTo>
                          <a:lnTo>
                            <a:pt x="143" y="152"/>
                          </a:lnTo>
                          <a:lnTo>
                            <a:pt x="148" y="145"/>
                          </a:lnTo>
                          <a:lnTo>
                            <a:pt x="152" y="138"/>
                          </a:lnTo>
                          <a:lnTo>
                            <a:pt x="160" y="133"/>
                          </a:lnTo>
                          <a:lnTo>
                            <a:pt x="164" y="129"/>
                          </a:lnTo>
                          <a:lnTo>
                            <a:pt x="169" y="122"/>
                          </a:lnTo>
                          <a:lnTo>
                            <a:pt x="176" y="117"/>
                          </a:lnTo>
                          <a:lnTo>
                            <a:pt x="183" y="112"/>
                          </a:lnTo>
                          <a:lnTo>
                            <a:pt x="193" y="105"/>
                          </a:lnTo>
                          <a:lnTo>
                            <a:pt x="200" y="100"/>
                          </a:lnTo>
                          <a:lnTo>
                            <a:pt x="207" y="93"/>
                          </a:lnTo>
                          <a:lnTo>
                            <a:pt x="214" y="88"/>
                          </a:lnTo>
                          <a:lnTo>
                            <a:pt x="224" y="81"/>
                          </a:lnTo>
                          <a:lnTo>
                            <a:pt x="231" y="76"/>
                          </a:lnTo>
                          <a:lnTo>
                            <a:pt x="240" y="72"/>
                          </a:lnTo>
                          <a:lnTo>
                            <a:pt x="250" y="67"/>
                          </a:lnTo>
                          <a:lnTo>
                            <a:pt x="260" y="62"/>
                          </a:lnTo>
                          <a:lnTo>
                            <a:pt x="271" y="55"/>
                          </a:lnTo>
                          <a:lnTo>
                            <a:pt x="281" y="50"/>
                          </a:lnTo>
                          <a:lnTo>
                            <a:pt x="293" y="45"/>
                          </a:lnTo>
                          <a:lnTo>
                            <a:pt x="305" y="41"/>
                          </a:lnTo>
                          <a:lnTo>
                            <a:pt x="314" y="36"/>
                          </a:lnTo>
                          <a:lnTo>
                            <a:pt x="329" y="31"/>
                          </a:lnTo>
                          <a:lnTo>
                            <a:pt x="340" y="29"/>
                          </a:lnTo>
                          <a:lnTo>
                            <a:pt x="355" y="24"/>
                          </a:lnTo>
                          <a:lnTo>
                            <a:pt x="367" y="22"/>
                          </a:lnTo>
                          <a:lnTo>
                            <a:pt x="381" y="17"/>
                          </a:lnTo>
                          <a:lnTo>
                            <a:pt x="395" y="15"/>
                          </a:lnTo>
                          <a:lnTo>
                            <a:pt x="409" y="12"/>
                          </a:lnTo>
                          <a:lnTo>
                            <a:pt x="424" y="10"/>
                          </a:lnTo>
                          <a:lnTo>
                            <a:pt x="440" y="7"/>
                          </a:lnTo>
                          <a:lnTo>
                            <a:pt x="455" y="5"/>
                          </a:lnTo>
                          <a:lnTo>
                            <a:pt x="471" y="5"/>
                          </a:lnTo>
                          <a:lnTo>
                            <a:pt x="488" y="3"/>
                          </a:lnTo>
                          <a:lnTo>
                            <a:pt x="505" y="0"/>
                          </a:lnTo>
                          <a:lnTo>
                            <a:pt x="524" y="0"/>
                          </a:lnTo>
                          <a:lnTo>
                            <a:pt x="543" y="0"/>
                          </a:lnTo>
                          <a:lnTo>
                            <a:pt x="562" y="0"/>
                          </a:lnTo>
                          <a:lnTo>
                            <a:pt x="581" y="3"/>
                          </a:lnTo>
                          <a:lnTo>
                            <a:pt x="600" y="3"/>
                          </a:lnTo>
                          <a:lnTo>
                            <a:pt x="621" y="5"/>
                          </a:lnTo>
                          <a:lnTo>
                            <a:pt x="640" y="7"/>
                          </a:lnTo>
                          <a:lnTo>
                            <a:pt x="659" y="7"/>
                          </a:lnTo>
                          <a:lnTo>
                            <a:pt x="676" y="10"/>
                          </a:lnTo>
                          <a:lnTo>
                            <a:pt x="695" y="15"/>
                          </a:lnTo>
                          <a:lnTo>
                            <a:pt x="712" y="17"/>
                          </a:lnTo>
                          <a:lnTo>
                            <a:pt x="731" y="19"/>
                          </a:lnTo>
                          <a:lnTo>
                            <a:pt x="745" y="22"/>
                          </a:lnTo>
                          <a:lnTo>
                            <a:pt x="762" y="26"/>
                          </a:lnTo>
                          <a:lnTo>
                            <a:pt x="776" y="29"/>
                          </a:lnTo>
                          <a:lnTo>
                            <a:pt x="790" y="34"/>
                          </a:lnTo>
                          <a:lnTo>
                            <a:pt x="804" y="38"/>
                          </a:lnTo>
                          <a:lnTo>
                            <a:pt x="816" y="43"/>
                          </a:lnTo>
                          <a:lnTo>
                            <a:pt x="831" y="48"/>
                          </a:lnTo>
                          <a:lnTo>
                            <a:pt x="842" y="53"/>
                          </a:lnTo>
                          <a:lnTo>
                            <a:pt x="854" y="57"/>
                          </a:lnTo>
                          <a:lnTo>
                            <a:pt x="866" y="64"/>
                          </a:lnTo>
                          <a:lnTo>
                            <a:pt x="876" y="69"/>
                          </a:lnTo>
                          <a:lnTo>
                            <a:pt x="885" y="74"/>
                          </a:lnTo>
                          <a:lnTo>
                            <a:pt x="895" y="79"/>
                          </a:lnTo>
                          <a:lnTo>
                            <a:pt x="904" y="86"/>
                          </a:lnTo>
                          <a:lnTo>
                            <a:pt x="911" y="93"/>
                          </a:lnTo>
                          <a:lnTo>
                            <a:pt x="921" y="98"/>
                          </a:lnTo>
                          <a:lnTo>
                            <a:pt x="928" y="105"/>
                          </a:lnTo>
                          <a:lnTo>
                            <a:pt x="935" y="114"/>
                          </a:lnTo>
                          <a:lnTo>
                            <a:pt x="942" y="122"/>
                          </a:lnTo>
                          <a:lnTo>
                            <a:pt x="950" y="129"/>
                          </a:lnTo>
                          <a:lnTo>
                            <a:pt x="954" y="136"/>
                          </a:lnTo>
                          <a:lnTo>
                            <a:pt x="961" y="143"/>
                          </a:lnTo>
                          <a:lnTo>
                            <a:pt x="966" y="152"/>
                          </a:lnTo>
                          <a:lnTo>
                            <a:pt x="971" y="160"/>
                          </a:lnTo>
                          <a:lnTo>
                            <a:pt x="976" y="169"/>
                          </a:lnTo>
                          <a:lnTo>
                            <a:pt x="980" y="176"/>
                          </a:lnTo>
                          <a:lnTo>
                            <a:pt x="985" y="186"/>
                          </a:lnTo>
                          <a:lnTo>
                            <a:pt x="988" y="193"/>
                          </a:lnTo>
                          <a:lnTo>
                            <a:pt x="990" y="202"/>
                          </a:lnTo>
                          <a:lnTo>
                            <a:pt x="995" y="212"/>
                          </a:lnTo>
                          <a:lnTo>
                            <a:pt x="997" y="221"/>
                          </a:lnTo>
                          <a:lnTo>
                            <a:pt x="1000" y="231"/>
                          </a:lnTo>
                          <a:lnTo>
                            <a:pt x="1002" y="240"/>
                          </a:lnTo>
                          <a:lnTo>
                            <a:pt x="1004" y="250"/>
                          </a:lnTo>
                          <a:lnTo>
                            <a:pt x="1007" y="260"/>
                          </a:lnTo>
                          <a:lnTo>
                            <a:pt x="1009" y="271"/>
                          </a:lnTo>
                          <a:lnTo>
                            <a:pt x="1009" y="281"/>
                          </a:lnTo>
                          <a:lnTo>
                            <a:pt x="1011" y="293"/>
                          </a:lnTo>
                          <a:lnTo>
                            <a:pt x="1011" y="302"/>
                          </a:lnTo>
                          <a:lnTo>
                            <a:pt x="1014" y="314"/>
                          </a:lnTo>
                          <a:lnTo>
                            <a:pt x="1014" y="324"/>
                          </a:lnTo>
                          <a:lnTo>
                            <a:pt x="1016" y="338"/>
                          </a:lnTo>
                          <a:lnTo>
                            <a:pt x="1016" y="348"/>
                          </a:lnTo>
                          <a:lnTo>
                            <a:pt x="1016" y="359"/>
                          </a:lnTo>
                          <a:lnTo>
                            <a:pt x="1016" y="371"/>
                          </a:lnTo>
                          <a:lnTo>
                            <a:pt x="1016" y="383"/>
                          </a:lnTo>
                          <a:lnTo>
                            <a:pt x="1016" y="393"/>
                          </a:lnTo>
                          <a:lnTo>
                            <a:pt x="1016" y="405"/>
                          </a:lnTo>
                          <a:lnTo>
                            <a:pt x="1016" y="419"/>
                          </a:lnTo>
                          <a:lnTo>
                            <a:pt x="1016" y="431"/>
                          </a:lnTo>
                          <a:lnTo>
                            <a:pt x="1016" y="443"/>
                          </a:lnTo>
                          <a:lnTo>
                            <a:pt x="1016" y="455"/>
                          </a:lnTo>
                          <a:lnTo>
                            <a:pt x="1016" y="469"/>
                          </a:lnTo>
                          <a:lnTo>
                            <a:pt x="1016" y="481"/>
                          </a:lnTo>
                          <a:lnTo>
                            <a:pt x="1016" y="493"/>
                          </a:lnTo>
                          <a:lnTo>
                            <a:pt x="1016" y="507"/>
                          </a:lnTo>
                          <a:lnTo>
                            <a:pt x="1016" y="519"/>
                          </a:lnTo>
                          <a:lnTo>
                            <a:pt x="1016" y="533"/>
                          </a:lnTo>
                          <a:lnTo>
                            <a:pt x="1016" y="547"/>
                          </a:lnTo>
                          <a:lnTo>
                            <a:pt x="1014" y="559"/>
                          </a:lnTo>
                          <a:lnTo>
                            <a:pt x="1014" y="573"/>
                          </a:lnTo>
                          <a:lnTo>
                            <a:pt x="1014" y="588"/>
                          </a:lnTo>
                          <a:lnTo>
                            <a:pt x="1011" y="602"/>
                          </a:lnTo>
                          <a:lnTo>
                            <a:pt x="1009" y="616"/>
                          </a:lnTo>
                          <a:lnTo>
                            <a:pt x="1007" y="631"/>
                          </a:lnTo>
                          <a:lnTo>
                            <a:pt x="1004" y="647"/>
                          </a:lnTo>
                          <a:lnTo>
                            <a:pt x="1002" y="661"/>
                          </a:lnTo>
                          <a:lnTo>
                            <a:pt x="997" y="676"/>
                          </a:lnTo>
                          <a:lnTo>
                            <a:pt x="995" y="692"/>
                          </a:lnTo>
                          <a:lnTo>
                            <a:pt x="990" y="709"/>
                          </a:lnTo>
                          <a:lnTo>
                            <a:pt x="985" y="723"/>
                          </a:lnTo>
                          <a:lnTo>
                            <a:pt x="980" y="740"/>
                          </a:lnTo>
                          <a:lnTo>
                            <a:pt x="978" y="754"/>
                          </a:lnTo>
                          <a:lnTo>
                            <a:pt x="973" y="771"/>
                          </a:lnTo>
                          <a:lnTo>
                            <a:pt x="966" y="787"/>
                          </a:lnTo>
                          <a:lnTo>
                            <a:pt x="961" y="802"/>
                          </a:lnTo>
                          <a:lnTo>
                            <a:pt x="954" y="818"/>
                          </a:lnTo>
                          <a:lnTo>
                            <a:pt x="950" y="835"/>
                          </a:lnTo>
                          <a:lnTo>
                            <a:pt x="942" y="849"/>
                          </a:lnTo>
                          <a:lnTo>
                            <a:pt x="938" y="866"/>
                          </a:lnTo>
                          <a:lnTo>
                            <a:pt x="931" y="883"/>
                          </a:lnTo>
                          <a:lnTo>
                            <a:pt x="923" y="899"/>
                          </a:lnTo>
                          <a:lnTo>
                            <a:pt x="916" y="914"/>
                          </a:lnTo>
                          <a:lnTo>
                            <a:pt x="909" y="930"/>
                          </a:lnTo>
                          <a:lnTo>
                            <a:pt x="902" y="944"/>
                          </a:lnTo>
                          <a:lnTo>
                            <a:pt x="895" y="961"/>
                          </a:lnTo>
                          <a:lnTo>
                            <a:pt x="888" y="975"/>
                          </a:lnTo>
                          <a:lnTo>
                            <a:pt x="881" y="992"/>
                          </a:lnTo>
                          <a:lnTo>
                            <a:pt x="873" y="1006"/>
                          </a:lnTo>
                          <a:lnTo>
                            <a:pt x="866" y="1023"/>
                          </a:lnTo>
                          <a:lnTo>
                            <a:pt x="857" y="1037"/>
                          </a:lnTo>
                          <a:lnTo>
                            <a:pt x="850" y="1051"/>
                          </a:lnTo>
                          <a:lnTo>
                            <a:pt x="840" y="1066"/>
                          </a:lnTo>
                          <a:lnTo>
                            <a:pt x="833" y="1080"/>
                          </a:lnTo>
                          <a:lnTo>
                            <a:pt x="823" y="1092"/>
                          </a:lnTo>
                          <a:lnTo>
                            <a:pt x="816" y="1106"/>
                          </a:lnTo>
                          <a:lnTo>
                            <a:pt x="807" y="1118"/>
                          </a:lnTo>
                          <a:lnTo>
                            <a:pt x="800" y="1132"/>
                          </a:lnTo>
                          <a:lnTo>
                            <a:pt x="790" y="1147"/>
                          </a:lnTo>
                          <a:lnTo>
                            <a:pt x="783" y="1159"/>
                          </a:lnTo>
                          <a:lnTo>
                            <a:pt x="773" y="1170"/>
                          </a:lnTo>
                          <a:lnTo>
                            <a:pt x="766" y="1182"/>
                          </a:lnTo>
                          <a:lnTo>
                            <a:pt x="757" y="1192"/>
                          </a:lnTo>
                          <a:lnTo>
                            <a:pt x="750" y="1204"/>
                          </a:lnTo>
                          <a:lnTo>
                            <a:pt x="740" y="1213"/>
                          </a:lnTo>
                          <a:lnTo>
                            <a:pt x="733" y="1225"/>
                          </a:lnTo>
                          <a:lnTo>
                            <a:pt x="724" y="1235"/>
                          </a:lnTo>
                          <a:lnTo>
                            <a:pt x="716" y="1244"/>
                          </a:lnTo>
                          <a:lnTo>
                            <a:pt x="707" y="1251"/>
                          </a:lnTo>
                          <a:lnTo>
                            <a:pt x="700" y="1261"/>
                          </a:lnTo>
                          <a:lnTo>
                            <a:pt x="693" y="1268"/>
                          </a:lnTo>
                          <a:lnTo>
                            <a:pt x="683" y="1275"/>
                          </a:lnTo>
                          <a:lnTo>
                            <a:pt x="676" y="1282"/>
                          </a:lnTo>
                          <a:lnTo>
                            <a:pt x="669" y="1289"/>
                          </a:lnTo>
                          <a:lnTo>
                            <a:pt x="659" y="1294"/>
                          </a:lnTo>
                          <a:lnTo>
                            <a:pt x="652" y="1299"/>
                          </a:lnTo>
                          <a:lnTo>
                            <a:pt x="645" y="1304"/>
                          </a:lnTo>
                          <a:lnTo>
                            <a:pt x="638" y="1308"/>
                          </a:lnTo>
                          <a:lnTo>
                            <a:pt x="631" y="1311"/>
                          </a:lnTo>
                          <a:lnTo>
                            <a:pt x="624" y="1315"/>
                          </a:lnTo>
                          <a:lnTo>
                            <a:pt x="616" y="1318"/>
                          </a:lnTo>
                          <a:lnTo>
                            <a:pt x="612" y="1320"/>
                          </a:lnTo>
                          <a:lnTo>
                            <a:pt x="605" y="1320"/>
                          </a:lnTo>
                          <a:lnTo>
                            <a:pt x="600" y="1320"/>
                          </a:lnTo>
                          <a:lnTo>
                            <a:pt x="593" y="1320"/>
                          </a:lnTo>
                          <a:lnTo>
                            <a:pt x="585" y="1323"/>
                          </a:lnTo>
                          <a:lnTo>
                            <a:pt x="578" y="1323"/>
                          </a:lnTo>
                          <a:lnTo>
                            <a:pt x="574" y="1323"/>
                          </a:lnTo>
                          <a:lnTo>
                            <a:pt x="566" y="1323"/>
                          </a:lnTo>
                          <a:lnTo>
                            <a:pt x="559" y="1323"/>
                          </a:lnTo>
                          <a:lnTo>
                            <a:pt x="552" y="1323"/>
                          </a:lnTo>
                          <a:lnTo>
                            <a:pt x="547" y="1323"/>
                          </a:lnTo>
                          <a:lnTo>
                            <a:pt x="540" y="1320"/>
                          </a:lnTo>
                          <a:lnTo>
                            <a:pt x="536" y="1320"/>
                          </a:lnTo>
                          <a:lnTo>
                            <a:pt x="528" y="1320"/>
                          </a:lnTo>
                          <a:lnTo>
                            <a:pt x="524" y="1320"/>
                          </a:lnTo>
                          <a:lnTo>
                            <a:pt x="516" y="1318"/>
                          </a:lnTo>
                          <a:lnTo>
                            <a:pt x="512" y="1318"/>
                          </a:lnTo>
                          <a:lnTo>
                            <a:pt x="505" y="1318"/>
                          </a:lnTo>
                          <a:lnTo>
                            <a:pt x="497" y="1315"/>
                          </a:lnTo>
                          <a:lnTo>
                            <a:pt x="493" y="1313"/>
                          </a:lnTo>
                          <a:lnTo>
                            <a:pt x="488" y="1313"/>
                          </a:lnTo>
                          <a:lnTo>
                            <a:pt x="481" y="1311"/>
                          </a:lnTo>
                          <a:lnTo>
                            <a:pt x="474" y="1311"/>
                          </a:lnTo>
                          <a:lnTo>
                            <a:pt x="469" y="1308"/>
                          </a:lnTo>
                          <a:lnTo>
                            <a:pt x="464" y="1308"/>
                          </a:lnTo>
                          <a:lnTo>
                            <a:pt x="459" y="1306"/>
                          </a:lnTo>
                          <a:lnTo>
                            <a:pt x="452" y="1304"/>
                          </a:lnTo>
                          <a:lnTo>
                            <a:pt x="447" y="1304"/>
                          </a:lnTo>
                          <a:lnTo>
                            <a:pt x="440" y="1301"/>
                          </a:lnTo>
                          <a:lnTo>
                            <a:pt x="436" y="1301"/>
                          </a:lnTo>
                          <a:lnTo>
                            <a:pt x="431" y="1299"/>
                          </a:lnTo>
                          <a:lnTo>
                            <a:pt x="426" y="1296"/>
                          </a:lnTo>
                          <a:lnTo>
                            <a:pt x="421" y="1296"/>
                          </a:lnTo>
                          <a:lnTo>
                            <a:pt x="414" y="1294"/>
                          </a:lnTo>
                          <a:lnTo>
                            <a:pt x="409" y="1292"/>
                          </a:lnTo>
                          <a:lnTo>
                            <a:pt x="405" y="1289"/>
                          </a:lnTo>
                          <a:lnTo>
                            <a:pt x="398" y="1287"/>
                          </a:lnTo>
                          <a:lnTo>
                            <a:pt x="393" y="1287"/>
                          </a:lnTo>
                          <a:lnTo>
                            <a:pt x="388" y="1285"/>
                          </a:lnTo>
                          <a:lnTo>
                            <a:pt x="383" y="1282"/>
                          </a:lnTo>
                          <a:lnTo>
                            <a:pt x="378" y="1282"/>
                          </a:lnTo>
                          <a:lnTo>
                            <a:pt x="371" y="1280"/>
                          </a:lnTo>
                          <a:lnTo>
                            <a:pt x="367" y="1277"/>
                          </a:lnTo>
                          <a:lnTo>
                            <a:pt x="362" y="1275"/>
                          </a:lnTo>
                          <a:lnTo>
                            <a:pt x="357" y="1275"/>
                          </a:lnTo>
                          <a:lnTo>
                            <a:pt x="352" y="1273"/>
                          </a:lnTo>
                          <a:lnTo>
                            <a:pt x="348" y="1273"/>
                          </a:lnTo>
                          <a:lnTo>
                            <a:pt x="340" y="1270"/>
                          </a:lnTo>
                          <a:lnTo>
                            <a:pt x="338" y="1270"/>
                          </a:lnTo>
                          <a:lnTo>
                            <a:pt x="331" y="1268"/>
                          </a:lnTo>
                          <a:lnTo>
                            <a:pt x="326" y="1268"/>
                          </a:lnTo>
                          <a:lnTo>
                            <a:pt x="321" y="1266"/>
                          </a:lnTo>
                          <a:lnTo>
                            <a:pt x="317" y="1266"/>
                          </a:lnTo>
                          <a:lnTo>
                            <a:pt x="307" y="1263"/>
                          </a:lnTo>
                          <a:lnTo>
                            <a:pt x="298" y="1263"/>
                          </a:lnTo>
                          <a:lnTo>
                            <a:pt x="288" y="1263"/>
                          </a:lnTo>
                          <a:lnTo>
                            <a:pt x="281" y="1263"/>
                          </a:lnTo>
                          <a:lnTo>
                            <a:pt x="271" y="1263"/>
                          </a:lnTo>
                          <a:lnTo>
                            <a:pt x="264" y="1266"/>
                          </a:lnTo>
                          <a:lnTo>
                            <a:pt x="252" y="1266"/>
                          </a:lnTo>
                          <a:lnTo>
                            <a:pt x="245" y="1268"/>
                          </a:lnTo>
                          <a:lnTo>
                            <a:pt x="236" y="1268"/>
                          </a:lnTo>
                          <a:lnTo>
                            <a:pt x="229" y="1270"/>
                          </a:lnTo>
                          <a:lnTo>
                            <a:pt x="219" y="1270"/>
                          </a:lnTo>
                          <a:lnTo>
                            <a:pt x="212" y="1273"/>
                          </a:lnTo>
                          <a:lnTo>
                            <a:pt x="205" y="1275"/>
                          </a:lnTo>
                          <a:lnTo>
                            <a:pt x="195" y="1277"/>
                          </a:lnTo>
                          <a:lnTo>
                            <a:pt x="188" y="1277"/>
                          </a:lnTo>
                          <a:lnTo>
                            <a:pt x="181" y="1280"/>
                          </a:lnTo>
                          <a:lnTo>
                            <a:pt x="171" y="1282"/>
                          </a:lnTo>
                          <a:lnTo>
                            <a:pt x="164" y="1285"/>
                          </a:lnTo>
                          <a:lnTo>
                            <a:pt x="157" y="1285"/>
                          </a:lnTo>
                          <a:lnTo>
                            <a:pt x="150" y="1287"/>
                          </a:lnTo>
                          <a:lnTo>
                            <a:pt x="143" y="1289"/>
                          </a:lnTo>
                          <a:lnTo>
                            <a:pt x="136" y="1292"/>
                          </a:lnTo>
                          <a:lnTo>
                            <a:pt x="126" y="1292"/>
                          </a:lnTo>
                          <a:lnTo>
                            <a:pt x="119" y="1292"/>
                          </a:lnTo>
                          <a:lnTo>
                            <a:pt x="112" y="1294"/>
                          </a:lnTo>
                          <a:lnTo>
                            <a:pt x="105" y="1294"/>
                          </a:lnTo>
                          <a:lnTo>
                            <a:pt x="98" y="1294"/>
                          </a:lnTo>
                          <a:lnTo>
                            <a:pt x="91" y="1294"/>
                          </a:lnTo>
                          <a:lnTo>
                            <a:pt x="83" y="1294"/>
                          </a:lnTo>
                          <a:lnTo>
                            <a:pt x="76" y="1294"/>
                          </a:lnTo>
                          <a:lnTo>
                            <a:pt x="69" y="1292"/>
                          </a:lnTo>
                          <a:lnTo>
                            <a:pt x="62" y="1292"/>
                          </a:lnTo>
                          <a:lnTo>
                            <a:pt x="55" y="1289"/>
                          </a:lnTo>
                          <a:lnTo>
                            <a:pt x="50" y="1287"/>
                          </a:lnTo>
                          <a:lnTo>
                            <a:pt x="43" y="1285"/>
                          </a:lnTo>
                          <a:lnTo>
                            <a:pt x="36" y="1282"/>
                          </a:lnTo>
                          <a:lnTo>
                            <a:pt x="29" y="1280"/>
                          </a:lnTo>
                          <a:lnTo>
                            <a:pt x="22" y="1277"/>
                          </a:lnTo>
                          <a:lnTo>
                            <a:pt x="17" y="1273"/>
                          </a:lnTo>
                          <a:lnTo>
                            <a:pt x="12" y="1268"/>
                          </a:lnTo>
                          <a:lnTo>
                            <a:pt x="5" y="1266"/>
                          </a:lnTo>
                          <a:lnTo>
                            <a:pt x="3" y="1263"/>
                          </a:lnTo>
                          <a:lnTo>
                            <a:pt x="0" y="1261"/>
                          </a:lnTo>
                          <a:lnTo>
                            <a:pt x="0" y="1258"/>
                          </a:lnTo>
                          <a:lnTo>
                            <a:pt x="0" y="1256"/>
                          </a:lnTo>
                          <a:lnTo>
                            <a:pt x="5" y="1256"/>
                          </a:lnTo>
                          <a:lnTo>
                            <a:pt x="7" y="1256"/>
                          </a:lnTo>
                          <a:lnTo>
                            <a:pt x="12" y="1256"/>
                          </a:lnTo>
                          <a:lnTo>
                            <a:pt x="17" y="1256"/>
                          </a:lnTo>
                          <a:lnTo>
                            <a:pt x="22" y="1256"/>
                          </a:lnTo>
                          <a:lnTo>
                            <a:pt x="29" y="1256"/>
                          </a:lnTo>
                          <a:lnTo>
                            <a:pt x="33" y="1256"/>
                          </a:lnTo>
                          <a:lnTo>
                            <a:pt x="38" y="1256"/>
                          </a:lnTo>
                          <a:lnTo>
                            <a:pt x="45" y="1256"/>
                          </a:lnTo>
                          <a:lnTo>
                            <a:pt x="52" y="1256"/>
                          </a:lnTo>
                          <a:lnTo>
                            <a:pt x="60" y="1256"/>
                          </a:lnTo>
                          <a:lnTo>
                            <a:pt x="69" y="1256"/>
                          </a:lnTo>
                          <a:lnTo>
                            <a:pt x="76" y="1256"/>
                          </a:lnTo>
                          <a:lnTo>
                            <a:pt x="86" y="1254"/>
                          </a:lnTo>
                          <a:lnTo>
                            <a:pt x="93" y="1254"/>
                          </a:lnTo>
                          <a:lnTo>
                            <a:pt x="100" y="1251"/>
                          </a:lnTo>
                          <a:lnTo>
                            <a:pt x="110" y="1251"/>
                          </a:lnTo>
                          <a:lnTo>
                            <a:pt x="119" y="1249"/>
                          </a:lnTo>
                          <a:lnTo>
                            <a:pt x="126" y="1247"/>
                          </a:lnTo>
                          <a:lnTo>
                            <a:pt x="136" y="1244"/>
                          </a:lnTo>
                          <a:lnTo>
                            <a:pt x="145" y="1242"/>
                          </a:lnTo>
                          <a:lnTo>
                            <a:pt x="152" y="1239"/>
                          </a:lnTo>
                          <a:lnTo>
                            <a:pt x="162" y="1237"/>
                          </a:lnTo>
                          <a:lnTo>
                            <a:pt x="169" y="1235"/>
                          </a:lnTo>
                          <a:lnTo>
                            <a:pt x="179" y="1232"/>
                          </a:lnTo>
                          <a:lnTo>
                            <a:pt x="188" y="1230"/>
                          </a:lnTo>
                          <a:lnTo>
                            <a:pt x="195" y="1227"/>
                          </a:lnTo>
                          <a:lnTo>
                            <a:pt x="202" y="1227"/>
                          </a:lnTo>
                          <a:lnTo>
                            <a:pt x="210" y="1227"/>
                          </a:lnTo>
                          <a:lnTo>
                            <a:pt x="217" y="1227"/>
                          </a:lnTo>
                          <a:lnTo>
                            <a:pt x="224" y="1225"/>
                          </a:lnTo>
                          <a:lnTo>
                            <a:pt x="231" y="1225"/>
                          </a:lnTo>
                          <a:lnTo>
                            <a:pt x="240" y="1227"/>
                          </a:lnTo>
                          <a:lnTo>
                            <a:pt x="248" y="1227"/>
                          </a:lnTo>
                          <a:lnTo>
                            <a:pt x="252" y="1227"/>
                          </a:lnTo>
                          <a:lnTo>
                            <a:pt x="260" y="1227"/>
                          </a:lnTo>
                          <a:lnTo>
                            <a:pt x="269" y="1230"/>
                          </a:lnTo>
                          <a:lnTo>
                            <a:pt x="274" y="1230"/>
                          </a:lnTo>
                          <a:lnTo>
                            <a:pt x="281" y="1230"/>
                          </a:lnTo>
                          <a:lnTo>
                            <a:pt x="288" y="1230"/>
                          </a:lnTo>
                          <a:lnTo>
                            <a:pt x="295" y="1232"/>
                          </a:lnTo>
                          <a:lnTo>
                            <a:pt x="300" y="1235"/>
                          </a:lnTo>
                          <a:lnTo>
                            <a:pt x="307" y="1237"/>
                          </a:lnTo>
                          <a:lnTo>
                            <a:pt x="314" y="1237"/>
                          </a:lnTo>
                          <a:lnTo>
                            <a:pt x="321" y="1239"/>
                          </a:lnTo>
                          <a:lnTo>
                            <a:pt x="329" y="1239"/>
                          </a:lnTo>
                          <a:lnTo>
                            <a:pt x="333" y="1242"/>
                          </a:lnTo>
                          <a:lnTo>
                            <a:pt x="340" y="1244"/>
                          </a:lnTo>
                          <a:lnTo>
                            <a:pt x="348" y="1247"/>
                          </a:lnTo>
                          <a:lnTo>
                            <a:pt x="352" y="1249"/>
                          </a:lnTo>
                          <a:lnTo>
                            <a:pt x="359" y="1251"/>
                          </a:lnTo>
                          <a:lnTo>
                            <a:pt x="367" y="1254"/>
                          </a:lnTo>
                          <a:lnTo>
                            <a:pt x="374" y="1256"/>
                          </a:lnTo>
                          <a:lnTo>
                            <a:pt x="378" y="1256"/>
                          </a:lnTo>
                          <a:lnTo>
                            <a:pt x="386" y="1258"/>
                          </a:lnTo>
                          <a:lnTo>
                            <a:pt x="390" y="1261"/>
                          </a:lnTo>
                          <a:lnTo>
                            <a:pt x="398" y="1263"/>
                          </a:lnTo>
                          <a:lnTo>
                            <a:pt x="405" y="1263"/>
                          </a:lnTo>
                          <a:lnTo>
                            <a:pt x="412" y="1266"/>
                          </a:lnTo>
                          <a:lnTo>
                            <a:pt x="417" y="1268"/>
                          </a:lnTo>
                          <a:lnTo>
                            <a:pt x="426" y="1270"/>
                          </a:lnTo>
                          <a:lnTo>
                            <a:pt x="431" y="1270"/>
                          </a:lnTo>
                          <a:lnTo>
                            <a:pt x="438" y="1273"/>
                          </a:lnTo>
                          <a:lnTo>
                            <a:pt x="445" y="1273"/>
                          </a:lnTo>
                          <a:lnTo>
                            <a:pt x="455" y="1275"/>
                          </a:lnTo>
                          <a:lnTo>
                            <a:pt x="462" y="1277"/>
                          </a:lnTo>
                          <a:lnTo>
                            <a:pt x="469" y="1277"/>
                          </a:lnTo>
                          <a:lnTo>
                            <a:pt x="476" y="1277"/>
                          </a:lnTo>
                          <a:lnTo>
                            <a:pt x="483" y="1280"/>
                          </a:lnTo>
                          <a:lnTo>
                            <a:pt x="490" y="1277"/>
                          </a:lnTo>
                          <a:lnTo>
                            <a:pt x="497" y="1277"/>
                          </a:lnTo>
                          <a:lnTo>
                            <a:pt x="505" y="1277"/>
                          </a:lnTo>
                          <a:lnTo>
                            <a:pt x="512" y="1277"/>
                          </a:lnTo>
                          <a:lnTo>
                            <a:pt x="519" y="1277"/>
                          </a:lnTo>
                          <a:lnTo>
                            <a:pt x="528" y="1277"/>
                          </a:lnTo>
                          <a:lnTo>
                            <a:pt x="536" y="1275"/>
                          </a:lnTo>
                          <a:lnTo>
                            <a:pt x="543" y="1275"/>
                          </a:lnTo>
                          <a:lnTo>
                            <a:pt x="552" y="1273"/>
                          </a:lnTo>
                          <a:lnTo>
                            <a:pt x="559" y="1270"/>
                          </a:lnTo>
                          <a:lnTo>
                            <a:pt x="566" y="1268"/>
                          </a:lnTo>
                          <a:lnTo>
                            <a:pt x="576" y="1266"/>
                          </a:lnTo>
                          <a:lnTo>
                            <a:pt x="583" y="1261"/>
                          </a:lnTo>
                          <a:lnTo>
                            <a:pt x="590" y="1258"/>
                          </a:lnTo>
                          <a:lnTo>
                            <a:pt x="600" y="1254"/>
                          </a:lnTo>
                          <a:lnTo>
                            <a:pt x="607" y="1251"/>
                          </a:lnTo>
                          <a:lnTo>
                            <a:pt x="609" y="1247"/>
                          </a:lnTo>
                          <a:lnTo>
                            <a:pt x="614" y="1244"/>
                          </a:lnTo>
                          <a:lnTo>
                            <a:pt x="619" y="1239"/>
                          </a:lnTo>
                          <a:lnTo>
                            <a:pt x="624" y="1237"/>
                          </a:lnTo>
                          <a:lnTo>
                            <a:pt x="628" y="1232"/>
                          </a:lnTo>
                          <a:lnTo>
                            <a:pt x="633" y="1227"/>
                          </a:lnTo>
                          <a:lnTo>
                            <a:pt x="638" y="1223"/>
                          </a:lnTo>
                          <a:lnTo>
                            <a:pt x="645" y="1218"/>
                          </a:lnTo>
                          <a:lnTo>
                            <a:pt x="650" y="1211"/>
                          </a:lnTo>
                          <a:lnTo>
                            <a:pt x="657" y="1204"/>
                          </a:lnTo>
                          <a:lnTo>
                            <a:pt x="662" y="1197"/>
                          </a:lnTo>
                          <a:lnTo>
                            <a:pt x="669" y="1189"/>
                          </a:lnTo>
                          <a:lnTo>
                            <a:pt x="674" y="1182"/>
                          </a:lnTo>
                          <a:lnTo>
                            <a:pt x="681" y="1175"/>
                          </a:lnTo>
                          <a:lnTo>
                            <a:pt x="688" y="1166"/>
                          </a:lnTo>
                          <a:lnTo>
                            <a:pt x="695" y="1159"/>
                          </a:lnTo>
                          <a:lnTo>
                            <a:pt x="700" y="1149"/>
                          </a:lnTo>
                          <a:lnTo>
                            <a:pt x="707" y="1139"/>
                          </a:lnTo>
                          <a:lnTo>
                            <a:pt x="714" y="1130"/>
                          </a:lnTo>
                          <a:lnTo>
                            <a:pt x="721" y="1120"/>
                          </a:lnTo>
                          <a:lnTo>
                            <a:pt x="726" y="1111"/>
                          </a:lnTo>
                          <a:lnTo>
                            <a:pt x="735" y="1099"/>
                          </a:lnTo>
                          <a:lnTo>
                            <a:pt x="740" y="1090"/>
                          </a:lnTo>
                          <a:lnTo>
                            <a:pt x="750" y="1078"/>
                          </a:lnTo>
                          <a:lnTo>
                            <a:pt x="754" y="1066"/>
                          </a:lnTo>
                          <a:lnTo>
                            <a:pt x="764" y="1056"/>
                          </a:lnTo>
                          <a:lnTo>
                            <a:pt x="769" y="1042"/>
                          </a:lnTo>
                          <a:lnTo>
                            <a:pt x="776" y="1030"/>
                          </a:lnTo>
                          <a:lnTo>
                            <a:pt x="783" y="1018"/>
                          </a:lnTo>
                          <a:lnTo>
                            <a:pt x="790" y="1006"/>
                          </a:lnTo>
                          <a:lnTo>
                            <a:pt x="797" y="992"/>
                          </a:lnTo>
                          <a:lnTo>
                            <a:pt x="804" y="980"/>
                          </a:lnTo>
                          <a:lnTo>
                            <a:pt x="812" y="966"/>
                          </a:lnTo>
                          <a:lnTo>
                            <a:pt x="816" y="952"/>
                          </a:lnTo>
                          <a:lnTo>
                            <a:pt x="823" y="937"/>
                          </a:lnTo>
                          <a:lnTo>
                            <a:pt x="831" y="925"/>
                          </a:lnTo>
                          <a:lnTo>
                            <a:pt x="838" y="909"/>
                          </a:lnTo>
                          <a:lnTo>
                            <a:pt x="842" y="897"/>
                          </a:lnTo>
                          <a:lnTo>
                            <a:pt x="850" y="880"/>
                          </a:lnTo>
                          <a:lnTo>
                            <a:pt x="854" y="866"/>
                          </a:lnTo>
                          <a:lnTo>
                            <a:pt x="862" y="852"/>
                          </a:lnTo>
                          <a:lnTo>
                            <a:pt x="866" y="837"/>
                          </a:lnTo>
                          <a:lnTo>
                            <a:pt x="871" y="821"/>
                          </a:lnTo>
                          <a:lnTo>
                            <a:pt x="878" y="807"/>
                          </a:lnTo>
                          <a:lnTo>
                            <a:pt x="881" y="790"/>
                          </a:lnTo>
                          <a:lnTo>
                            <a:pt x="888" y="773"/>
                          </a:lnTo>
                          <a:lnTo>
                            <a:pt x="892" y="759"/>
                          </a:lnTo>
                          <a:lnTo>
                            <a:pt x="897" y="742"/>
                          </a:lnTo>
                          <a:lnTo>
                            <a:pt x="902" y="726"/>
                          </a:lnTo>
                          <a:lnTo>
                            <a:pt x="904" y="709"/>
                          </a:lnTo>
                          <a:lnTo>
                            <a:pt x="907" y="692"/>
                          </a:lnTo>
                          <a:lnTo>
                            <a:pt x="911" y="678"/>
                          </a:lnTo>
                          <a:lnTo>
                            <a:pt x="914" y="661"/>
                          </a:lnTo>
                          <a:lnTo>
                            <a:pt x="919" y="645"/>
                          </a:lnTo>
                          <a:lnTo>
                            <a:pt x="921" y="626"/>
                          </a:lnTo>
                          <a:lnTo>
                            <a:pt x="923" y="612"/>
                          </a:lnTo>
                          <a:lnTo>
                            <a:pt x="926" y="592"/>
                          </a:lnTo>
                          <a:lnTo>
                            <a:pt x="928" y="578"/>
                          </a:lnTo>
                          <a:lnTo>
                            <a:pt x="928" y="559"/>
                          </a:lnTo>
                          <a:lnTo>
                            <a:pt x="931" y="545"/>
                          </a:lnTo>
                          <a:lnTo>
                            <a:pt x="931" y="526"/>
                          </a:lnTo>
                          <a:lnTo>
                            <a:pt x="931" y="512"/>
                          </a:lnTo>
                          <a:lnTo>
                            <a:pt x="931" y="493"/>
                          </a:lnTo>
                          <a:lnTo>
                            <a:pt x="933" y="478"/>
                          </a:lnTo>
                          <a:lnTo>
                            <a:pt x="931" y="459"/>
                          </a:lnTo>
                          <a:lnTo>
                            <a:pt x="931" y="443"/>
                          </a:lnTo>
                          <a:lnTo>
                            <a:pt x="928" y="428"/>
                          </a:lnTo>
                          <a:lnTo>
                            <a:pt x="928" y="412"/>
                          </a:lnTo>
                          <a:lnTo>
                            <a:pt x="926" y="397"/>
                          </a:lnTo>
                          <a:lnTo>
                            <a:pt x="923" y="383"/>
                          </a:lnTo>
                          <a:lnTo>
                            <a:pt x="921" y="369"/>
                          </a:lnTo>
                          <a:lnTo>
                            <a:pt x="921" y="355"/>
                          </a:lnTo>
                          <a:lnTo>
                            <a:pt x="919" y="340"/>
                          </a:lnTo>
                          <a:lnTo>
                            <a:pt x="914" y="328"/>
                          </a:lnTo>
                          <a:lnTo>
                            <a:pt x="911" y="314"/>
                          </a:lnTo>
                          <a:lnTo>
                            <a:pt x="909" y="305"/>
                          </a:lnTo>
                          <a:lnTo>
                            <a:pt x="907" y="290"/>
                          </a:lnTo>
                          <a:lnTo>
                            <a:pt x="904" y="281"/>
                          </a:lnTo>
                          <a:lnTo>
                            <a:pt x="900" y="269"/>
                          </a:lnTo>
                          <a:lnTo>
                            <a:pt x="897" y="260"/>
                          </a:lnTo>
                          <a:lnTo>
                            <a:pt x="892" y="248"/>
                          </a:lnTo>
                          <a:lnTo>
                            <a:pt x="890" y="236"/>
                          </a:lnTo>
                          <a:lnTo>
                            <a:pt x="885" y="226"/>
                          </a:lnTo>
                          <a:lnTo>
                            <a:pt x="881" y="219"/>
                          </a:lnTo>
                          <a:lnTo>
                            <a:pt x="876" y="210"/>
                          </a:lnTo>
                          <a:lnTo>
                            <a:pt x="871" y="200"/>
                          </a:lnTo>
                          <a:lnTo>
                            <a:pt x="866" y="193"/>
                          </a:lnTo>
                          <a:lnTo>
                            <a:pt x="864" y="183"/>
                          </a:lnTo>
                          <a:lnTo>
                            <a:pt x="857" y="176"/>
                          </a:lnTo>
                          <a:lnTo>
                            <a:pt x="852" y="169"/>
                          </a:lnTo>
                          <a:lnTo>
                            <a:pt x="847" y="160"/>
                          </a:lnTo>
                          <a:lnTo>
                            <a:pt x="842" y="155"/>
                          </a:lnTo>
                          <a:lnTo>
                            <a:pt x="835" y="148"/>
                          </a:lnTo>
                          <a:lnTo>
                            <a:pt x="831" y="141"/>
                          </a:lnTo>
                          <a:lnTo>
                            <a:pt x="826" y="136"/>
                          </a:lnTo>
                          <a:lnTo>
                            <a:pt x="821" y="129"/>
                          </a:lnTo>
                          <a:lnTo>
                            <a:pt x="814" y="124"/>
                          </a:lnTo>
                          <a:lnTo>
                            <a:pt x="807" y="119"/>
                          </a:lnTo>
                          <a:lnTo>
                            <a:pt x="800" y="112"/>
                          </a:lnTo>
                          <a:lnTo>
                            <a:pt x="795" y="107"/>
                          </a:lnTo>
                          <a:lnTo>
                            <a:pt x="788" y="103"/>
                          </a:lnTo>
                          <a:lnTo>
                            <a:pt x="781" y="98"/>
                          </a:lnTo>
                          <a:lnTo>
                            <a:pt x="773" y="95"/>
                          </a:lnTo>
                          <a:lnTo>
                            <a:pt x="766" y="91"/>
                          </a:lnTo>
                          <a:lnTo>
                            <a:pt x="759" y="86"/>
                          </a:lnTo>
                          <a:lnTo>
                            <a:pt x="752" y="84"/>
                          </a:lnTo>
                          <a:lnTo>
                            <a:pt x="745" y="81"/>
                          </a:lnTo>
                          <a:lnTo>
                            <a:pt x="738" y="79"/>
                          </a:lnTo>
                          <a:lnTo>
                            <a:pt x="731" y="74"/>
                          </a:lnTo>
                          <a:lnTo>
                            <a:pt x="724" y="72"/>
                          </a:lnTo>
                          <a:lnTo>
                            <a:pt x="714" y="69"/>
                          </a:lnTo>
                          <a:lnTo>
                            <a:pt x="707" y="69"/>
                          </a:lnTo>
                          <a:lnTo>
                            <a:pt x="700" y="64"/>
                          </a:lnTo>
                          <a:lnTo>
                            <a:pt x="690" y="62"/>
                          </a:lnTo>
                          <a:lnTo>
                            <a:pt x="683" y="62"/>
                          </a:lnTo>
                          <a:lnTo>
                            <a:pt x="676" y="60"/>
                          </a:lnTo>
                          <a:lnTo>
                            <a:pt x="666" y="57"/>
                          </a:lnTo>
                          <a:lnTo>
                            <a:pt x="659" y="57"/>
                          </a:lnTo>
                          <a:lnTo>
                            <a:pt x="650" y="55"/>
                          </a:lnTo>
                          <a:lnTo>
                            <a:pt x="643" y="55"/>
                          </a:lnTo>
                          <a:lnTo>
                            <a:pt x="633" y="55"/>
                          </a:lnTo>
                          <a:lnTo>
                            <a:pt x="624" y="53"/>
                          </a:lnTo>
                          <a:lnTo>
                            <a:pt x="614" y="53"/>
                          </a:lnTo>
                          <a:lnTo>
                            <a:pt x="607" y="53"/>
                          </a:lnTo>
                          <a:lnTo>
                            <a:pt x="597" y="53"/>
                          </a:lnTo>
                          <a:lnTo>
                            <a:pt x="588" y="53"/>
                          </a:lnTo>
                          <a:lnTo>
                            <a:pt x="578" y="53"/>
                          </a:lnTo>
                          <a:lnTo>
                            <a:pt x="571" y="53"/>
                          </a:lnTo>
                          <a:lnTo>
                            <a:pt x="559" y="50"/>
                          </a:lnTo>
                          <a:lnTo>
                            <a:pt x="552" y="50"/>
                          </a:lnTo>
                          <a:lnTo>
                            <a:pt x="543" y="50"/>
                          </a:lnTo>
                          <a:lnTo>
                            <a:pt x="533" y="50"/>
                          </a:lnTo>
                          <a:lnTo>
                            <a:pt x="526" y="50"/>
                          </a:lnTo>
                          <a:lnTo>
                            <a:pt x="516" y="50"/>
                          </a:lnTo>
                          <a:lnTo>
                            <a:pt x="509" y="50"/>
                          </a:lnTo>
                          <a:lnTo>
                            <a:pt x="500" y="50"/>
                          </a:lnTo>
                          <a:lnTo>
                            <a:pt x="493" y="50"/>
                          </a:lnTo>
                          <a:lnTo>
                            <a:pt x="486" y="50"/>
                          </a:lnTo>
                          <a:lnTo>
                            <a:pt x="476" y="50"/>
                          </a:lnTo>
                          <a:lnTo>
                            <a:pt x="469" y="50"/>
                          </a:lnTo>
                          <a:lnTo>
                            <a:pt x="462" y="50"/>
                          </a:lnTo>
                          <a:lnTo>
                            <a:pt x="455" y="53"/>
                          </a:lnTo>
                          <a:lnTo>
                            <a:pt x="447" y="53"/>
                          </a:lnTo>
                          <a:lnTo>
                            <a:pt x="440" y="53"/>
                          </a:lnTo>
                          <a:lnTo>
                            <a:pt x="433" y="53"/>
                          </a:lnTo>
                          <a:lnTo>
                            <a:pt x="426" y="55"/>
                          </a:lnTo>
                          <a:lnTo>
                            <a:pt x="419" y="55"/>
                          </a:lnTo>
                          <a:lnTo>
                            <a:pt x="412" y="55"/>
                          </a:lnTo>
                          <a:lnTo>
                            <a:pt x="405" y="55"/>
                          </a:lnTo>
                          <a:lnTo>
                            <a:pt x="400" y="57"/>
                          </a:lnTo>
                          <a:lnTo>
                            <a:pt x="393" y="57"/>
                          </a:lnTo>
                          <a:lnTo>
                            <a:pt x="388" y="60"/>
                          </a:lnTo>
                          <a:lnTo>
                            <a:pt x="381" y="60"/>
                          </a:lnTo>
                          <a:lnTo>
                            <a:pt x="374" y="62"/>
                          </a:lnTo>
                          <a:lnTo>
                            <a:pt x="369" y="62"/>
                          </a:lnTo>
                          <a:lnTo>
                            <a:pt x="364" y="64"/>
                          </a:lnTo>
                          <a:lnTo>
                            <a:pt x="357" y="64"/>
                          </a:lnTo>
                          <a:lnTo>
                            <a:pt x="352" y="69"/>
                          </a:lnTo>
                          <a:lnTo>
                            <a:pt x="348" y="69"/>
                          </a:lnTo>
                          <a:lnTo>
                            <a:pt x="340" y="72"/>
                          </a:lnTo>
                          <a:lnTo>
                            <a:pt x="336" y="72"/>
                          </a:lnTo>
                          <a:lnTo>
                            <a:pt x="331" y="74"/>
                          </a:lnTo>
                          <a:lnTo>
                            <a:pt x="324" y="76"/>
                          </a:lnTo>
                          <a:lnTo>
                            <a:pt x="319" y="79"/>
                          </a:lnTo>
                          <a:lnTo>
                            <a:pt x="314" y="79"/>
                          </a:lnTo>
                          <a:lnTo>
                            <a:pt x="309" y="81"/>
                          </a:lnTo>
                          <a:lnTo>
                            <a:pt x="305" y="84"/>
                          </a:lnTo>
                          <a:lnTo>
                            <a:pt x="300" y="86"/>
                          </a:lnTo>
                          <a:lnTo>
                            <a:pt x="295" y="88"/>
                          </a:lnTo>
                          <a:lnTo>
                            <a:pt x="288" y="91"/>
                          </a:lnTo>
                          <a:lnTo>
                            <a:pt x="283" y="93"/>
                          </a:lnTo>
                          <a:lnTo>
                            <a:pt x="281" y="95"/>
                          </a:lnTo>
                          <a:lnTo>
                            <a:pt x="271" y="103"/>
                          </a:lnTo>
                          <a:lnTo>
                            <a:pt x="262" y="107"/>
                          </a:lnTo>
                          <a:lnTo>
                            <a:pt x="252" y="112"/>
                          </a:lnTo>
                          <a:lnTo>
                            <a:pt x="243" y="119"/>
                          </a:lnTo>
                          <a:lnTo>
                            <a:pt x="233" y="126"/>
                          </a:lnTo>
                          <a:lnTo>
                            <a:pt x="226" y="133"/>
                          </a:lnTo>
                          <a:lnTo>
                            <a:pt x="217" y="141"/>
                          </a:lnTo>
                          <a:lnTo>
                            <a:pt x="207" y="148"/>
                          </a:lnTo>
                          <a:lnTo>
                            <a:pt x="200" y="157"/>
                          </a:lnTo>
                          <a:lnTo>
                            <a:pt x="191" y="167"/>
                          </a:lnTo>
                          <a:lnTo>
                            <a:pt x="183" y="174"/>
                          </a:lnTo>
                          <a:lnTo>
                            <a:pt x="174" y="181"/>
                          </a:lnTo>
                          <a:lnTo>
                            <a:pt x="167" y="188"/>
                          </a:lnTo>
                          <a:lnTo>
                            <a:pt x="160" y="195"/>
                          </a:lnTo>
                          <a:lnTo>
                            <a:pt x="152" y="202"/>
                          </a:lnTo>
                          <a:lnTo>
                            <a:pt x="145" y="210"/>
                          </a:lnTo>
                          <a:lnTo>
                            <a:pt x="138" y="217"/>
                          </a:lnTo>
                          <a:lnTo>
                            <a:pt x="133" y="224"/>
                          </a:lnTo>
                          <a:lnTo>
                            <a:pt x="126" y="226"/>
                          </a:lnTo>
                          <a:lnTo>
                            <a:pt x="121" y="233"/>
                          </a:lnTo>
                          <a:lnTo>
                            <a:pt x="117" y="236"/>
                          </a:lnTo>
                          <a:lnTo>
                            <a:pt x="112" y="240"/>
                          </a:lnTo>
                          <a:lnTo>
                            <a:pt x="102" y="248"/>
                          </a:lnTo>
                          <a:lnTo>
                            <a:pt x="98" y="252"/>
                          </a:lnTo>
                          <a:lnTo>
                            <a:pt x="91" y="257"/>
                          </a:lnTo>
                          <a:lnTo>
                            <a:pt x="86" y="260"/>
                          </a:lnTo>
                          <a:lnTo>
                            <a:pt x="83" y="260"/>
                          </a:lnTo>
                          <a:lnTo>
                            <a:pt x="83" y="257"/>
                          </a:lnTo>
                          <a:lnTo>
                            <a:pt x="81" y="252"/>
                          </a:lnTo>
                          <a:lnTo>
                            <a:pt x="83" y="250"/>
                          </a:lnTo>
                          <a:lnTo>
                            <a:pt x="86" y="240"/>
                          </a:lnTo>
                          <a:lnTo>
                            <a:pt x="91" y="233"/>
                          </a:lnTo>
                          <a:lnTo>
                            <a:pt x="91" y="233"/>
                          </a:lnTo>
                          <a:close/>
                        </a:path>
                      </a:pathLst>
                    </a:custGeom>
                    <a:solidFill>
                      <a:srgbClr val="4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57" name="Freeform 49"/>
                    <p:cNvSpPr>
                      <a:spLocks/>
                    </p:cNvSpPr>
                    <p:nvPr/>
                  </p:nvSpPr>
                  <p:spPr bwMode="auto">
                    <a:xfrm>
                      <a:off x="626" y="521"/>
                      <a:ext cx="257" cy="808"/>
                    </a:xfrm>
                    <a:custGeom>
                      <a:avLst/>
                      <a:gdLst/>
                      <a:ahLst/>
                      <a:cxnLst>
                        <a:cxn ang="0">
                          <a:pos x="85" y="59"/>
                        </a:cxn>
                        <a:cxn ang="0">
                          <a:pos x="57" y="93"/>
                        </a:cxn>
                        <a:cxn ang="0">
                          <a:pos x="43" y="116"/>
                        </a:cxn>
                        <a:cxn ang="0">
                          <a:pos x="31" y="135"/>
                        </a:cxn>
                        <a:cxn ang="0">
                          <a:pos x="21" y="157"/>
                        </a:cxn>
                        <a:cxn ang="0">
                          <a:pos x="14" y="181"/>
                        </a:cxn>
                        <a:cxn ang="0">
                          <a:pos x="7" y="207"/>
                        </a:cxn>
                        <a:cxn ang="0">
                          <a:pos x="2" y="233"/>
                        </a:cxn>
                        <a:cxn ang="0">
                          <a:pos x="0" y="259"/>
                        </a:cxn>
                        <a:cxn ang="0">
                          <a:pos x="0" y="288"/>
                        </a:cxn>
                        <a:cxn ang="0">
                          <a:pos x="0" y="316"/>
                        </a:cxn>
                        <a:cxn ang="0">
                          <a:pos x="2" y="349"/>
                        </a:cxn>
                        <a:cxn ang="0">
                          <a:pos x="9" y="380"/>
                        </a:cxn>
                        <a:cxn ang="0">
                          <a:pos x="16" y="414"/>
                        </a:cxn>
                        <a:cxn ang="0">
                          <a:pos x="26" y="449"/>
                        </a:cxn>
                        <a:cxn ang="0">
                          <a:pos x="36" y="485"/>
                        </a:cxn>
                        <a:cxn ang="0">
                          <a:pos x="45" y="521"/>
                        </a:cxn>
                        <a:cxn ang="0">
                          <a:pos x="57" y="556"/>
                        </a:cxn>
                        <a:cxn ang="0">
                          <a:pos x="66" y="592"/>
                        </a:cxn>
                        <a:cxn ang="0">
                          <a:pos x="76" y="625"/>
                        </a:cxn>
                        <a:cxn ang="0">
                          <a:pos x="88" y="659"/>
                        </a:cxn>
                        <a:cxn ang="0">
                          <a:pos x="100" y="687"/>
                        </a:cxn>
                        <a:cxn ang="0">
                          <a:pos x="109" y="716"/>
                        </a:cxn>
                        <a:cxn ang="0">
                          <a:pos x="121" y="742"/>
                        </a:cxn>
                        <a:cxn ang="0">
                          <a:pos x="133" y="761"/>
                        </a:cxn>
                        <a:cxn ang="0">
                          <a:pos x="157" y="792"/>
                        </a:cxn>
                        <a:cxn ang="0">
                          <a:pos x="183" y="806"/>
                        </a:cxn>
                        <a:cxn ang="0">
                          <a:pos x="209" y="799"/>
                        </a:cxn>
                        <a:cxn ang="0">
                          <a:pos x="221" y="778"/>
                        </a:cxn>
                        <a:cxn ang="0">
                          <a:pos x="226" y="749"/>
                        </a:cxn>
                        <a:cxn ang="0">
                          <a:pos x="231" y="716"/>
                        </a:cxn>
                        <a:cxn ang="0">
                          <a:pos x="231" y="673"/>
                        </a:cxn>
                        <a:cxn ang="0">
                          <a:pos x="228" y="628"/>
                        </a:cxn>
                        <a:cxn ang="0">
                          <a:pos x="226" y="575"/>
                        </a:cxn>
                        <a:cxn ang="0">
                          <a:pos x="223" y="525"/>
                        </a:cxn>
                        <a:cxn ang="0">
                          <a:pos x="221" y="468"/>
                        </a:cxn>
                        <a:cxn ang="0">
                          <a:pos x="216" y="414"/>
                        </a:cxn>
                        <a:cxn ang="0">
                          <a:pos x="214" y="359"/>
                        </a:cxn>
                        <a:cxn ang="0">
                          <a:pos x="214" y="307"/>
                        </a:cxn>
                        <a:cxn ang="0">
                          <a:pos x="214" y="257"/>
                        </a:cxn>
                        <a:cxn ang="0">
                          <a:pos x="216" y="212"/>
                        </a:cxn>
                        <a:cxn ang="0">
                          <a:pos x="223" y="171"/>
                        </a:cxn>
                        <a:cxn ang="0">
                          <a:pos x="235" y="138"/>
                        </a:cxn>
                        <a:cxn ang="0">
                          <a:pos x="245" y="109"/>
                        </a:cxn>
                        <a:cxn ang="0">
                          <a:pos x="252" y="85"/>
                        </a:cxn>
                        <a:cxn ang="0">
                          <a:pos x="257" y="64"/>
                        </a:cxn>
                        <a:cxn ang="0">
                          <a:pos x="254" y="36"/>
                        </a:cxn>
                        <a:cxn ang="0">
                          <a:pos x="243" y="12"/>
                        </a:cxn>
                        <a:cxn ang="0">
                          <a:pos x="221" y="2"/>
                        </a:cxn>
                        <a:cxn ang="0">
                          <a:pos x="195" y="0"/>
                        </a:cxn>
                        <a:cxn ang="0">
                          <a:pos x="164" y="7"/>
                        </a:cxn>
                        <a:cxn ang="0">
                          <a:pos x="133" y="21"/>
                        </a:cxn>
                        <a:cxn ang="0">
                          <a:pos x="112" y="38"/>
                        </a:cxn>
                      </a:cxnLst>
                      <a:rect l="0" t="0" r="r" b="b"/>
                      <a:pathLst>
                        <a:path w="257" h="808">
                          <a:moveTo>
                            <a:pt x="112" y="38"/>
                          </a:moveTo>
                          <a:lnTo>
                            <a:pt x="102" y="45"/>
                          </a:lnTo>
                          <a:lnTo>
                            <a:pt x="93" y="52"/>
                          </a:lnTo>
                          <a:lnTo>
                            <a:pt x="85" y="59"/>
                          </a:lnTo>
                          <a:lnTo>
                            <a:pt x="78" y="66"/>
                          </a:lnTo>
                          <a:lnTo>
                            <a:pt x="71" y="74"/>
                          </a:lnTo>
                          <a:lnTo>
                            <a:pt x="64" y="83"/>
                          </a:lnTo>
                          <a:lnTo>
                            <a:pt x="57" y="93"/>
                          </a:lnTo>
                          <a:lnTo>
                            <a:pt x="52" y="102"/>
                          </a:lnTo>
                          <a:lnTo>
                            <a:pt x="47" y="105"/>
                          </a:lnTo>
                          <a:lnTo>
                            <a:pt x="45" y="109"/>
                          </a:lnTo>
                          <a:lnTo>
                            <a:pt x="43" y="116"/>
                          </a:lnTo>
                          <a:lnTo>
                            <a:pt x="40" y="121"/>
                          </a:lnTo>
                          <a:lnTo>
                            <a:pt x="36" y="126"/>
                          </a:lnTo>
                          <a:lnTo>
                            <a:pt x="33" y="131"/>
                          </a:lnTo>
                          <a:lnTo>
                            <a:pt x="31" y="135"/>
                          </a:lnTo>
                          <a:lnTo>
                            <a:pt x="28" y="143"/>
                          </a:lnTo>
                          <a:lnTo>
                            <a:pt x="26" y="147"/>
                          </a:lnTo>
                          <a:lnTo>
                            <a:pt x="24" y="152"/>
                          </a:lnTo>
                          <a:lnTo>
                            <a:pt x="21" y="157"/>
                          </a:lnTo>
                          <a:lnTo>
                            <a:pt x="19" y="164"/>
                          </a:lnTo>
                          <a:lnTo>
                            <a:pt x="16" y="169"/>
                          </a:lnTo>
                          <a:lnTo>
                            <a:pt x="16" y="176"/>
                          </a:lnTo>
                          <a:lnTo>
                            <a:pt x="14" y="181"/>
                          </a:lnTo>
                          <a:lnTo>
                            <a:pt x="12" y="188"/>
                          </a:lnTo>
                          <a:lnTo>
                            <a:pt x="9" y="193"/>
                          </a:lnTo>
                          <a:lnTo>
                            <a:pt x="9" y="200"/>
                          </a:lnTo>
                          <a:lnTo>
                            <a:pt x="7" y="207"/>
                          </a:lnTo>
                          <a:lnTo>
                            <a:pt x="7" y="214"/>
                          </a:lnTo>
                          <a:lnTo>
                            <a:pt x="5" y="219"/>
                          </a:lnTo>
                          <a:lnTo>
                            <a:pt x="5" y="226"/>
                          </a:lnTo>
                          <a:lnTo>
                            <a:pt x="2" y="233"/>
                          </a:lnTo>
                          <a:lnTo>
                            <a:pt x="2" y="240"/>
                          </a:lnTo>
                          <a:lnTo>
                            <a:pt x="0" y="245"/>
                          </a:lnTo>
                          <a:lnTo>
                            <a:pt x="0" y="252"/>
                          </a:lnTo>
                          <a:lnTo>
                            <a:pt x="0" y="259"/>
                          </a:lnTo>
                          <a:lnTo>
                            <a:pt x="0" y="266"/>
                          </a:lnTo>
                          <a:lnTo>
                            <a:pt x="0" y="273"/>
                          </a:lnTo>
                          <a:lnTo>
                            <a:pt x="0" y="281"/>
                          </a:lnTo>
                          <a:lnTo>
                            <a:pt x="0" y="288"/>
                          </a:lnTo>
                          <a:lnTo>
                            <a:pt x="0" y="295"/>
                          </a:lnTo>
                          <a:lnTo>
                            <a:pt x="0" y="302"/>
                          </a:lnTo>
                          <a:lnTo>
                            <a:pt x="0" y="309"/>
                          </a:lnTo>
                          <a:lnTo>
                            <a:pt x="0" y="316"/>
                          </a:lnTo>
                          <a:lnTo>
                            <a:pt x="0" y="326"/>
                          </a:lnTo>
                          <a:lnTo>
                            <a:pt x="0" y="333"/>
                          </a:lnTo>
                          <a:lnTo>
                            <a:pt x="2" y="342"/>
                          </a:lnTo>
                          <a:lnTo>
                            <a:pt x="2" y="349"/>
                          </a:lnTo>
                          <a:lnTo>
                            <a:pt x="5" y="357"/>
                          </a:lnTo>
                          <a:lnTo>
                            <a:pt x="7" y="364"/>
                          </a:lnTo>
                          <a:lnTo>
                            <a:pt x="7" y="373"/>
                          </a:lnTo>
                          <a:lnTo>
                            <a:pt x="9" y="380"/>
                          </a:lnTo>
                          <a:lnTo>
                            <a:pt x="12" y="390"/>
                          </a:lnTo>
                          <a:lnTo>
                            <a:pt x="12" y="397"/>
                          </a:lnTo>
                          <a:lnTo>
                            <a:pt x="14" y="407"/>
                          </a:lnTo>
                          <a:lnTo>
                            <a:pt x="16" y="414"/>
                          </a:lnTo>
                          <a:lnTo>
                            <a:pt x="19" y="426"/>
                          </a:lnTo>
                          <a:lnTo>
                            <a:pt x="21" y="433"/>
                          </a:lnTo>
                          <a:lnTo>
                            <a:pt x="24" y="442"/>
                          </a:lnTo>
                          <a:lnTo>
                            <a:pt x="26" y="449"/>
                          </a:lnTo>
                          <a:lnTo>
                            <a:pt x="28" y="459"/>
                          </a:lnTo>
                          <a:lnTo>
                            <a:pt x="31" y="468"/>
                          </a:lnTo>
                          <a:lnTo>
                            <a:pt x="33" y="476"/>
                          </a:lnTo>
                          <a:lnTo>
                            <a:pt x="36" y="485"/>
                          </a:lnTo>
                          <a:lnTo>
                            <a:pt x="38" y="495"/>
                          </a:lnTo>
                          <a:lnTo>
                            <a:pt x="40" y="502"/>
                          </a:lnTo>
                          <a:lnTo>
                            <a:pt x="43" y="514"/>
                          </a:lnTo>
                          <a:lnTo>
                            <a:pt x="45" y="521"/>
                          </a:lnTo>
                          <a:lnTo>
                            <a:pt x="47" y="530"/>
                          </a:lnTo>
                          <a:lnTo>
                            <a:pt x="50" y="540"/>
                          </a:lnTo>
                          <a:lnTo>
                            <a:pt x="52" y="549"/>
                          </a:lnTo>
                          <a:lnTo>
                            <a:pt x="57" y="556"/>
                          </a:lnTo>
                          <a:lnTo>
                            <a:pt x="59" y="566"/>
                          </a:lnTo>
                          <a:lnTo>
                            <a:pt x="62" y="575"/>
                          </a:lnTo>
                          <a:lnTo>
                            <a:pt x="64" y="583"/>
                          </a:lnTo>
                          <a:lnTo>
                            <a:pt x="66" y="592"/>
                          </a:lnTo>
                          <a:lnTo>
                            <a:pt x="69" y="599"/>
                          </a:lnTo>
                          <a:lnTo>
                            <a:pt x="71" y="609"/>
                          </a:lnTo>
                          <a:lnTo>
                            <a:pt x="74" y="618"/>
                          </a:lnTo>
                          <a:lnTo>
                            <a:pt x="76" y="625"/>
                          </a:lnTo>
                          <a:lnTo>
                            <a:pt x="81" y="635"/>
                          </a:lnTo>
                          <a:lnTo>
                            <a:pt x="83" y="642"/>
                          </a:lnTo>
                          <a:lnTo>
                            <a:pt x="85" y="652"/>
                          </a:lnTo>
                          <a:lnTo>
                            <a:pt x="88" y="659"/>
                          </a:lnTo>
                          <a:lnTo>
                            <a:pt x="90" y="666"/>
                          </a:lnTo>
                          <a:lnTo>
                            <a:pt x="93" y="673"/>
                          </a:lnTo>
                          <a:lnTo>
                            <a:pt x="97" y="682"/>
                          </a:lnTo>
                          <a:lnTo>
                            <a:pt x="100" y="687"/>
                          </a:lnTo>
                          <a:lnTo>
                            <a:pt x="102" y="697"/>
                          </a:lnTo>
                          <a:lnTo>
                            <a:pt x="105" y="701"/>
                          </a:lnTo>
                          <a:lnTo>
                            <a:pt x="107" y="709"/>
                          </a:lnTo>
                          <a:lnTo>
                            <a:pt x="109" y="716"/>
                          </a:lnTo>
                          <a:lnTo>
                            <a:pt x="114" y="723"/>
                          </a:lnTo>
                          <a:lnTo>
                            <a:pt x="116" y="728"/>
                          </a:lnTo>
                          <a:lnTo>
                            <a:pt x="119" y="735"/>
                          </a:lnTo>
                          <a:lnTo>
                            <a:pt x="121" y="742"/>
                          </a:lnTo>
                          <a:lnTo>
                            <a:pt x="126" y="747"/>
                          </a:lnTo>
                          <a:lnTo>
                            <a:pt x="128" y="751"/>
                          </a:lnTo>
                          <a:lnTo>
                            <a:pt x="131" y="756"/>
                          </a:lnTo>
                          <a:lnTo>
                            <a:pt x="133" y="761"/>
                          </a:lnTo>
                          <a:lnTo>
                            <a:pt x="138" y="768"/>
                          </a:lnTo>
                          <a:lnTo>
                            <a:pt x="143" y="775"/>
                          </a:lnTo>
                          <a:lnTo>
                            <a:pt x="150" y="785"/>
                          </a:lnTo>
                          <a:lnTo>
                            <a:pt x="157" y="792"/>
                          </a:lnTo>
                          <a:lnTo>
                            <a:pt x="164" y="797"/>
                          </a:lnTo>
                          <a:lnTo>
                            <a:pt x="169" y="801"/>
                          </a:lnTo>
                          <a:lnTo>
                            <a:pt x="176" y="806"/>
                          </a:lnTo>
                          <a:lnTo>
                            <a:pt x="183" y="806"/>
                          </a:lnTo>
                          <a:lnTo>
                            <a:pt x="190" y="808"/>
                          </a:lnTo>
                          <a:lnTo>
                            <a:pt x="197" y="806"/>
                          </a:lnTo>
                          <a:lnTo>
                            <a:pt x="204" y="806"/>
                          </a:lnTo>
                          <a:lnTo>
                            <a:pt x="209" y="799"/>
                          </a:lnTo>
                          <a:lnTo>
                            <a:pt x="214" y="792"/>
                          </a:lnTo>
                          <a:lnTo>
                            <a:pt x="216" y="787"/>
                          </a:lnTo>
                          <a:lnTo>
                            <a:pt x="219" y="782"/>
                          </a:lnTo>
                          <a:lnTo>
                            <a:pt x="221" y="778"/>
                          </a:lnTo>
                          <a:lnTo>
                            <a:pt x="223" y="773"/>
                          </a:lnTo>
                          <a:lnTo>
                            <a:pt x="223" y="763"/>
                          </a:lnTo>
                          <a:lnTo>
                            <a:pt x="226" y="756"/>
                          </a:lnTo>
                          <a:lnTo>
                            <a:pt x="226" y="749"/>
                          </a:lnTo>
                          <a:lnTo>
                            <a:pt x="228" y="742"/>
                          </a:lnTo>
                          <a:lnTo>
                            <a:pt x="228" y="732"/>
                          </a:lnTo>
                          <a:lnTo>
                            <a:pt x="228" y="725"/>
                          </a:lnTo>
                          <a:lnTo>
                            <a:pt x="231" y="716"/>
                          </a:lnTo>
                          <a:lnTo>
                            <a:pt x="231" y="706"/>
                          </a:lnTo>
                          <a:lnTo>
                            <a:pt x="231" y="694"/>
                          </a:lnTo>
                          <a:lnTo>
                            <a:pt x="231" y="685"/>
                          </a:lnTo>
                          <a:lnTo>
                            <a:pt x="231" y="673"/>
                          </a:lnTo>
                          <a:lnTo>
                            <a:pt x="231" y="663"/>
                          </a:lnTo>
                          <a:lnTo>
                            <a:pt x="231" y="652"/>
                          </a:lnTo>
                          <a:lnTo>
                            <a:pt x="231" y="640"/>
                          </a:lnTo>
                          <a:lnTo>
                            <a:pt x="228" y="628"/>
                          </a:lnTo>
                          <a:lnTo>
                            <a:pt x="228" y="616"/>
                          </a:lnTo>
                          <a:lnTo>
                            <a:pt x="228" y="602"/>
                          </a:lnTo>
                          <a:lnTo>
                            <a:pt x="228" y="590"/>
                          </a:lnTo>
                          <a:lnTo>
                            <a:pt x="226" y="575"/>
                          </a:lnTo>
                          <a:lnTo>
                            <a:pt x="226" y="564"/>
                          </a:lnTo>
                          <a:lnTo>
                            <a:pt x="226" y="552"/>
                          </a:lnTo>
                          <a:lnTo>
                            <a:pt x="223" y="537"/>
                          </a:lnTo>
                          <a:lnTo>
                            <a:pt x="223" y="525"/>
                          </a:lnTo>
                          <a:lnTo>
                            <a:pt x="223" y="511"/>
                          </a:lnTo>
                          <a:lnTo>
                            <a:pt x="221" y="497"/>
                          </a:lnTo>
                          <a:lnTo>
                            <a:pt x="221" y="483"/>
                          </a:lnTo>
                          <a:lnTo>
                            <a:pt x="221" y="468"/>
                          </a:lnTo>
                          <a:lnTo>
                            <a:pt x="219" y="457"/>
                          </a:lnTo>
                          <a:lnTo>
                            <a:pt x="219" y="442"/>
                          </a:lnTo>
                          <a:lnTo>
                            <a:pt x="216" y="428"/>
                          </a:lnTo>
                          <a:lnTo>
                            <a:pt x="216" y="414"/>
                          </a:lnTo>
                          <a:lnTo>
                            <a:pt x="216" y="402"/>
                          </a:lnTo>
                          <a:lnTo>
                            <a:pt x="216" y="388"/>
                          </a:lnTo>
                          <a:lnTo>
                            <a:pt x="214" y="373"/>
                          </a:lnTo>
                          <a:lnTo>
                            <a:pt x="214" y="359"/>
                          </a:lnTo>
                          <a:lnTo>
                            <a:pt x="214" y="347"/>
                          </a:lnTo>
                          <a:lnTo>
                            <a:pt x="214" y="333"/>
                          </a:lnTo>
                          <a:lnTo>
                            <a:pt x="214" y="319"/>
                          </a:lnTo>
                          <a:lnTo>
                            <a:pt x="214" y="307"/>
                          </a:lnTo>
                          <a:lnTo>
                            <a:pt x="214" y="295"/>
                          </a:lnTo>
                          <a:lnTo>
                            <a:pt x="214" y="281"/>
                          </a:lnTo>
                          <a:lnTo>
                            <a:pt x="214" y="269"/>
                          </a:lnTo>
                          <a:lnTo>
                            <a:pt x="214" y="257"/>
                          </a:lnTo>
                          <a:lnTo>
                            <a:pt x="214" y="245"/>
                          </a:lnTo>
                          <a:lnTo>
                            <a:pt x="214" y="233"/>
                          </a:lnTo>
                          <a:lnTo>
                            <a:pt x="216" y="221"/>
                          </a:lnTo>
                          <a:lnTo>
                            <a:pt x="216" y="212"/>
                          </a:lnTo>
                          <a:lnTo>
                            <a:pt x="219" y="200"/>
                          </a:lnTo>
                          <a:lnTo>
                            <a:pt x="221" y="190"/>
                          </a:lnTo>
                          <a:lnTo>
                            <a:pt x="221" y="181"/>
                          </a:lnTo>
                          <a:lnTo>
                            <a:pt x="223" y="171"/>
                          </a:lnTo>
                          <a:lnTo>
                            <a:pt x="228" y="162"/>
                          </a:lnTo>
                          <a:lnTo>
                            <a:pt x="228" y="152"/>
                          </a:lnTo>
                          <a:lnTo>
                            <a:pt x="231" y="145"/>
                          </a:lnTo>
                          <a:lnTo>
                            <a:pt x="235" y="138"/>
                          </a:lnTo>
                          <a:lnTo>
                            <a:pt x="238" y="131"/>
                          </a:lnTo>
                          <a:lnTo>
                            <a:pt x="240" y="124"/>
                          </a:lnTo>
                          <a:lnTo>
                            <a:pt x="243" y="116"/>
                          </a:lnTo>
                          <a:lnTo>
                            <a:pt x="245" y="109"/>
                          </a:lnTo>
                          <a:lnTo>
                            <a:pt x="247" y="102"/>
                          </a:lnTo>
                          <a:lnTo>
                            <a:pt x="250" y="97"/>
                          </a:lnTo>
                          <a:lnTo>
                            <a:pt x="252" y="90"/>
                          </a:lnTo>
                          <a:lnTo>
                            <a:pt x="252" y="85"/>
                          </a:lnTo>
                          <a:lnTo>
                            <a:pt x="254" y="81"/>
                          </a:lnTo>
                          <a:lnTo>
                            <a:pt x="254" y="74"/>
                          </a:lnTo>
                          <a:lnTo>
                            <a:pt x="254" y="69"/>
                          </a:lnTo>
                          <a:lnTo>
                            <a:pt x="257" y="64"/>
                          </a:lnTo>
                          <a:lnTo>
                            <a:pt x="257" y="59"/>
                          </a:lnTo>
                          <a:lnTo>
                            <a:pt x="257" y="50"/>
                          </a:lnTo>
                          <a:lnTo>
                            <a:pt x="257" y="43"/>
                          </a:lnTo>
                          <a:lnTo>
                            <a:pt x="254" y="36"/>
                          </a:lnTo>
                          <a:lnTo>
                            <a:pt x="252" y="28"/>
                          </a:lnTo>
                          <a:lnTo>
                            <a:pt x="250" y="21"/>
                          </a:lnTo>
                          <a:lnTo>
                            <a:pt x="247" y="17"/>
                          </a:lnTo>
                          <a:lnTo>
                            <a:pt x="243" y="12"/>
                          </a:lnTo>
                          <a:lnTo>
                            <a:pt x="238" y="9"/>
                          </a:lnTo>
                          <a:lnTo>
                            <a:pt x="233" y="7"/>
                          </a:lnTo>
                          <a:lnTo>
                            <a:pt x="228" y="5"/>
                          </a:lnTo>
                          <a:lnTo>
                            <a:pt x="221" y="2"/>
                          </a:lnTo>
                          <a:lnTo>
                            <a:pt x="214" y="2"/>
                          </a:lnTo>
                          <a:lnTo>
                            <a:pt x="207" y="0"/>
                          </a:lnTo>
                          <a:lnTo>
                            <a:pt x="202" y="0"/>
                          </a:lnTo>
                          <a:lnTo>
                            <a:pt x="195" y="0"/>
                          </a:lnTo>
                          <a:lnTo>
                            <a:pt x="188" y="2"/>
                          </a:lnTo>
                          <a:lnTo>
                            <a:pt x="181" y="2"/>
                          </a:lnTo>
                          <a:lnTo>
                            <a:pt x="174" y="5"/>
                          </a:lnTo>
                          <a:lnTo>
                            <a:pt x="164" y="7"/>
                          </a:lnTo>
                          <a:lnTo>
                            <a:pt x="157" y="9"/>
                          </a:lnTo>
                          <a:lnTo>
                            <a:pt x="150" y="14"/>
                          </a:lnTo>
                          <a:lnTo>
                            <a:pt x="140" y="17"/>
                          </a:lnTo>
                          <a:lnTo>
                            <a:pt x="133" y="21"/>
                          </a:lnTo>
                          <a:lnTo>
                            <a:pt x="126" y="26"/>
                          </a:lnTo>
                          <a:lnTo>
                            <a:pt x="119" y="31"/>
                          </a:lnTo>
                          <a:lnTo>
                            <a:pt x="112" y="38"/>
                          </a:lnTo>
                          <a:lnTo>
                            <a:pt x="112" y="38"/>
                          </a:lnTo>
                          <a:close/>
                        </a:path>
                      </a:pathLst>
                    </a:custGeom>
                    <a:solidFill>
                      <a:srgbClr val="FF66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grpSp>
          <p:grpSp>
            <p:nvGrpSpPr>
              <p:cNvPr id="17458" name="Group 50"/>
              <p:cNvGrpSpPr>
                <a:grpSpLocks/>
              </p:cNvGrpSpPr>
              <p:nvPr/>
            </p:nvGrpSpPr>
            <p:grpSpPr bwMode="auto">
              <a:xfrm>
                <a:off x="9033" y="6047"/>
                <a:ext cx="1752" cy="1242"/>
                <a:chOff x="9174" y="5378"/>
                <a:chExt cx="1752" cy="1242"/>
              </a:xfrm>
            </p:grpSpPr>
            <p:sp>
              <p:nvSpPr>
                <p:cNvPr id="17459" name="Rectangle 51"/>
                <p:cNvSpPr>
                  <a:spLocks noChangeArrowheads="1"/>
                </p:cNvSpPr>
                <p:nvPr/>
              </p:nvSpPr>
              <p:spPr bwMode="auto">
                <a:xfrm>
                  <a:off x="9616" y="5412"/>
                  <a:ext cx="67"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60" name="Rectangle 52"/>
                <p:cNvSpPr>
                  <a:spLocks noChangeArrowheads="1"/>
                </p:cNvSpPr>
                <p:nvPr/>
              </p:nvSpPr>
              <p:spPr bwMode="auto">
                <a:xfrm>
                  <a:off x="9216" y="5849"/>
                  <a:ext cx="72"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61" name="Rectangle 53"/>
                <p:cNvSpPr>
                  <a:spLocks noChangeArrowheads="1"/>
                </p:cNvSpPr>
                <p:nvPr/>
              </p:nvSpPr>
              <p:spPr bwMode="auto">
                <a:xfrm>
                  <a:off x="10354" y="5849"/>
                  <a:ext cx="82"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62" name="Rectangle 54"/>
                <p:cNvSpPr>
                  <a:spLocks noChangeArrowheads="1"/>
                </p:cNvSpPr>
                <p:nvPr/>
              </p:nvSpPr>
              <p:spPr bwMode="auto">
                <a:xfrm>
                  <a:off x="10804" y="5416"/>
                  <a:ext cx="67" cy="771"/>
                </a:xfrm>
                <a:prstGeom prst="rect">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7463" name="AutoShape 55"/>
                <p:cNvSpPr>
                  <a:spLocks noChangeArrowheads="1"/>
                </p:cNvSpPr>
                <p:nvPr/>
              </p:nvSpPr>
              <p:spPr bwMode="auto">
                <a:xfrm>
                  <a:off x="9174" y="5400"/>
                  <a:ext cx="1752" cy="605"/>
                </a:xfrm>
                <a:prstGeom prst="cube">
                  <a:avLst>
                    <a:gd name="adj" fmla="val 76190"/>
                  </a:avLst>
                </a:prstGeom>
                <a:solidFill>
                  <a:srgbClr val="FF9900"/>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17464" name="Group 56"/>
                <p:cNvGrpSpPr>
                  <a:grpSpLocks/>
                </p:cNvGrpSpPr>
                <p:nvPr/>
              </p:nvGrpSpPr>
              <p:grpSpPr bwMode="auto">
                <a:xfrm rot="247507">
                  <a:off x="10112" y="5378"/>
                  <a:ext cx="605" cy="362"/>
                  <a:chOff x="5374" y="5457"/>
                  <a:chExt cx="2051" cy="760"/>
                </a:xfrm>
              </p:grpSpPr>
              <p:sp>
                <p:nvSpPr>
                  <p:cNvPr id="17465" name="Freeform 57"/>
                  <p:cNvSpPr>
                    <a:spLocks/>
                  </p:cNvSpPr>
                  <p:nvPr/>
                </p:nvSpPr>
                <p:spPr bwMode="auto">
                  <a:xfrm>
                    <a:off x="5934" y="5457"/>
                    <a:ext cx="1491" cy="262"/>
                  </a:xfrm>
                  <a:custGeom>
                    <a:avLst/>
                    <a:gdLst/>
                    <a:ahLst/>
                    <a:cxnLst>
                      <a:cxn ang="0">
                        <a:pos x="7" y="99"/>
                      </a:cxn>
                      <a:cxn ang="0">
                        <a:pos x="5" y="95"/>
                      </a:cxn>
                      <a:cxn ang="0">
                        <a:pos x="3" y="87"/>
                      </a:cxn>
                      <a:cxn ang="0">
                        <a:pos x="1" y="80"/>
                      </a:cxn>
                      <a:cxn ang="0">
                        <a:pos x="1" y="73"/>
                      </a:cxn>
                      <a:cxn ang="0">
                        <a:pos x="0" y="67"/>
                      </a:cxn>
                      <a:cxn ang="0">
                        <a:pos x="2" y="59"/>
                      </a:cxn>
                      <a:cxn ang="0">
                        <a:pos x="2" y="50"/>
                      </a:cxn>
                      <a:cxn ang="0">
                        <a:pos x="6" y="41"/>
                      </a:cxn>
                      <a:cxn ang="0">
                        <a:pos x="11" y="34"/>
                      </a:cxn>
                      <a:cxn ang="0">
                        <a:pos x="17" y="26"/>
                      </a:cxn>
                      <a:cxn ang="0">
                        <a:pos x="21" y="22"/>
                      </a:cxn>
                      <a:cxn ang="0">
                        <a:pos x="25" y="17"/>
                      </a:cxn>
                      <a:cxn ang="0">
                        <a:pos x="29" y="14"/>
                      </a:cxn>
                      <a:cxn ang="0">
                        <a:pos x="36" y="12"/>
                      </a:cxn>
                      <a:cxn ang="0">
                        <a:pos x="40" y="8"/>
                      </a:cxn>
                      <a:cxn ang="0">
                        <a:pos x="48" y="4"/>
                      </a:cxn>
                      <a:cxn ang="0">
                        <a:pos x="56" y="2"/>
                      </a:cxn>
                      <a:cxn ang="0">
                        <a:pos x="64" y="0"/>
                      </a:cxn>
                      <a:cxn ang="0">
                        <a:pos x="512" y="31"/>
                      </a:cxn>
                      <a:cxn ang="0">
                        <a:pos x="1054" y="69"/>
                      </a:cxn>
                      <a:cxn ang="0">
                        <a:pos x="1393" y="88"/>
                      </a:cxn>
                      <a:cxn ang="0">
                        <a:pos x="1401" y="88"/>
                      </a:cxn>
                      <a:cxn ang="0">
                        <a:pos x="1411" y="89"/>
                      </a:cxn>
                      <a:cxn ang="0">
                        <a:pos x="1419" y="92"/>
                      </a:cxn>
                      <a:cxn ang="0">
                        <a:pos x="1427" y="95"/>
                      </a:cxn>
                      <a:cxn ang="0">
                        <a:pos x="1435" y="98"/>
                      </a:cxn>
                      <a:cxn ang="0">
                        <a:pos x="1442" y="101"/>
                      </a:cxn>
                      <a:cxn ang="0">
                        <a:pos x="1448" y="105"/>
                      </a:cxn>
                      <a:cxn ang="0">
                        <a:pos x="1456" y="111"/>
                      </a:cxn>
                      <a:cxn ang="0">
                        <a:pos x="1466" y="120"/>
                      </a:cxn>
                      <a:cxn ang="0">
                        <a:pos x="1474" y="132"/>
                      </a:cxn>
                      <a:cxn ang="0">
                        <a:pos x="1478" y="138"/>
                      </a:cxn>
                      <a:cxn ang="0">
                        <a:pos x="1481" y="144"/>
                      </a:cxn>
                      <a:cxn ang="0">
                        <a:pos x="1484" y="151"/>
                      </a:cxn>
                      <a:cxn ang="0">
                        <a:pos x="1487" y="158"/>
                      </a:cxn>
                      <a:cxn ang="0">
                        <a:pos x="1487" y="164"/>
                      </a:cxn>
                      <a:cxn ang="0">
                        <a:pos x="1489" y="170"/>
                      </a:cxn>
                      <a:cxn ang="0">
                        <a:pos x="1490" y="178"/>
                      </a:cxn>
                      <a:cxn ang="0">
                        <a:pos x="1491" y="184"/>
                      </a:cxn>
                      <a:cxn ang="0">
                        <a:pos x="1490" y="191"/>
                      </a:cxn>
                      <a:cxn ang="0">
                        <a:pos x="1490" y="199"/>
                      </a:cxn>
                      <a:cxn ang="0">
                        <a:pos x="1489" y="205"/>
                      </a:cxn>
                      <a:cxn ang="0">
                        <a:pos x="1487" y="213"/>
                      </a:cxn>
                      <a:cxn ang="0">
                        <a:pos x="1485" y="219"/>
                      </a:cxn>
                      <a:cxn ang="0">
                        <a:pos x="1483" y="225"/>
                      </a:cxn>
                      <a:cxn ang="0">
                        <a:pos x="1480" y="231"/>
                      </a:cxn>
                      <a:cxn ang="0">
                        <a:pos x="1477" y="239"/>
                      </a:cxn>
                      <a:cxn ang="0">
                        <a:pos x="1472" y="244"/>
                      </a:cxn>
                      <a:cxn ang="0">
                        <a:pos x="1469" y="251"/>
                      </a:cxn>
                      <a:cxn ang="0">
                        <a:pos x="1463" y="255"/>
                      </a:cxn>
                      <a:cxn ang="0">
                        <a:pos x="1459" y="262"/>
                      </a:cxn>
                      <a:cxn ang="0">
                        <a:pos x="1413" y="256"/>
                      </a:cxn>
                      <a:cxn ang="0">
                        <a:pos x="1338" y="194"/>
                      </a:cxn>
                      <a:cxn ang="0">
                        <a:pos x="1220" y="184"/>
                      </a:cxn>
                      <a:cxn ang="0">
                        <a:pos x="891" y="164"/>
                      </a:cxn>
                      <a:cxn ang="0">
                        <a:pos x="358" y="129"/>
                      </a:cxn>
                      <a:cxn ang="0">
                        <a:pos x="7" y="99"/>
                      </a:cxn>
                      <a:cxn ang="0">
                        <a:pos x="7" y="99"/>
                      </a:cxn>
                    </a:cxnLst>
                    <a:rect l="0" t="0" r="r" b="b"/>
                    <a:pathLst>
                      <a:path w="1491" h="262">
                        <a:moveTo>
                          <a:pt x="7" y="99"/>
                        </a:moveTo>
                        <a:lnTo>
                          <a:pt x="5" y="95"/>
                        </a:lnTo>
                        <a:lnTo>
                          <a:pt x="3" y="87"/>
                        </a:lnTo>
                        <a:lnTo>
                          <a:pt x="1" y="80"/>
                        </a:lnTo>
                        <a:lnTo>
                          <a:pt x="1" y="73"/>
                        </a:lnTo>
                        <a:lnTo>
                          <a:pt x="0" y="67"/>
                        </a:lnTo>
                        <a:lnTo>
                          <a:pt x="2" y="59"/>
                        </a:lnTo>
                        <a:lnTo>
                          <a:pt x="2" y="50"/>
                        </a:lnTo>
                        <a:lnTo>
                          <a:pt x="6" y="41"/>
                        </a:lnTo>
                        <a:lnTo>
                          <a:pt x="11" y="34"/>
                        </a:lnTo>
                        <a:lnTo>
                          <a:pt x="17" y="26"/>
                        </a:lnTo>
                        <a:lnTo>
                          <a:pt x="21" y="22"/>
                        </a:lnTo>
                        <a:lnTo>
                          <a:pt x="25" y="17"/>
                        </a:lnTo>
                        <a:lnTo>
                          <a:pt x="29" y="14"/>
                        </a:lnTo>
                        <a:lnTo>
                          <a:pt x="36" y="12"/>
                        </a:lnTo>
                        <a:lnTo>
                          <a:pt x="40" y="8"/>
                        </a:lnTo>
                        <a:lnTo>
                          <a:pt x="48" y="4"/>
                        </a:lnTo>
                        <a:lnTo>
                          <a:pt x="56" y="2"/>
                        </a:lnTo>
                        <a:lnTo>
                          <a:pt x="64" y="0"/>
                        </a:lnTo>
                        <a:lnTo>
                          <a:pt x="512" y="31"/>
                        </a:lnTo>
                        <a:lnTo>
                          <a:pt x="1054" y="69"/>
                        </a:lnTo>
                        <a:lnTo>
                          <a:pt x="1393" y="88"/>
                        </a:lnTo>
                        <a:lnTo>
                          <a:pt x="1401" y="88"/>
                        </a:lnTo>
                        <a:lnTo>
                          <a:pt x="1411" y="89"/>
                        </a:lnTo>
                        <a:lnTo>
                          <a:pt x="1419" y="92"/>
                        </a:lnTo>
                        <a:lnTo>
                          <a:pt x="1427" y="95"/>
                        </a:lnTo>
                        <a:lnTo>
                          <a:pt x="1435" y="98"/>
                        </a:lnTo>
                        <a:lnTo>
                          <a:pt x="1442" y="101"/>
                        </a:lnTo>
                        <a:lnTo>
                          <a:pt x="1448" y="105"/>
                        </a:lnTo>
                        <a:lnTo>
                          <a:pt x="1456" y="111"/>
                        </a:lnTo>
                        <a:lnTo>
                          <a:pt x="1466" y="120"/>
                        </a:lnTo>
                        <a:lnTo>
                          <a:pt x="1474" y="132"/>
                        </a:lnTo>
                        <a:lnTo>
                          <a:pt x="1478" y="138"/>
                        </a:lnTo>
                        <a:lnTo>
                          <a:pt x="1481" y="144"/>
                        </a:lnTo>
                        <a:lnTo>
                          <a:pt x="1484" y="151"/>
                        </a:lnTo>
                        <a:lnTo>
                          <a:pt x="1487" y="158"/>
                        </a:lnTo>
                        <a:lnTo>
                          <a:pt x="1487" y="164"/>
                        </a:lnTo>
                        <a:lnTo>
                          <a:pt x="1489" y="170"/>
                        </a:lnTo>
                        <a:lnTo>
                          <a:pt x="1490" y="178"/>
                        </a:lnTo>
                        <a:lnTo>
                          <a:pt x="1491" y="184"/>
                        </a:lnTo>
                        <a:lnTo>
                          <a:pt x="1490" y="191"/>
                        </a:lnTo>
                        <a:lnTo>
                          <a:pt x="1490" y="199"/>
                        </a:lnTo>
                        <a:lnTo>
                          <a:pt x="1489" y="205"/>
                        </a:lnTo>
                        <a:lnTo>
                          <a:pt x="1487" y="213"/>
                        </a:lnTo>
                        <a:lnTo>
                          <a:pt x="1485" y="219"/>
                        </a:lnTo>
                        <a:lnTo>
                          <a:pt x="1483" y="225"/>
                        </a:lnTo>
                        <a:lnTo>
                          <a:pt x="1480" y="231"/>
                        </a:lnTo>
                        <a:lnTo>
                          <a:pt x="1477" y="239"/>
                        </a:lnTo>
                        <a:lnTo>
                          <a:pt x="1472" y="244"/>
                        </a:lnTo>
                        <a:lnTo>
                          <a:pt x="1469" y="251"/>
                        </a:lnTo>
                        <a:lnTo>
                          <a:pt x="1463" y="255"/>
                        </a:lnTo>
                        <a:lnTo>
                          <a:pt x="1459" y="262"/>
                        </a:lnTo>
                        <a:lnTo>
                          <a:pt x="1413" y="256"/>
                        </a:lnTo>
                        <a:lnTo>
                          <a:pt x="1338" y="194"/>
                        </a:lnTo>
                        <a:lnTo>
                          <a:pt x="1220" y="184"/>
                        </a:lnTo>
                        <a:lnTo>
                          <a:pt x="891" y="164"/>
                        </a:lnTo>
                        <a:lnTo>
                          <a:pt x="358" y="129"/>
                        </a:lnTo>
                        <a:lnTo>
                          <a:pt x="7" y="99"/>
                        </a:lnTo>
                        <a:lnTo>
                          <a:pt x="7" y="9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66" name="Freeform 58"/>
                  <p:cNvSpPr>
                    <a:spLocks/>
                  </p:cNvSpPr>
                  <p:nvPr/>
                </p:nvSpPr>
                <p:spPr bwMode="auto">
                  <a:xfrm>
                    <a:off x="5405" y="5640"/>
                    <a:ext cx="2002" cy="577"/>
                  </a:xfrm>
                  <a:custGeom>
                    <a:avLst/>
                    <a:gdLst/>
                    <a:ahLst/>
                    <a:cxnLst>
                      <a:cxn ang="0">
                        <a:pos x="97" y="252"/>
                      </a:cxn>
                      <a:cxn ang="0">
                        <a:pos x="50" y="272"/>
                      </a:cxn>
                      <a:cxn ang="0">
                        <a:pos x="0" y="290"/>
                      </a:cxn>
                      <a:cxn ang="0">
                        <a:pos x="6" y="328"/>
                      </a:cxn>
                      <a:cxn ang="0">
                        <a:pos x="10" y="368"/>
                      </a:cxn>
                      <a:cxn ang="0">
                        <a:pos x="7" y="404"/>
                      </a:cxn>
                      <a:cxn ang="0">
                        <a:pos x="10" y="443"/>
                      </a:cxn>
                      <a:cxn ang="0">
                        <a:pos x="6" y="474"/>
                      </a:cxn>
                      <a:cxn ang="0">
                        <a:pos x="110" y="484"/>
                      </a:cxn>
                      <a:cxn ang="0">
                        <a:pos x="324" y="498"/>
                      </a:cxn>
                      <a:cxn ang="0">
                        <a:pos x="481" y="513"/>
                      </a:cxn>
                      <a:cxn ang="0">
                        <a:pos x="718" y="525"/>
                      </a:cxn>
                      <a:cxn ang="0">
                        <a:pos x="988" y="546"/>
                      </a:cxn>
                      <a:cxn ang="0">
                        <a:pos x="1269" y="559"/>
                      </a:cxn>
                      <a:cxn ang="0">
                        <a:pos x="1455" y="577"/>
                      </a:cxn>
                      <a:cxn ang="0">
                        <a:pos x="1550" y="487"/>
                      </a:cxn>
                      <a:cxn ang="0">
                        <a:pos x="1666" y="381"/>
                      </a:cxn>
                      <a:cxn ang="0">
                        <a:pos x="1794" y="263"/>
                      </a:cxn>
                      <a:cxn ang="0">
                        <a:pos x="2002" y="66"/>
                      </a:cxn>
                      <a:cxn ang="0">
                        <a:pos x="1925" y="55"/>
                      </a:cxn>
                      <a:cxn ang="0">
                        <a:pos x="1878" y="0"/>
                      </a:cxn>
                      <a:cxn ang="0">
                        <a:pos x="1759" y="71"/>
                      </a:cxn>
                      <a:cxn ang="0">
                        <a:pos x="1569" y="190"/>
                      </a:cxn>
                      <a:cxn ang="0">
                        <a:pos x="1457" y="242"/>
                      </a:cxn>
                      <a:cxn ang="0">
                        <a:pos x="1327" y="305"/>
                      </a:cxn>
                      <a:cxn ang="0">
                        <a:pos x="1125" y="306"/>
                      </a:cxn>
                      <a:cxn ang="0">
                        <a:pos x="851" y="300"/>
                      </a:cxn>
                      <a:cxn ang="0">
                        <a:pos x="543" y="290"/>
                      </a:cxn>
                      <a:cxn ang="0">
                        <a:pos x="247" y="270"/>
                      </a:cxn>
                      <a:cxn ang="0">
                        <a:pos x="97" y="252"/>
                      </a:cxn>
                      <a:cxn ang="0">
                        <a:pos x="97" y="252"/>
                      </a:cxn>
                    </a:cxnLst>
                    <a:rect l="0" t="0" r="r" b="b"/>
                    <a:pathLst>
                      <a:path w="2002" h="577">
                        <a:moveTo>
                          <a:pt x="97" y="252"/>
                        </a:moveTo>
                        <a:lnTo>
                          <a:pt x="50" y="272"/>
                        </a:lnTo>
                        <a:lnTo>
                          <a:pt x="0" y="290"/>
                        </a:lnTo>
                        <a:lnTo>
                          <a:pt x="6" y="328"/>
                        </a:lnTo>
                        <a:lnTo>
                          <a:pt x="10" y="368"/>
                        </a:lnTo>
                        <a:lnTo>
                          <a:pt x="7" y="404"/>
                        </a:lnTo>
                        <a:lnTo>
                          <a:pt x="10" y="443"/>
                        </a:lnTo>
                        <a:lnTo>
                          <a:pt x="6" y="474"/>
                        </a:lnTo>
                        <a:lnTo>
                          <a:pt x="110" y="484"/>
                        </a:lnTo>
                        <a:lnTo>
                          <a:pt x="324" y="498"/>
                        </a:lnTo>
                        <a:lnTo>
                          <a:pt x="481" y="513"/>
                        </a:lnTo>
                        <a:lnTo>
                          <a:pt x="718" y="525"/>
                        </a:lnTo>
                        <a:lnTo>
                          <a:pt x="988" y="546"/>
                        </a:lnTo>
                        <a:lnTo>
                          <a:pt x="1269" y="559"/>
                        </a:lnTo>
                        <a:lnTo>
                          <a:pt x="1455" y="577"/>
                        </a:lnTo>
                        <a:lnTo>
                          <a:pt x="1550" y="487"/>
                        </a:lnTo>
                        <a:lnTo>
                          <a:pt x="1666" y="381"/>
                        </a:lnTo>
                        <a:lnTo>
                          <a:pt x="1794" y="263"/>
                        </a:lnTo>
                        <a:lnTo>
                          <a:pt x="2002" y="66"/>
                        </a:lnTo>
                        <a:lnTo>
                          <a:pt x="1925" y="55"/>
                        </a:lnTo>
                        <a:lnTo>
                          <a:pt x="1878" y="0"/>
                        </a:lnTo>
                        <a:lnTo>
                          <a:pt x="1759" y="71"/>
                        </a:lnTo>
                        <a:lnTo>
                          <a:pt x="1569" y="190"/>
                        </a:lnTo>
                        <a:lnTo>
                          <a:pt x="1457" y="242"/>
                        </a:lnTo>
                        <a:lnTo>
                          <a:pt x="1327" y="305"/>
                        </a:lnTo>
                        <a:lnTo>
                          <a:pt x="1125" y="306"/>
                        </a:lnTo>
                        <a:lnTo>
                          <a:pt x="851" y="300"/>
                        </a:lnTo>
                        <a:lnTo>
                          <a:pt x="543" y="290"/>
                        </a:lnTo>
                        <a:lnTo>
                          <a:pt x="247" y="270"/>
                        </a:lnTo>
                        <a:lnTo>
                          <a:pt x="97" y="252"/>
                        </a:lnTo>
                        <a:lnTo>
                          <a:pt x="97" y="2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67" name="Freeform 59"/>
                  <p:cNvSpPr>
                    <a:spLocks/>
                  </p:cNvSpPr>
                  <p:nvPr/>
                </p:nvSpPr>
                <p:spPr bwMode="auto">
                  <a:xfrm>
                    <a:off x="5374" y="5551"/>
                    <a:ext cx="1909" cy="409"/>
                  </a:xfrm>
                  <a:custGeom>
                    <a:avLst/>
                    <a:gdLst/>
                    <a:ahLst/>
                    <a:cxnLst>
                      <a:cxn ang="0">
                        <a:pos x="572" y="0"/>
                      </a:cxn>
                      <a:cxn ang="0">
                        <a:pos x="524" y="52"/>
                      </a:cxn>
                      <a:cxn ang="0">
                        <a:pos x="446" y="112"/>
                      </a:cxn>
                      <a:cxn ang="0">
                        <a:pos x="350" y="173"/>
                      </a:cxn>
                      <a:cxn ang="0">
                        <a:pos x="265" y="219"/>
                      </a:cxn>
                      <a:cxn ang="0">
                        <a:pos x="164" y="259"/>
                      </a:cxn>
                      <a:cxn ang="0">
                        <a:pos x="66" y="288"/>
                      </a:cxn>
                      <a:cxn ang="0">
                        <a:pos x="0" y="304"/>
                      </a:cxn>
                      <a:cxn ang="0">
                        <a:pos x="104" y="339"/>
                      </a:cxn>
                      <a:cxn ang="0">
                        <a:pos x="199" y="357"/>
                      </a:cxn>
                      <a:cxn ang="0">
                        <a:pos x="335" y="372"/>
                      </a:cxn>
                      <a:cxn ang="0">
                        <a:pos x="525" y="388"/>
                      </a:cxn>
                      <a:cxn ang="0">
                        <a:pos x="670" y="397"/>
                      </a:cxn>
                      <a:cxn ang="0">
                        <a:pos x="959" y="409"/>
                      </a:cxn>
                      <a:cxn ang="0">
                        <a:pos x="1181" y="405"/>
                      </a:cxn>
                      <a:cxn ang="0">
                        <a:pos x="1380" y="400"/>
                      </a:cxn>
                      <a:cxn ang="0">
                        <a:pos x="1495" y="351"/>
                      </a:cxn>
                      <a:cxn ang="0">
                        <a:pos x="1599" y="303"/>
                      </a:cxn>
                      <a:cxn ang="0">
                        <a:pos x="1709" y="238"/>
                      </a:cxn>
                      <a:cxn ang="0">
                        <a:pos x="1835" y="150"/>
                      </a:cxn>
                      <a:cxn ang="0">
                        <a:pos x="1909" y="89"/>
                      </a:cxn>
                      <a:cxn ang="0">
                        <a:pos x="1694" y="68"/>
                      </a:cxn>
                      <a:cxn ang="0">
                        <a:pos x="1318" y="41"/>
                      </a:cxn>
                      <a:cxn ang="0">
                        <a:pos x="892" y="15"/>
                      </a:cxn>
                      <a:cxn ang="0">
                        <a:pos x="572" y="0"/>
                      </a:cxn>
                      <a:cxn ang="0">
                        <a:pos x="572" y="0"/>
                      </a:cxn>
                    </a:cxnLst>
                    <a:rect l="0" t="0" r="r" b="b"/>
                    <a:pathLst>
                      <a:path w="1909" h="409">
                        <a:moveTo>
                          <a:pt x="572" y="0"/>
                        </a:moveTo>
                        <a:lnTo>
                          <a:pt x="524" y="52"/>
                        </a:lnTo>
                        <a:lnTo>
                          <a:pt x="446" y="112"/>
                        </a:lnTo>
                        <a:lnTo>
                          <a:pt x="350" y="173"/>
                        </a:lnTo>
                        <a:lnTo>
                          <a:pt x="265" y="219"/>
                        </a:lnTo>
                        <a:lnTo>
                          <a:pt x="164" y="259"/>
                        </a:lnTo>
                        <a:lnTo>
                          <a:pt x="66" y="288"/>
                        </a:lnTo>
                        <a:lnTo>
                          <a:pt x="0" y="304"/>
                        </a:lnTo>
                        <a:lnTo>
                          <a:pt x="104" y="339"/>
                        </a:lnTo>
                        <a:lnTo>
                          <a:pt x="199" y="357"/>
                        </a:lnTo>
                        <a:lnTo>
                          <a:pt x="335" y="372"/>
                        </a:lnTo>
                        <a:lnTo>
                          <a:pt x="525" y="388"/>
                        </a:lnTo>
                        <a:lnTo>
                          <a:pt x="670" y="397"/>
                        </a:lnTo>
                        <a:lnTo>
                          <a:pt x="959" y="409"/>
                        </a:lnTo>
                        <a:lnTo>
                          <a:pt x="1181" y="405"/>
                        </a:lnTo>
                        <a:lnTo>
                          <a:pt x="1380" y="400"/>
                        </a:lnTo>
                        <a:lnTo>
                          <a:pt x="1495" y="351"/>
                        </a:lnTo>
                        <a:lnTo>
                          <a:pt x="1599" y="303"/>
                        </a:lnTo>
                        <a:lnTo>
                          <a:pt x="1709" y="238"/>
                        </a:lnTo>
                        <a:lnTo>
                          <a:pt x="1835" y="150"/>
                        </a:lnTo>
                        <a:lnTo>
                          <a:pt x="1909" y="89"/>
                        </a:lnTo>
                        <a:lnTo>
                          <a:pt x="1694" y="68"/>
                        </a:lnTo>
                        <a:lnTo>
                          <a:pt x="1318" y="41"/>
                        </a:lnTo>
                        <a:lnTo>
                          <a:pt x="892" y="15"/>
                        </a:lnTo>
                        <a:lnTo>
                          <a:pt x="572" y="0"/>
                        </a:lnTo>
                        <a:lnTo>
                          <a:pt x="572"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68" name="Freeform 60"/>
                  <p:cNvSpPr>
                    <a:spLocks/>
                  </p:cNvSpPr>
                  <p:nvPr/>
                </p:nvSpPr>
                <p:spPr bwMode="auto">
                  <a:xfrm>
                    <a:off x="5481" y="5577"/>
                    <a:ext cx="1768" cy="350"/>
                  </a:xfrm>
                  <a:custGeom>
                    <a:avLst/>
                    <a:gdLst/>
                    <a:ahLst/>
                    <a:cxnLst>
                      <a:cxn ang="0">
                        <a:pos x="480" y="0"/>
                      </a:cxn>
                      <a:cxn ang="0">
                        <a:pos x="999" y="36"/>
                      </a:cxn>
                      <a:cxn ang="0">
                        <a:pos x="1768" y="79"/>
                      </a:cxn>
                      <a:cxn ang="0">
                        <a:pos x="1645" y="154"/>
                      </a:cxn>
                      <a:cxn ang="0">
                        <a:pos x="1516" y="230"/>
                      </a:cxn>
                      <a:cxn ang="0">
                        <a:pos x="1340" y="318"/>
                      </a:cxn>
                      <a:cxn ang="0">
                        <a:pos x="1253" y="347"/>
                      </a:cxn>
                      <a:cxn ang="0">
                        <a:pos x="801" y="350"/>
                      </a:cxn>
                      <a:cxn ang="0">
                        <a:pos x="411" y="338"/>
                      </a:cxn>
                      <a:cxn ang="0">
                        <a:pos x="113" y="305"/>
                      </a:cxn>
                      <a:cxn ang="0">
                        <a:pos x="0" y="287"/>
                      </a:cxn>
                      <a:cxn ang="0">
                        <a:pos x="151" y="230"/>
                      </a:cxn>
                      <a:cxn ang="0">
                        <a:pos x="308" y="144"/>
                      </a:cxn>
                      <a:cxn ang="0">
                        <a:pos x="421" y="57"/>
                      </a:cxn>
                      <a:cxn ang="0">
                        <a:pos x="480" y="0"/>
                      </a:cxn>
                      <a:cxn ang="0">
                        <a:pos x="480" y="0"/>
                      </a:cxn>
                    </a:cxnLst>
                    <a:rect l="0" t="0" r="r" b="b"/>
                    <a:pathLst>
                      <a:path w="1768" h="350">
                        <a:moveTo>
                          <a:pt x="480" y="0"/>
                        </a:moveTo>
                        <a:lnTo>
                          <a:pt x="999" y="36"/>
                        </a:lnTo>
                        <a:lnTo>
                          <a:pt x="1768" y="79"/>
                        </a:lnTo>
                        <a:lnTo>
                          <a:pt x="1645" y="154"/>
                        </a:lnTo>
                        <a:lnTo>
                          <a:pt x="1516" y="230"/>
                        </a:lnTo>
                        <a:lnTo>
                          <a:pt x="1340" y="318"/>
                        </a:lnTo>
                        <a:lnTo>
                          <a:pt x="1253" y="347"/>
                        </a:lnTo>
                        <a:lnTo>
                          <a:pt x="801" y="350"/>
                        </a:lnTo>
                        <a:lnTo>
                          <a:pt x="411" y="338"/>
                        </a:lnTo>
                        <a:lnTo>
                          <a:pt x="113" y="305"/>
                        </a:lnTo>
                        <a:lnTo>
                          <a:pt x="0" y="287"/>
                        </a:lnTo>
                        <a:lnTo>
                          <a:pt x="151" y="230"/>
                        </a:lnTo>
                        <a:lnTo>
                          <a:pt x="308" y="144"/>
                        </a:lnTo>
                        <a:lnTo>
                          <a:pt x="421" y="57"/>
                        </a:lnTo>
                        <a:lnTo>
                          <a:pt x="480" y="0"/>
                        </a:lnTo>
                        <a:lnTo>
                          <a:pt x="480" y="0"/>
                        </a:lnTo>
                        <a:close/>
                      </a:path>
                    </a:pathLst>
                  </a:custGeom>
                  <a:solidFill>
                    <a:srgbClr val="D4EBD4"/>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69" name="Freeform 61"/>
                  <p:cNvSpPr>
                    <a:spLocks/>
                  </p:cNvSpPr>
                  <p:nvPr/>
                </p:nvSpPr>
                <p:spPr bwMode="auto">
                  <a:xfrm>
                    <a:off x="5440" y="5663"/>
                    <a:ext cx="1830" cy="326"/>
                  </a:xfrm>
                  <a:custGeom>
                    <a:avLst/>
                    <a:gdLst/>
                    <a:ahLst/>
                    <a:cxnLst>
                      <a:cxn ang="0">
                        <a:pos x="98" y="235"/>
                      </a:cxn>
                      <a:cxn ang="0">
                        <a:pos x="0" y="273"/>
                      </a:cxn>
                      <a:cxn ang="0">
                        <a:pos x="153" y="285"/>
                      </a:cxn>
                      <a:cxn ang="0">
                        <a:pos x="423" y="305"/>
                      </a:cxn>
                      <a:cxn ang="0">
                        <a:pos x="783" y="320"/>
                      </a:cxn>
                      <a:cxn ang="0">
                        <a:pos x="1249" y="326"/>
                      </a:cxn>
                      <a:cxn ang="0">
                        <a:pos x="1372" y="320"/>
                      </a:cxn>
                      <a:cxn ang="0">
                        <a:pos x="1733" y="74"/>
                      </a:cxn>
                      <a:cxn ang="0">
                        <a:pos x="1830" y="6"/>
                      </a:cxn>
                      <a:cxn ang="0">
                        <a:pos x="1830" y="0"/>
                      </a:cxn>
                      <a:cxn ang="0">
                        <a:pos x="1756" y="44"/>
                      </a:cxn>
                      <a:cxn ang="0">
                        <a:pos x="1694" y="83"/>
                      </a:cxn>
                      <a:cxn ang="0">
                        <a:pos x="1625" y="126"/>
                      </a:cxn>
                      <a:cxn ang="0">
                        <a:pos x="1565" y="162"/>
                      </a:cxn>
                      <a:cxn ang="0">
                        <a:pos x="1499" y="198"/>
                      </a:cxn>
                      <a:cxn ang="0">
                        <a:pos x="1410" y="243"/>
                      </a:cxn>
                      <a:cxn ang="0">
                        <a:pos x="1306" y="282"/>
                      </a:cxn>
                      <a:cxn ang="0">
                        <a:pos x="1174" y="283"/>
                      </a:cxn>
                      <a:cxn ang="0">
                        <a:pos x="1083" y="285"/>
                      </a:cxn>
                      <a:cxn ang="0">
                        <a:pos x="986" y="288"/>
                      </a:cxn>
                      <a:cxn ang="0">
                        <a:pos x="873" y="288"/>
                      </a:cxn>
                      <a:cxn ang="0">
                        <a:pos x="744" y="287"/>
                      </a:cxn>
                      <a:cxn ang="0">
                        <a:pos x="641" y="283"/>
                      </a:cxn>
                      <a:cxn ang="0">
                        <a:pos x="546" y="282"/>
                      </a:cxn>
                      <a:cxn ang="0">
                        <a:pos x="380" y="268"/>
                      </a:cxn>
                      <a:cxn ang="0">
                        <a:pos x="222" y="252"/>
                      </a:cxn>
                      <a:cxn ang="0">
                        <a:pos x="137" y="240"/>
                      </a:cxn>
                      <a:cxn ang="0">
                        <a:pos x="98" y="235"/>
                      </a:cxn>
                      <a:cxn ang="0">
                        <a:pos x="98" y="235"/>
                      </a:cxn>
                    </a:cxnLst>
                    <a:rect l="0" t="0" r="r" b="b"/>
                    <a:pathLst>
                      <a:path w="1830" h="326">
                        <a:moveTo>
                          <a:pt x="98" y="235"/>
                        </a:moveTo>
                        <a:lnTo>
                          <a:pt x="0" y="273"/>
                        </a:lnTo>
                        <a:lnTo>
                          <a:pt x="153" y="285"/>
                        </a:lnTo>
                        <a:lnTo>
                          <a:pt x="423" y="305"/>
                        </a:lnTo>
                        <a:lnTo>
                          <a:pt x="783" y="320"/>
                        </a:lnTo>
                        <a:lnTo>
                          <a:pt x="1249" y="326"/>
                        </a:lnTo>
                        <a:lnTo>
                          <a:pt x="1372" y="320"/>
                        </a:lnTo>
                        <a:lnTo>
                          <a:pt x="1733" y="74"/>
                        </a:lnTo>
                        <a:lnTo>
                          <a:pt x="1830" y="6"/>
                        </a:lnTo>
                        <a:lnTo>
                          <a:pt x="1830" y="0"/>
                        </a:lnTo>
                        <a:lnTo>
                          <a:pt x="1756" y="44"/>
                        </a:lnTo>
                        <a:lnTo>
                          <a:pt x="1694" y="83"/>
                        </a:lnTo>
                        <a:lnTo>
                          <a:pt x="1625" y="126"/>
                        </a:lnTo>
                        <a:lnTo>
                          <a:pt x="1565" y="162"/>
                        </a:lnTo>
                        <a:lnTo>
                          <a:pt x="1499" y="198"/>
                        </a:lnTo>
                        <a:lnTo>
                          <a:pt x="1410" y="243"/>
                        </a:lnTo>
                        <a:lnTo>
                          <a:pt x="1306" y="282"/>
                        </a:lnTo>
                        <a:lnTo>
                          <a:pt x="1174" y="283"/>
                        </a:lnTo>
                        <a:lnTo>
                          <a:pt x="1083" y="285"/>
                        </a:lnTo>
                        <a:lnTo>
                          <a:pt x="986" y="288"/>
                        </a:lnTo>
                        <a:lnTo>
                          <a:pt x="873" y="288"/>
                        </a:lnTo>
                        <a:lnTo>
                          <a:pt x="744" y="287"/>
                        </a:lnTo>
                        <a:lnTo>
                          <a:pt x="641" y="283"/>
                        </a:lnTo>
                        <a:lnTo>
                          <a:pt x="546" y="282"/>
                        </a:lnTo>
                        <a:lnTo>
                          <a:pt x="380" y="268"/>
                        </a:lnTo>
                        <a:lnTo>
                          <a:pt x="222" y="252"/>
                        </a:lnTo>
                        <a:lnTo>
                          <a:pt x="137" y="240"/>
                        </a:lnTo>
                        <a:lnTo>
                          <a:pt x="98" y="235"/>
                        </a:lnTo>
                        <a:lnTo>
                          <a:pt x="98" y="235"/>
                        </a:lnTo>
                        <a:close/>
                      </a:path>
                    </a:pathLst>
                  </a:custGeom>
                  <a:solidFill>
                    <a:srgbClr val="B0C2B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0" name="Freeform 62"/>
                  <p:cNvSpPr>
                    <a:spLocks/>
                  </p:cNvSpPr>
                  <p:nvPr/>
                </p:nvSpPr>
                <p:spPr bwMode="auto">
                  <a:xfrm>
                    <a:off x="5435" y="5951"/>
                    <a:ext cx="1421" cy="238"/>
                  </a:xfrm>
                  <a:custGeom>
                    <a:avLst/>
                    <a:gdLst/>
                    <a:ahLst/>
                    <a:cxnLst>
                      <a:cxn ang="0">
                        <a:pos x="0" y="0"/>
                      </a:cxn>
                      <a:cxn ang="0">
                        <a:pos x="7" y="57"/>
                      </a:cxn>
                      <a:cxn ang="0">
                        <a:pos x="7" y="108"/>
                      </a:cxn>
                      <a:cxn ang="0">
                        <a:pos x="4" y="138"/>
                      </a:cxn>
                      <a:cxn ang="0">
                        <a:pos x="82" y="148"/>
                      </a:cxn>
                      <a:cxn ang="0">
                        <a:pos x="239" y="161"/>
                      </a:cxn>
                      <a:cxn ang="0">
                        <a:pos x="585" y="178"/>
                      </a:cxn>
                      <a:cxn ang="0">
                        <a:pos x="1050" y="209"/>
                      </a:cxn>
                      <a:cxn ang="0">
                        <a:pos x="1421" y="238"/>
                      </a:cxn>
                      <a:cxn ang="0">
                        <a:pos x="1391" y="59"/>
                      </a:cxn>
                      <a:cxn ang="0">
                        <a:pos x="1182" y="60"/>
                      </a:cxn>
                      <a:cxn ang="0">
                        <a:pos x="888" y="52"/>
                      </a:cxn>
                      <a:cxn ang="0">
                        <a:pos x="516" y="40"/>
                      </a:cxn>
                      <a:cxn ang="0">
                        <a:pos x="228" y="21"/>
                      </a:cxn>
                      <a:cxn ang="0">
                        <a:pos x="0" y="0"/>
                      </a:cxn>
                      <a:cxn ang="0">
                        <a:pos x="0" y="0"/>
                      </a:cxn>
                    </a:cxnLst>
                    <a:rect l="0" t="0" r="r" b="b"/>
                    <a:pathLst>
                      <a:path w="1421" h="238">
                        <a:moveTo>
                          <a:pt x="0" y="0"/>
                        </a:moveTo>
                        <a:lnTo>
                          <a:pt x="7" y="57"/>
                        </a:lnTo>
                        <a:lnTo>
                          <a:pt x="7" y="108"/>
                        </a:lnTo>
                        <a:lnTo>
                          <a:pt x="4" y="138"/>
                        </a:lnTo>
                        <a:lnTo>
                          <a:pt x="82" y="148"/>
                        </a:lnTo>
                        <a:lnTo>
                          <a:pt x="239" y="161"/>
                        </a:lnTo>
                        <a:lnTo>
                          <a:pt x="585" y="178"/>
                        </a:lnTo>
                        <a:lnTo>
                          <a:pt x="1050" y="209"/>
                        </a:lnTo>
                        <a:lnTo>
                          <a:pt x="1421" y="238"/>
                        </a:lnTo>
                        <a:lnTo>
                          <a:pt x="1391" y="59"/>
                        </a:lnTo>
                        <a:lnTo>
                          <a:pt x="1182" y="60"/>
                        </a:lnTo>
                        <a:lnTo>
                          <a:pt x="888" y="52"/>
                        </a:lnTo>
                        <a:lnTo>
                          <a:pt x="516" y="40"/>
                        </a:lnTo>
                        <a:lnTo>
                          <a:pt x="228" y="21"/>
                        </a:lnTo>
                        <a:lnTo>
                          <a:pt x="0" y="0"/>
                        </a:lnTo>
                        <a:lnTo>
                          <a:pt x="0" y="0"/>
                        </a:lnTo>
                        <a:close/>
                      </a:path>
                    </a:pathLst>
                  </a:custGeom>
                  <a:solidFill>
                    <a:srgbClr val="8A998A"/>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1" name="Freeform 63"/>
                  <p:cNvSpPr>
                    <a:spLocks/>
                  </p:cNvSpPr>
                  <p:nvPr/>
                </p:nvSpPr>
                <p:spPr bwMode="auto">
                  <a:xfrm>
                    <a:off x="6825" y="5679"/>
                    <a:ext cx="537" cy="513"/>
                  </a:xfrm>
                  <a:custGeom>
                    <a:avLst/>
                    <a:gdLst/>
                    <a:ahLst/>
                    <a:cxnLst>
                      <a:cxn ang="0">
                        <a:pos x="0" y="327"/>
                      </a:cxn>
                      <a:cxn ang="0">
                        <a:pos x="31" y="513"/>
                      </a:cxn>
                      <a:cxn ang="0">
                        <a:pos x="537" y="42"/>
                      </a:cxn>
                      <a:cxn ang="0">
                        <a:pos x="516" y="42"/>
                      </a:cxn>
                      <a:cxn ang="0">
                        <a:pos x="492" y="34"/>
                      </a:cxn>
                      <a:cxn ang="0">
                        <a:pos x="468" y="16"/>
                      </a:cxn>
                      <a:cxn ang="0">
                        <a:pos x="454" y="0"/>
                      </a:cxn>
                      <a:cxn ang="0">
                        <a:pos x="0" y="327"/>
                      </a:cxn>
                      <a:cxn ang="0">
                        <a:pos x="0" y="327"/>
                      </a:cxn>
                    </a:cxnLst>
                    <a:rect l="0" t="0" r="r" b="b"/>
                    <a:pathLst>
                      <a:path w="537" h="513">
                        <a:moveTo>
                          <a:pt x="0" y="327"/>
                        </a:moveTo>
                        <a:lnTo>
                          <a:pt x="31" y="513"/>
                        </a:lnTo>
                        <a:lnTo>
                          <a:pt x="537" y="42"/>
                        </a:lnTo>
                        <a:lnTo>
                          <a:pt x="516" y="42"/>
                        </a:lnTo>
                        <a:lnTo>
                          <a:pt x="492" y="34"/>
                        </a:lnTo>
                        <a:lnTo>
                          <a:pt x="468" y="16"/>
                        </a:lnTo>
                        <a:lnTo>
                          <a:pt x="454" y="0"/>
                        </a:lnTo>
                        <a:lnTo>
                          <a:pt x="0" y="327"/>
                        </a:lnTo>
                        <a:lnTo>
                          <a:pt x="0" y="327"/>
                        </a:lnTo>
                        <a:close/>
                      </a:path>
                    </a:pathLst>
                  </a:custGeom>
                  <a:solidFill>
                    <a:srgbClr val="C7695C"/>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2" name="Freeform 64"/>
                  <p:cNvSpPr>
                    <a:spLocks/>
                  </p:cNvSpPr>
                  <p:nvPr/>
                </p:nvSpPr>
                <p:spPr bwMode="auto">
                  <a:xfrm>
                    <a:off x="5961" y="5482"/>
                    <a:ext cx="1332" cy="158"/>
                  </a:xfrm>
                  <a:custGeom>
                    <a:avLst/>
                    <a:gdLst/>
                    <a:ahLst/>
                    <a:cxnLst>
                      <a:cxn ang="0">
                        <a:pos x="2" y="73"/>
                      </a:cxn>
                      <a:cxn ang="0">
                        <a:pos x="0" y="61"/>
                      </a:cxn>
                      <a:cxn ang="0">
                        <a:pos x="0" y="49"/>
                      </a:cxn>
                      <a:cxn ang="0">
                        <a:pos x="2" y="37"/>
                      </a:cxn>
                      <a:cxn ang="0">
                        <a:pos x="9" y="24"/>
                      </a:cxn>
                      <a:cxn ang="0">
                        <a:pos x="19" y="13"/>
                      </a:cxn>
                      <a:cxn ang="0">
                        <a:pos x="29" y="4"/>
                      </a:cxn>
                      <a:cxn ang="0">
                        <a:pos x="39" y="1"/>
                      </a:cxn>
                      <a:cxn ang="0">
                        <a:pos x="719" y="47"/>
                      </a:cxn>
                      <a:cxn ang="0">
                        <a:pos x="1329" y="92"/>
                      </a:cxn>
                      <a:cxn ang="0">
                        <a:pos x="1319" y="101"/>
                      </a:cxn>
                      <a:cxn ang="0">
                        <a:pos x="1311" y="114"/>
                      </a:cxn>
                      <a:cxn ang="0">
                        <a:pos x="1305" y="125"/>
                      </a:cxn>
                      <a:cxn ang="0">
                        <a:pos x="1301" y="138"/>
                      </a:cxn>
                      <a:cxn ang="0">
                        <a:pos x="1300" y="151"/>
                      </a:cxn>
                      <a:cxn ang="0">
                        <a:pos x="1299" y="157"/>
                      </a:cxn>
                      <a:cxn ang="0">
                        <a:pos x="1292" y="156"/>
                      </a:cxn>
                      <a:cxn ang="0">
                        <a:pos x="1277" y="155"/>
                      </a:cxn>
                      <a:cxn ang="0">
                        <a:pos x="1256" y="154"/>
                      </a:cxn>
                      <a:cxn ang="0">
                        <a:pos x="1230" y="153"/>
                      </a:cxn>
                      <a:cxn ang="0">
                        <a:pos x="1197" y="151"/>
                      </a:cxn>
                      <a:cxn ang="0">
                        <a:pos x="1161" y="149"/>
                      </a:cxn>
                      <a:cxn ang="0">
                        <a:pos x="1118" y="146"/>
                      </a:cxn>
                      <a:cxn ang="0">
                        <a:pos x="1072" y="144"/>
                      </a:cxn>
                      <a:cxn ang="0">
                        <a:pos x="1024" y="140"/>
                      </a:cxn>
                      <a:cxn ang="0">
                        <a:pos x="971" y="138"/>
                      </a:cxn>
                      <a:cxn ang="0">
                        <a:pos x="917" y="133"/>
                      </a:cxn>
                      <a:cxn ang="0">
                        <a:pos x="860" y="130"/>
                      </a:cxn>
                      <a:cxn ang="0">
                        <a:pos x="802" y="126"/>
                      </a:cxn>
                      <a:cxn ang="0">
                        <a:pos x="742" y="122"/>
                      </a:cxn>
                      <a:cxn ang="0">
                        <a:pos x="682" y="119"/>
                      </a:cxn>
                      <a:cxn ang="0">
                        <a:pos x="622" y="115"/>
                      </a:cxn>
                      <a:cxn ang="0">
                        <a:pos x="561" y="110"/>
                      </a:cxn>
                      <a:cxn ang="0">
                        <a:pos x="501" y="107"/>
                      </a:cxn>
                      <a:cxn ang="0">
                        <a:pos x="442" y="103"/>
                      </a:cxn>
                      <a:cxn ang="0">
                        <a:pos x="385" y="99"/>
                      </a:cxn>
                      <a:cxn ang="0">
                        <a:pos x="329" y="95"/>
                      </a:cxn>
                      <a:cxn ang="0">
                        <a:pos x="278" y="93"/>
                      </a:cxn>
                      <a:cxn ang="0">
                        <a:pos x="229" y="90"/>
                      </a:cxn>
                      <a:cxn ang="0">
                        <a:pos x="183" y="87"/>
                      </a:cxn>
                      <a:cxn ang="0">
                        <a:pos x="141" y="84"/>
                      </a:cxn>
                      <a:cxn ang="0">
                        <a:pos x="104" y="81"/>
                      </a:cxn>
                      <a:cxn ang="0">
                        <a:pos x="73" y="79"/>
                      </a:cxn>
                      <a:cxn ang="0">
                        <a:pos x="46" y="78"/>
                      </a:cxn>
                      <a:cxn ang="0">
                        <a:pos x="25" y="76"/>
                      </a:cxn>
                      <a:cxn ang="0">
                        <a:pos x="11" y="76"/>
                      </a:cxn>
                      <a:cxn ang="0">
                        <a:pos x="4" y="76"/>
                      </a:cxn>
                    </a:cxnLst>
                    <a:rect l="0" t="0" r="r" b="b"/>
                    <a:pathLst>
                      <a:path w="1332" h="158">
                        <a:moveTo>
                          <a:pt x="4" y="76"/>
                        </a:moveTo>
                        <a:lnTo>
                          <a:pt x="2" y="73"/>
                        </a:lnTo>
                        <a:lnTo>
                          <a:pt x="1" y="66"/>
                        </a:lnTo>
                        <a:lnTo>
                          <a:pt x="0" y="61"/>
                        </a:lnTo>
                        <a:lnTo>
                          <a:pt x="0" y="56"/>
                        </a:lnTo>
                        <a:lnTo>
                          <a:pt x="0" y="49"/>
                        </a:lnTo>
                        <a:lnTo>
                          <a:pt x="2" y="45"/>
                        </a:lnTo>
                        <a:lnTo>
                          <a:pt x="2" y="37"/>
                        </a:lnTo>
                        <a:lnTo>
                          <a:pt x="6" y="31"/>
                        </a:lnTo>
                        <a:lnTo>
                          <a:pt x="9" y="24"/>
                        </a:lnTo>
                        <a:lnTo>
                          <a:pt x="13" y="19"/>
                        </a:lnTo>
                        <a:lnTo>
                          <a:pt x="19" y="13"/>
                        </a:lnTo>
                        <a:lnTo>
                          <a:pt x="26" y="8"/>
                        </a:lnTo>
                        <a:lnTo>
                          <a:pt x="29" y="4"/>
                        </a:lnTo>
                        <a:lnTo>
                          <a:pt x="34" y="2"/>
                        </a:lnTo>
                        <a:lnTo>
                          <a:pt x="39" y="1"/>
                        </a:lnTo>
                        <a:lnTo>
                          <a:pt x="45" y="0"/>
                        </a:lnTo>
                        <a:lnTo>
                          <a:pt x="719" y="47"/>
                        </a:lnTo>
                        <a:lnTo>
                          <a:pt x="1332" y="91"/>
                        </a:lnTo>
                        <a:lnTo>
                          <a:pt x="1329" y="92"/>
                        </a:lnTo>
                        <a:lnTo>
                          <a:pt x="1326" y="95"/>
                        </a:lnTo>
                        <a:lnTo>
                          <a:pt x="1319" y="101"/>
                        </a:lnTo>
                        <a:lnTo>
                          <a:pt x="1314" y="109"/>
                        </a:lnTo>
                        <a:lnTo>
                          <a:pt x="1311" y="114"/>
                        </a:lnTo>
                        <a:lnTo>
                          <a:pt x="1309" y="119"/>
                        </a:lnTo>
                        <a:lnTo>
                          <a:pt x="1305" y="125"/>
                        </a:lnTo>
                        <a:lnTo>
                          <a:pt x="1304" y="131"/>
                        </a:lnTo>
                        <a:lnTo>
                          <a:pt x="1301" y="138"/>
                        </a:lnTo>
                        <a:lnTo>
                          <a:pt x="1301" y="143"/>
                        </a:lnTo>
                        <a:lnTo>
                          <a:pt x="1300" y="151"/>
                        </a:lnTo>
                        <a:lnTo>
                          <a:pt x="1301" y="158"/>
                        </a:lnTo>
                        <a:lnTo>
                          <a:pt x="1299" y="157"/>
                        </a:lnTo>
                        <a:lnTo>
                          <a:pt x="1297" y="157"/>
                        </a:lnTo>
                        <a:lnTo>
                          <a:pt x="1292" y="156"/>
                        </a:lnTo>
                        <a:lnTo>
                          <a:pt x="1286" y="156"/>
                        </a:lnTo>
                        <a:lnTo>
                          <a:pt x="1277" y="155"/>
                        </a:lnTo>
                        <a:lnTo>
                          <a:pt x="1268" y="155"/>
                        </a:lnTo>
                        <a:lnTo>
                          <a:pt x="1256" y="154"/>
                        </a:lnTo>
                        <a:lnTo>
                          <a:pt x="1245" y="154"/>
                        </a:lnTo>
                        <a:lnTo>
                          <a:pt x="1230" y="153"/>
                        </a:lnTo>
                        <a:lnTo>
                          <a:pt x="1215" y="153"/>
                        </a:lnTo>
                        <a:lnTo>
                          <a:pt x="1197" y="151"/>
                        </a:lnTo>
                        <a:lnTo>
                          <a:pt x="1180" y="151"/>
                        </a:lnTo>
                        <a:lnTo>
                          <a:pt x="1161" y="149"/>
                        </a:lnTo>
                        <a:lnTo>
                          <a:pt x="1140" y="149"/>
                        </a:lnTo>
                        <a:lnTo>
                          <a:pt x="1118" y="146"/>
                        </a:lnTo>
                        <a:lnTo>
                          <a:pt x="1098" y="146"/>
                        </a:lnTo>
                        <a:lnTo>
                          <a:pt x="1072" y="144"/>
                        </a:lnTo>
                        <a:lnTo>
                          <a:pt x="1049" y="142"/>
                        </a:lnTo>
                        <a:lnTo>
                          <a:pt x="1024" y="140"/>
                        </a:lnTo>
                        <a:lnTo>
                          <a:pt x="998" y="139"/>
                        </a:lnTo>
                        <a:lnTo>
                          <a:pt x="971" y="138"/>
                        </a:lnTo>
                        <a:lnTo>
                          <a:pt x="945" y="135"/>
                        </a:lnTo>
                        <a:lnTo>
                          <a:pt x="917" y="133"/>
                        </a:lnTo>
                        <a:lnTo>
                          <a:pt x="890" y="132"/>
                        </a:lnTo>
                        <a:lnTo>
                          <a:pt x="860" y="130"/>
                        </a:lnTo>
                        <a:lnTo>
                          <a:pt x="832" y="128"/>
                        </a:lnTo>
                        <a:lnTo>
                          <a:pt x="802" y="126"/>
                        </a:lnTo>
                        <a:lnTo>
                          <a:pt x="773" y="125"/>
                        </a:lnTo>
                        <a:lnTo>
                          <a:pt x="742" y="122"/>
                        </a:lnTo>
                        <a:lnTo>
                          <a:pt x="713" y="121"/>
                        </a:lnTo>
                        <a:lnTo>
                          <a:pt x="682" y="119"/>
                        </a:lnTo>
                        <a:lnTo>
                          <a:pt x="653" y="118"/>
                        </a:lnTo>
                        <a:lnTo>
                          <a:pt x="622" y="115"/>
                        </a:lnTo>
                        <a:lnTo>
                          <a:pt x="591" y="113"/>
                        </a:lnTo>
                        <a:lnTo>
                          <a:pt x="561" y="110"/>
                        </a:lnTo>
                        <a:lnTo>
                          <a:pt x="531" y="109"/>
                        </a:lnTo>
                        <a:lnTo>
                          <a:pt x="501" y="107"/>
                        </a:lnTo>
                        <a:lnTo>
                          <a:pt x="471" y="105"/>
                        </a:lnTo>
                        <a:lnTo>
                          <a:pt x="442" y="103"/>
                        </a:lnTo>
                        <a:lnTo>
                          <a:pt x="414" y="102"/>
                        </a:lnTo>
                        <a:lnTo>
                          <a:pt x="385" y="99"/>
                        </a:lnTo>
                        <a:lnTo>
                          <a:pt x="356" y="97"/>
                        </a:lnTo>
                        <a:lnTo>
                          <a:pt x="329" y="95"/>
                        </a:lnTo>
                        <a:lnTo>
                          <a:pt x="304" y="94"/>
                        </a:lnTo>
                        <a:lnTo>
                          <a:pt x="278" y="93"/>
                        </a:lnTo>
                        <a:lnTo>
                          <a:pt x="253" y="92"/>
                        </a:lnTo>
                        <a:lnTo>
                          <a:pt x="229" y="90"/>
                        </a:lnTo>
                        <a:lnTo>
                          <a:pt x="207" y="90"/>
                        </a:lnTo>
                        <a:lnTo>
                          <a:pt x="183" y="87"/>
                        </a:lnTo>
                        <a:lnTo>
                          <a:pt x="162" y="86"/>
                        </a:lnTo>
                        <a:lnTo>
                          <a:pt x="141" y="84"/>
                        </a:lnTo>
                        <a:lnTo>
                          <a:pt x="123" y="83"/>
                        </a:lnTo>
                        <a:lnTo>
                          <a:pt x="104" y="81"/>
                        </a:lnTo>
                        <a:lnTo>
                          <a:pt x="89" y="80"/>
                        </a:lnTo>
                        <a:lnTo>
                          <a:pt x="73" y="79"/>
                        </a:lnTo>
                        <a:lnTo>
                          <a:pt x="59" y="79"/>
                        </a:lnTo>
                        <a:lnTo>
                          <a:pt x="46" y="78"/>
                        </a:lnTo>
                        <a:lnTo>
                          <a:pt x="35" y="78"/>
                        </a:lnTo>
                        <a:lnTo>
                          <a:pt x="25" y="76"/>
                        </a:lnTo>
                        <a:lnTo>
                          <a:pt x="18" y="76"/>
                        </a:lnTo>
                        <a:lnTo>
                          <a:pt x="11" y="76"/>
                        </a:lnTo>
                        <a:lnTo>
                          <a:pt x="8" y="76"/>
                        </a:lnTo>
                        <a:lnTo>
                          <a:pt x="4" y="76"/>
                        </a:lnTo>
                        <a:lnTo>
                          <a:pt x="4" y="76"/>
                        </a:lnTo>
                        <a:close/>
                      </a:path>
                    </a:pathLst>
                  </a:custGeom>
                  <a:solidFill>
                    <a:srgbClr val="525C5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3" name="Freeform 65"/>
                  <p:cNvSpPr>
                    <a:spLocks/>
                  </p:cNvSpPr>
                  <p:nvPr/>
                </p:nvSpPr>
                <p:spPr bwMode="auto">
                  <a:xfrm>
                    <a:off x="6077" y="5488"/>
                    <a:ext cx="67" cy="82"/>
                  </a:xfrm>
                  <a:custGeom>
                    <a:avLst/>
                    <a:gdLst/>
                    <a:ahLst/>
                    <a:cxnLst>
                      <a:cxn ang="0">
                        <a:pos x="24" y="0"/>
                      </a:cxn>
                      <a:cxn ang="0">
                        <a:pos x="67" y="4"/>
                      </a:cxn>
                      <a:cxn ang="0">
                        <a:pos x="50" y="17"/>
                      </a:cxn>
                      <a:cxn ang="0">
                        <a:pos x="43" y="32"/>
                      </a:cxn>
                      <a:cxn ang="0">
                        <a:pos x="39" y="55"/>
                      </a:cxn>
                      <a:cxn ang="0">
                        <a:pos x="39" y="72"/>
                      </a:cxn>
                      <a:cxn ang="0">
                        <a:pos x="40" y="82"/>
                      </a:cxn>
                      <a:cxn ang="0">
                        <a:pos x="2" y="77"/>
                      </a:cxn>
                      <a:cxn ang="0">
                        <a:pos x="0" y="63"/>
                      </a:cxn>
                      <a:cxn ang="0">
                        <a:pos x="2" y="41"/>
                      </a:cxn>
                      <a:cxn ang="0">
                        <a:pos x="12" y="15"/>
                      </a:cxn>
                      <a:cxn ang="0">
                        <a:pos x="24" y="0"/>
                      </a:cxn>
                      <a:cxn ang="0">
                        <a:pos x="24" y="0"/>
                      </a:cxn>
                    </a:cxnLst>
                    <a:rect l="0" t="0" r="r" b="b"/>
                    <a:pathLst>
                      <a:path w="67" h="82">
                        <a:moveTo>
                          <a:pt x="24" y="0"/>
                        </a:moveTo>
                        <a:lnTo>
                          <a:pt x="67" y="4"/>
                        </a:lnTo>
                        <a:lnTo>
                          <a:pt x="50" y="17"/>
                        </a:lnTo>
                        <a:lnTo>
                          <a:pt x="43" y="32"/>
                        </a:lnTo>
                        <a:lnTo>
                          <a:pt x="39" y="55"/>
                        </a:lnTo>
                        <a:lnTo>
                          <a:pt x="39" y="72"/>
                        </a:lnTo>
                        <a:lnTo>
                          <a:pt x="40" y="82"/>
                        </a:lnTo>
                        <a:lnTo>
                          <a:pt x="2" y="77"/>
                        </a:lnTo>
                        <a:lnTo>
                          <a:pt x="0" y="63"/>
                        </a:lnTo>
                        <a:lnTo>
                          <a:pt x="2" y="41"/>
                        </a:lnTo>
                        <a:lnTo>
                          <a:pt x="12" y="15"/>
                        </a:lnTo>
                        <a:lnTo>
                          <a:pt x="24" y="0"/>
                        </a:lnTo>
                        <a:lnTo>
                          <a:pt x="24" y="0"/>
                        </a:lnTo>
                        <a:close/>
                      </a:path>
                    </a:pathLst>
                  </a:custGeom>
                  <a:solidFill>
                    <a:srgbClr val="A8A64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4" name="Freeform 66"/>
                  <p:cNvSpPr>
                    <a:spLocks/>
                  </p:cNvSpPr>
                  <p:nvPr/>
                </p:nvSpPr>
                <p:spPr bwMode="auto">
                  <a:xfrm>
                    <a:off x="6250" y="5500"/>
                    <a:ext cx="58" cy="80"/>
                  </a:xfrm>
                  <a:custGeom>
                    <a:avLst/>
                    <a:gdLst/>
                    <a:ahLst/>
                    <a:cxnLst>
                      <a:cxn ang="0">
                        <a:pos x="20" y="0"/>
                      </a:cxn>
                      <a:cxn ang="0">
                        <a:pos x="58" y="3"/>
                      </a:cxn>
                      <a:cxn ang="0">
                        <a:pos x="40" y="20"/>
                      </a:cxn>
                      <a:cxn ang="0">
                        <a:pos x="34" y="43"/>
                      </a:cxn>
                      <a:cxn ang="0">
                        <a:pos x="34" y="60"/>
                      </a:cxn>
                      <a:cxn ang="0">
                        <a:pos x="38" y="80"/>
                      </a:cxn>
                      <a:cxn ang="0">
                        <a:pos x="1" y="77"/>
                      </a:cxn>
                      <a:cxn ang="0">
                        <a:pos x="0" y="61"/>
                      </a:cxn>
                      <a:cxn ang="0">
                        <a:pos x="3" y="36"/>
                      </a:cxn>
                      <a:cxn ang="0">
                        <a:pos x="10" y="13"/>
                      </a:cxn>
                      <a:cxn ang="0">
                        <a:pos x="20" y="0"/>
                      </a:cxn>
                      <a:cxn ang="0">
                        <a:pos x="20" y="0"/>
                      </a:cxn>
                    </a:cxnLst>
                    <a:rect l="0" t="0" r="r" b="b"/>
                    <a:pathLst>
                      <a:path w="58" h="80">
                        <a:moveTo>
                          <a:pt x="20" y="0"/>
                        </a:moveTo>
                        <a:lnTo>
                          <a:pt x="58" y="3"/>
                        </a:lnTo>
                        <a:lnTo>
                          <a:pt x="40" y="20"/>
                        </a:lnTo>
                        <a:lnTo>
                          <a:pt x="34" y="43"/>
                        </a:lnTo>
                        <a:lnTo>
                          <a:pt x="34" y="60"/>
                        </a:lnTo>
                        <a:lnTo>
                          <a:pt x="38" y="80"/>
                        </a:lnTo>
                        <a:lnTo>
                          <a:pt x="1" y="77"/>
                        </a:lnTo>
                        <a:lnTo>
                          <a:pt x="0" y="61"/>
                        </a:lnTo>
                        <a:lnTo>
                          <a:pt x="3" y="36"/>
                        </a:lnTo>
                        <a:lnTo>
                          <a:pt x="10" y="13"/>
                        </a:lnTo>
                        <a:lnTo>
                          <a:pt x="20" y="0"/>
                        </a:lnTo>
                        <a:lnTo>
                          <a:pt x="20" y="0"/>
                        </a:lnTo>
                        <a:close/>
                      </a:path>
                    </a:pathLst>
                  </a:custGeom>
                  <a:solidFill>
                    <a:srgbClr val="A8A64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5" name="Freeform 67"/>
                  <p:cNvSpPr>
                    <a:spLocks/>
                  </p:cNvSpPr>
                  <p:nvPr/>
                </p:nvSpPr>
                <p:spPr bwMode="auto">
                  <a:xfrm>
                    <a:off x="6480" y="5515"/>
                    <a:ext cx="65" cy="78"/>
                  </a:xfrm>
                  <a:custGeom>
                    <a:avLst/>
                    <a:gdLst/>
                    <a:ahLst/>
                    <a:cxnLst>
                      <a:cxn ang="0">
                        <a:pos x="24" y="0"/>
                      </a:cxn>
                      <a:cxn ang="0">
                        <a:pos x="65" y="3"/>
                      </a:cxn>
                      <a:cxn ang="0">
                        <a:pos x="53" y="17"/>
                      </a:cxn>
                      <a:cxn ang="0">
                        <a:pos x="45" y="33"/>
                      </a:cxn>
                      <a:cxn ang="0">
                        <a:pos x="40" y="55"/>
                      </a:cxn>
                      <a:cxn ang="0">
                        <a:pos x="40" y="73"/>
                      </a:cxn>
                      <a:cxn ang="0">
                        <a:pos x="40" y="78"/>
                      </a:cxn>
                      <a:cxn ang="0">
                        <a:pos x="3" y="77"/>
                      </a:cxn>
                      <a:cxn ang="0">
                        <a:pos x="0" y="63"/>
                      </a:cxn>
                      <a:cxn ang="0">
                        <a:pos x="4" y="41"/>
                      </a:cxn>
                      <a:cxn ang="0">
                        <a:pos x="12" y="15"/>
                      </a:cxn>
                      <a:cxn ang="0">
                        <a:pos x="24" y="0"/>
                      </a:cxn>
                      <a:cxn ang="0">
                        <a:pos x="24" y="0"/>
                      </a:cxn>
                    </a:cxnLst>
                    <a:rect l="0" t="0" r="r" b="b"/>
                    <a:pathLst>
                      <a:path w="65" h="78">
                        <a:moveTo>
                          <a:pt x="24" y="0"/>
                        </a:moveTo>
                        <a:lnTo>
                          <a:pt x="65" y="3"/>
                        </a:lnTo>
                        <a:lnTo>
                          <a:pt x="53" y="17"/>
                        </a:lnTo>
                        <a:lnTo>
                          <a:pt x="45" y="33"/>
                        </a:lnTo>
                        <a:lnTo>
                          <a:pt x="40" y="55"/>
                        </a:lnTo>
                        <a:lnTo>
                          <a:pt x="40" y="73"/>
                        </a:lnTo>
                        <a:lnTo>
                          <a:pt x="40" y="78"/>
                        </a:lnTo>
                        <a:lnTo>
                          <a:pt x="3" y="77"/>
                        </a:lnTo>
                        <a:lnTo>
                          <a:pt x="0" y="63"/>
                        </a:lnTo>
                        <a:lnTo>
                          <a:pt x="4" y="41"/>
                        </a:lnTo>
                        <a:lnTo>
                          <a:pt x="12" y="15"/>
                        </a:lnTo>
                        <a:lnTo>
                          <a:pt x="24" y="0"/>
                        </a:lnTo>
                        <a:lnTo>
                          <a:pt x="24" y="0"/>
                        </a:lnTo>
                        <a:close/>
                      </a:path>
                    </a:pathLst>
                  </a:custGeom>
                  <a:solidFill>
                    <a:srgbClr val="A8A64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6" name="Freeform 68"/>
                  <p:cNvSpPr>
                    <a:spLocks/>
                  </p:cNvSpPr>
                  <p:nvPr/>
                </p:nvSpPr>
                <p:spPr bwMode="auto">
                  <a:xfrm>
                    <a:off x="6807" y="5540"/>
                    <a:ext cx="68" cy="76"/>
                  </a:xfrm>
                  <a:custGeom>
                    <a:avLst/>
                    <a:gdLst/>
                    <a:ahLst/>
                    <a:cxnLst>
                      <a:cxn ang="0">
                        <a:pos x="27" y="0"/>
                      </a:cxn>
                      <a:cxn ang="0">
                        <a:pos x="68" y="3"/>
                      </a:cxn>
                      <a:cxn ang="0">
                        <a:pos x="55" y="20"/>
                      </a:cxn>
                      <a:cxn ang="0">
                        <a:pos x="45" y="40"/>
                      </a:cxn>
                      <a:cxn ang="0">
                        <a:pos x="42" y="63"/>
                      </a:cxn>
                      <a:cxn ang="0">
                        <a:pos x="43" y="76"/>
                      </a:cxn>
                      <a:cxn ang="0">
                        <a:pos x="0" y="73"/>
                      </a:cxn>
                      <a:cxn ang="0">
                        <a:pos x="0" y="59"/>
                      </a:cxn>
                      <a:cxn ang="0">
                        <a:pos x="5" y="35"/>
                      </a:cxn>
                      <a:cxn ang="0">
                        <a:pos x="15" y="11"/>
                      </a:cxn>
                      <a:cxn ang="0">
                        <a:pos x="27" y="0"/>
                      </a:cxn>
                      <a:cxn ang="0">
                        <a:pos x="27" y="0"/>
                      </a:cxn>
                    </a:cxnLst>
                    <a:rect l="0" t="0" r="r" b="b"/>
                    <a:pathLst>
                      <a:path w="68" h="76">
                        <a:moveTo>
                          <a:pt x="27" y="0"/>
                        </a:moveTo>
                        <a:lnTo>
                          <a:pt x="68" y="3"/>
                        </a:lnTo>
                        <a:lnTo>
                          <a:pt x="55" y="20"/>
                        </a:lnTo>
                        <a:lnTo>
                          <a:pt x="45" y="40"/>
                        </a:lnTo>
                        <a:lnTo>
                          <a:pt x="42" y="63"/>
                        </a:lnTo>
                        <a:lnTo>
                          <a:pt x="43" y="76"/>
                        </a:lnTo>
                        <a:lnTo>
                          <a:pt x="0" y="73"/>
                        </a:lnTo>
                        <a:lnTo>
                          <a:pt x="0" y="59"/>
                        </a:lnTo>
                        <a:lnTo>
                          <a:pt x="5" y="35"/>
                        </a:lnTo>
                        <a:lnTo>
                          <a:pt x="15" y="11"/>
                        </a:lnTo>
                        <a:lnTo>
                          <a:pt x="27" y="0"/>
                        </a:lnTo>
                        <a:lnTo>
                          <a:pt x="27" y="0"/>
                        </a:lnTo>
                        <a:close/>
                      </a:path>
                    </a:pathLst>
                  </a:custGeom>
                  <a:solidFill>
                    <a:srgbClr val="A8A64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7" name="Freeform 69"/>
                  <p:cNvSpPr>
                    <a:spLocks/>
                  </p:cNvSpPr>
                  <p:nvPr/>
                </p:nvSpPr>
                <p:spPr bwMode="auto">
                  <a:xfrm>
                    <a:off x="7065" y="5556"/>
                    <a:ext cx="58" cy="76"/>
                  </a:xfrm>
                  <a:custGeom>
                    <a:avLst/>
                    <a:gdLst/>
                    <a:ahLst/>
                    <a:cxnLst>
                      <a:cxn ang="0">
                        <a:pos x="19" y="0"/>
                      </a:cxn>
                      <a:cxn ang="0">
                        <a:pos x="58" y="4"/>
                      </a:cxn>
                      <a:cxn ang="0">
                        <a:pos x="42" y="21"/>
                      </a:cxn>
                      <a:cxn ang="0">
                        <a:pos x="34" y="43"/>
                      </a:cxn>
                      <a:cxn ang="0">
                        <a:pos x="33" y="60"/>
                      </a:cxn>
                      <a:cxn ang="0">
                        <a:pos x="34" y="76"/>
                      </a:cxn>
                      <a:cxn ang="0">
                        <a:pos x="0" y="75"/>
                      </a:cxn>
                      <a:cxn ang="0">
                        <a:pos x="0" y="63"/>
                      </a:cxn>
                      <a:cxn ang="0">
                        <a:pos x="2" y="37"/>
                      </a:cxn>
                      <a:cxn ang="0">
                        <a:pos x="9" y="12"/>
                      </a:cxn>
                      <a:cxn ang="0">
                        <a:pos x="19" y="0"/>
                      </a:cxn>
                      <a:cxn ang="0">
                        <a:pos x="19" y="0"/>
                      </a:cxn>
                    </a:cxnLst>
                    <a:rect l="0" t="0" r="r" b="b"/>
                    <a:pathLst>
                      <a:path w="58" h="76">
                        <a:moveTo>
                          <a:pt x="19" y="0"/>
                        </a:moveTo>
                        <a:lnTo>
                          <a:pt x="58" y="4"/>
                        </a:lnTo>
                        <a:lnTo>
                          <a:pt x="42" y="21"/>
                        </a:lnTo>
                        <a:lnTo>
                          <a:pt x="34" y="43"/>
                        </a:lnTo>
                        <a:lnTo>
                          <a:pt x="33" y="60"/>
                        </a:lnTo>
                        <a:lnTo>
                          <a:pt x="34" y="76"/>
                        </a:lnTo>
                        <a:lnTo>
                          <a:pt x="0" y="75"/>
                        </a:lnTo>
                        <a:lnTo>
                          <a:pt x="0" y="63"/>
                        </a:lnTo>
                        <a:lnTo>
                          <a:pt x="2" y="37"/>
                        </a:lnTo>
                        <a:lnTo>
                          <a:pt x="9" y="12"/>
                        </a:lnTo>
                        <a:lnTo>
                          <a:pt x="19" y="0"/>
                        </a:lnTo>
                        <a:lnTo>
                          <a:pt x="19" y="0"/>
                        </a:lnTo>
                        <a:close/>
                      </a:path>
                    </a:pathLst>
                  </a:custGeom>
                  <a:solidFill>
                    <a:srgbClr val="A8A64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78" name="Freeform 70"/>
                  <p:cNvSpPr>
                    <a:spLocks/>
                  </p:cNvSpPr>
                  <p:nvPr/>
                </p:nvSpPr>
                <p:spPr bwMode="auto">
                  <a:xfrm>
                    <a:off x="5481" y="5744"/>
                    <a:ext cx="1477" cy="181"/>
                  </a:xfrm>
                  <a:custGeom>
                    <a:avLst/>
                    <a:gdLst/>
                    <a:ahLst/>
                    <a:cxnLst>
                      <a:cxn ang="0">
                        <a:pos x="0" y="120"/>
                      </a:cxn>
                      <a:cxn ang="0">
                        <a:pos x="100" y="81"/>
                      </a:cxn>
                      <a:cxn ang="0">
                        <a:pos x="175" y="47"/>
                      </a:cxn>
                      <a:cxn ang="0">
                        <a:pos x="261" y="0"/>
                      </a:cxn>
                      <a:cxn ang="0">
                        <a:pos x="209" y="84"/>
                      </a:cxn>
                      <a:cxn ang="0">
                        <a:pos x="399" y="11"/>
                      </a:cxn>
                      <a:cxn ang="0">
                        <a:pos x="351" y="98"/>
                      </a:cxn>
                      <a:cxn ang="0">
                        <a:pos x="571" y="31"/>
                      </a:cxn>
                      <a:cxn ang="0">
                        <a:pos x="528" y="114"/>
                      </a:cxn>
                      <a:cxn ang="0">
                        <a:pos x="726" y="38"/>
                      </a:cxn>
                      <a:cxn ang="0">
                        <a:pos x="687" y="116"/>
                      </a:cxn>
                      <a:cxn ang="0">
                        <a:pos x="869" y="38"/>
                      </a:cxn>
                      <a:cxn ang="0">
                        <a:pos x="830" y="121"/>
                      </a:cxn>
                      <a:cxn ang="0">
                        <a:pos x="1006" y="33"/>
                      </a:cxn>
                      <a:cxn ang="0">
                        <a:pos x="975" y="118"/>
                      </a:cxn>
                      <a:cxn ang="0">
                        <a:pos x="1135" y="33"/>
                      </a:cxn>
                      <a:cxn ang="0">
                        <a:pos x="1099" y="126"/>
                      </a:cxn>
                      <a:cxn ang="0">
                        <a:pos x="1259" y="33"/>
                      </a:cxn>
                      <a:cxn ang="0">
                        <a:pos x="1220" y="127"/>
                      </a:cxn>
                      <a:cxn ang="0">
                        <a:pos x="1383" y="36"/>
                      </a:cxn>
                      <a:cxn ang="0">
                        <a:pos x="1340" y="129"/>
                      </a:cxn>
                      <a:cxn ang="0">
                        <a:pos x="1477" y="58"/>
                      </a:cxn>
                      <a:cxn ang="0">
                        <a:pos x="1462" y="90"/>
                      </a:cxn>
                      <a:cxn ang="0">
                        <a:pos x="1344" y="151"/>
                      </a:cxn>
                      <a:cxn ang="0">
                        <a:pos x="1253" y="181"/>
                      </a:cxn>
                      <a:cxn ang="0">
                        <a:pos x="1091" y="181"/>
                      </a:cxn>
                      <a:cxn ang="0">
                        <a:pos x="876" y="181"/>
                      </a:cxn>
                      <a:cxn ang="0">
                        <a:pos x="683" y="181"/>
                      </a:cxn>
                      <a:cxn ang="0">
                        <a:pos x="500" y="176"/>
                      </a:cxn>
                      <a:cxn ang="0">
                        <a:pos x="402" y="171"/>
                      </a:cxn>
                      <a:cxn ang="0">
                        <a:pos x="260" y="156"/>
                      </a:cxn>
                      <a:cxn ang="0">
                        <a:pos x="0" y="120"/>
                      </a:cxn>
                      <a:cxn ang="0">
                        <a:pos x="0" y="120"/>
                      </a:cxn>
                    </a:cxnLst>
                    <a:rect l="0" t="0" r="r" b="b"/>
                    <a:pathLst>
                      <a:path w="1477" h="181">
                        <a:moveTo>
                          <a:pt x="0" y="120"/>
                        </a:moveTo>
                        <a:lnTo>
                          <a:pt x="100" y="81"/>
                        </a:lnTo>
                        <a:lnTo>
                          <a:pt x="175" y="47"/>
                        </a:lnTo>
                        <a:lnTo>
                          <a:pt x="261" y="0"/>
                        </a:lnTo>
                        <a:lnTo>
                          <a:pt x="209" y="84"/>
                        </a:lnTo>
                        <a:lnTo>
                          <a:pt x="399" y="11"/>
                        </a:lnTo>
                        <a:lnTo>
                          <a:pt x="351" y="98"/>
                        </a:lnTo>
                        <a:lnTo>
                          <a:pt x="571" y="31"/>
                        </a:lnTo>
                        <a:lnTo>
                          <a:pt x="528" y="114"/>
                        </a:lnTo>
                        <a:lnTo>
                          <a:pt x="726" y="38"/>
                        </a:lnTo>
                        <a:lnTo>
                          <a:pt x="687" y="116"/>
                        </a:lnTo>
                        <a:lnTo>
                          <a:pt x="869" y="38"/>
                        </a:lnTo>
                        <a:lnTo>
                          <a:pt x="830" y="121"/>
                        </a:lnTo>
                        <a:lnTo>
                          <a:pt x="1006" y="33"/>
                        </a:lnTo>
                        <a:lnTo>
                          <a:pt x="975" y="118"/>
                        </a:lnTo>
                        <a:lnTo>
                          <a:pt x="1135" y="33"/>
                        </a:lnTo>
                        <a:lnTo>
                          <a:pt x="1099" y="126"/>
                        </a:lnTo>
                        <a:lnTo>
                          <a:pt x="1259" y="33"/>
                        </a:lnTo>
                        <a:lnTo>
                          <a:pt x="1220" y="127"/>
                        </a:lnTo>
                        <a:lnTo>
                          <a:pt x="1383" y="36"/>
                        </a:lnTo>
                        <a:lnTo>
                          <a:pt x="1340" y="129"/>
                        </a:lnTo>
                        <a:lnTo>
                          <a:pt x="1477" y="58"/>
                        </a:lnTo>
                        <a:lnTo>
                          <a:pt x="1462" y="90"/>
                        </a:lnTo>
                        <a:lnTo>
                          <a:pt x="1344" y="151"/>
                        </a:lnTo>
                        <a:lnTo>
                          <a:pt x="1253" y="181"/>
                        </a:lnTo>
                        <a:lnTo>
                          <a:pt x="1091" y="181"/>
                        </a:lnTo>
                        <a:lnTo>
                          <a:pt x="876" y="181"/>
                        </a:lnTo>
                        <a:lnTo>
                          <a:pt x="683" y="181"/>
                        </a:lnTo>
                        <a:lnTo>
                          <a:pt x="500" y="176"/>
                        </a:lnTo>
                        <a:lnTo>
                          <a:pt x="402" y="171"/>
                        </a:lnTo>
                        <a:lnTo>
                          <a:pt x="260" y="156"/>
                        </a:lnTo>
                        <a:lnTo>
                          <a:pt x="0" y="120"/>
                        </a:lnTo>
                        <a:lnTo>
                          <a:pt x="0" y="12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17479" name="Group 71"/>
                <p:cNvGrpSpPr>
                  <a:grpSpLocks/>
                </p:cNvGrpSpPr>
                <p:nvPr/>
              </p:nvGrpSpPr>
              <p:grpSpPr bwMode="auto">
                <a:xfrm>
                  <a:off x="9467" y="5594"/>
                  <a:ext cx="246" cy="196"/>
                  <a:chOff x="9567" y="5564"/>
                  <a:chExt cx="246" cy="196"/>
                </a:xfrm>
              </p:grpSpPr>
              <p:grpSp>
                <p:nvGrpSpPr>
                  <p:cNvPr id="17480" name="Group 72"/>
                  <p:cNvGrpSpPr>
                    <a:grpSpLocks/>
                  </p:cNvGrpSpPr>
                  <p:nvPr/>
                </p:nvGrpSpPr>
                <p:grpSpPr bwMode="auto">
                  <a:xfrm>
                    <a:off x="9573" y="5564"/>
                    <a:ext cx="240" cy="196"/>
                    <a:chOff x="160" y="1237"/>
                    <a:chExt cx="583" cy="298"/>
                  </a:xfrm>
                </p:grpSpPr>
                <p:sp>
                  <p:nvSpPr>
                    <p:cNvPr id="17481" name="Freeform 73"/>
                    <p:cNvSpPr>
                      <a:spLocks/>
                    </p:cNvSpPr>
                    <p:nvPr/>
                  </p:nvSpPr>
                  <p:spPr bwMode="auto">
                    <a:xfrm>
                      <a:off x="160" y="1237"/>
                      <a:ext cx="583" cy="298"/>
                    </a:xfrm>
                    <a:custGeom>
                      <a:avLst/>
                      <a:gdLst/>
                      <a:ahLst/>
                      <a:cxnLst>
                        <a:cxn ang="0">
                          <a:pos x="526" y="0"/>
                        </a:cxn>
                        <a:cxn ang="0">
                          <a:pos x="583" y="203"/>
                        </a:cxn>
                        <a:cxn ang="0">
                          <a:pos x="364" y="298"/>
                        </a:cxn>
                        <a:cxn ang="0">
                          <a:pos x="4" y="147"/>
                        </a:cxn>
                        <a:cxn ang="0">
                          <a:pos x="0" y="97"/>
                        </a:cxn>
                        <a:cxn ang="0">
                          <a:pos x="145" y="2"/>
                        </a:cxn>
                        <a:cxn ang="0">
                          <a:pos x="526" y="0"/>
                        </a:cxn>
                        <a:cxn ang="0">
                          <a:pos x="526" y="0"/>
                        </a:cxn>
                      </a:cxnLst>
                      <a:rect l="0" t="0" r="r" b="b"/>
                      <a:pathLst>
                        <a:path w="583" h="298">
                          <a:moveTo>
                            <a:pt x="526" y="0"/>
                          </a:moveTo>
                          <a:lnTo>
                            <a:pt x="583" y="203"/>
                          </a:lnTo>
                          <a:lnTo>
                            <a:pt x="364" y="298"/>
                          </a:lnTo>
                          <a:lnTo>
                            <a:pt x="4" y="147"/>
                          </a:lnTo>
                          <a:lnTo>
                            <a:pt x="0" y="97"/>
                          </a:lnTo>
                          <a:lnTo>
                            <a:pt x="145" y="2"/>
                          </a:lnTo>
                          <a:lnTo>
                            <a:pt x="526" y="0"/>
                          </a:lnTo>
                          <a:lnTo>
                            <a:pt x="526"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82" name="Freeform 74"/>
                    <p:cNvSpPr>
                      <a:spLocks/>
                    </p:cNvSpPr>
                    <p:nvPr/>
                  </p:nvSpPr>
                  <p:spPr bwMode="auto">
                    <a:xfrm>
                      <a:off x="179" y="1272"/>
                      <a:ext cx="456" cy="81"/>
                    </a:xfrm>
                    <a:custGeom>
                      <a:avLst/>
                      <a:gdLst/>
                      <a:ahLst/>
                      <a:cxnLst>
                        <a:cxn ang="0">
                          <a:pos x="456" y="12"/>
                        </a:cxn>
                        <a:cxn ang="0">
                          <a:pos x="111" y="0"/>
                        </a:cxn>
                        <a:cxn ang="0">
                          <a:pos x="0" y="66"/>
                        </a:cxn>
                        <a:cxn ang="0">
                          <a:pos x="300" y="81"/>
                        </a:cxn>
                        <a:cxn ang="0">
                          <a:pos x="456" y="12"/>
                        </a:cxn>
                        <a:cxn ang="0">
                          <a:pos x="456" y="12"/>
                        </a:cxn>
                      </a:cxnLst>
                      <a:rect l="0" t="0" r="r" b="b"/>
                      <a:pathLst>
                        <a:path w="456" h="81">
                          <a:moveTo>
                            <a:pt x="456" y="12"/>
                          </a:moveTo>
                          <a:lnTo>
                            <a:pt x="111" y="0"/>
                          </a:lnTo>
                          <a:lnTo>
                            <a:pt x="0" y="66"/>
                          </a:lnTo>
                          <a:lnTo>
                            <a:pt x="300" y="81"/>
                          </a:lnTo>
                          <a:lnTo>
                            <a:pt x="456" y="12"/>
                          </a:lnTo>
                          <a:lnTo>
                            <a:pt x="456" y="12"/>
                          </a:lnTo>
                          <a:close/>
                        </a:path>
                      </a:pathLst>
                    </a:custGeom>
                    <a:solidFill>
                      <a:srgbClr val="E3E38C"/>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83" name="Freeform 75"/>
                    <p:cNvSpPr>
                      <a:spLocks/>
                    </p:cNvSpPr>
                    <p:nvPr/>
                  </p:nvSpPr>
                  <p:spPr bwMode="auto">
                    <a:xfrm>
                      <a:off x="274" y="1293"/>
                      <a:ext cx="232" cy="36"/>
                    </a:xfrm>
                    <a:custGeom>
                      <a:avLst/>
                      <a:gdLst/>
                      <a:ahLst/>
                      <a:cxnLst>
                        <a:cxn ang="0">
                          <a:pos x="3" y="0"/>
                        </a:cxn>
                        <a:cxn ang="0">
                          <a:pos x="0" y="9"/>
                        </a:cxn>
                        <a:cxn ang="0">
                          <a:pos x="3" y="18"/>
                        </a:cxn>
                        <a:cxn ang="0">
                          <a:pos x="8" y="27"/>
                        </a:cxn>
                        <a:cxn ang="0">
                          <a:pos x="62" y="29"/>
                        </a:cxn>
                        <a:cxn ang="0">
                          <a:pos x="192" y="36"/>
                        </a:cxn>
                        <a:cxn ang="0">
                          <a:pos x="232" y="13"/>
                        </a:cxn>
                        <a:cxn ang="0">
                          <a:pos x="3" y="0"/>
                        </a:cxn>
                        <a:cxn ang="0">
                          <a:pos x="3" y="0"/>
                        </a:cxn>
                      </a:cxnLst>
                      <a:rect l="0" t="0" r="r" b="b"/>
                      <a:pathLst>
                        <a:path w="232" h="36">
                          <a:moveTo>
                            <a:pt x="3" y="0"/>
                          </a:moveTo>
                          <a:lnTo>
                            <a:pt x="0" y="9"/>
                          </a:lnTo>
                          <a:lnTo>
                            <a:pt x="3" y="18"/>
                          </a:lnTo>
                          <a:lnTo>
                            <a:pt x="8" y="27"/>
                          </a:lnTo>
                          <a:lnTo>
                            <a:pt x="62" y="29"/>
                          </a:lnTo>
                          <a:lnTo>
                            <a:pt x="192" y="36"/>
                          </a:lnTo>
                          <a:lnTo>
                            <a:pt x="232" y="13"/>
                          </a:lnTo>
                          <a:lnTo>
                            <a:pt x="3" y="0"/>
                          </a:lnTo>
                          <a:lnTo>
                            <a:pt x="3" y="0"/>
                          </a:lnTo>
                          <a:close/>
                        </a:path>
                      </a:pathLst>
                    </a:custGeom>
                    <a:solidFill>
                      <a:srgbClr val="E6FFE6"/>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17484" name="Group 76"/>
                  <p:cNvGrpSpPr>
                    <a:grpSpLocks/>
                  </p:cNvGrpSpPr>
                  <p:nvPr/>
                </p:nvGrpSpPr>
                <p:grpSpPr bwMode="auto">
                  <a:xfrm>
                    <a:off x="9567" y="5578"/>
                    <a:ext cx="219" cy="168"/>
                    <a:chOff x="179" y="1258"/>
                    <a:chExt cx="532" cy="255"/>
                  </a:xfrm>
                </p:grpSpPr>
                <p:sp>
                  <p:nvSpPr>
                    <p:cNvPr id="17485" name="Freeform 77"/>
                    <p:cNvSpPr>
                      <a:spLocks/>
                    </p:cNvSpPr>
                    <p:nvPr/>
                  </p:nvSpPr>
                  <p:spPr bwMode="auto">
                    <a:xfrm>
                      <a:off x="478" y="1268"/>
                      <a:ext cx="233" cy="245"/>
                    </a:xfrm>
                    <a:custGeom>
                      <a:avLst/>
                      <a:gdLst/>
                      <a:ahLst/>
                      <a:cxnLst>
                        <a:cxn ang="0">
                          <a:pos x="187" y="0"/>
                        </a:cxn>
                        <a:cxn ang="0">
                          <a:pos x="0" y="85"/>
                        </a:cxn>
                        <a:cxn ang="0">
                          <a:pos x="43" y="245"/>
                        </a:cxn>
                        <a:cxn ang="0">
                          <a:pos x="233" y="156"/>
                        </a:cxn>
                        <a:cxn ang="0">
                          <a:pos x="187" y="0"/>
                        </a:cxn>
                        <a:cxn ang="0">
                          <a:pos x="187" y="0"/>
                        </a:cxn>
                      </a:cxnLst>
                      <a:rect l="0" t="0" r="r" b="b"/>
                      <a:pathLst>
                        <a:path w="233" h="245">
                          <a:moveTo>
                            <a:pt x="187" y="0"/>
                          </a:moveTo>
                          <a:lnTo>
                            <a:pt x="0" y="85"/>
                          </a:lnTo>
                          <a:lnTo>
                            <a:pt x="43" y="245"/>
                          </a:lnTo>
                          <a:lnTo>
                            <a:pt x="233" y="156"/>
                          </a:lnTo>
                          <a:lnTo>
                            <a:pt x="187" y="0"/>
                          </a:lnTo>
                          <a:lnTo>
                            <a:pt x="187" y="0"/>
                          </a:lnTo>
                          <a:close/>
                        </a:path>
                      </a:pathLst>
                    </a:custGeom>
                    <a:solidFill>
                      <a:srgbClr val="948F42"/>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86" name="Freeform 78"/>
                    <p:cNvSpPr>
                      <a:spLocks/>
                    </p:cNvSpPr>
                    <p:nvPr/>
                  </p:nvSpPr>
                  <p:spPr bwMode="auto">
                    <a:xfrm>
                      <a:off x="533" y="1322"/>
                      <a:ext cx="135" cy="136"/>
                    </a:xfrm>
                    <a:custGeom>
                      <a:avLst/>
                      <a:gdLst/>
                      <a:ahLst/>
                      <a:cxnLst>
                        <a:cxn ang="0">
                          <a:pos x="66" y="136"/>
                        </a:cxn>
                        <a:cxn ang="0">
                          <a:pos x="58" y="135"/>
                        </a:cxn>
                        <a:cxn ang="0">
                          <a:pos x="51" y="134"/>
                        </a:cxn>
                        <a:cxn ang="0">
                          <a:pos x="45" y="132"/>
                        </a:cxn>
                        <a:cxn ang="0">
                          <a:pos x="39" y="130"/>
                        </a:cxn>
                        <a:cxn ang="0">
                          <a:pos x="28" y="123"/>
                        </a:cxn>
                        <a:cxn ang="0">
                          <a:pos x="18" y="115"/>
                        </a:cxn>
                        <a:cxn ang="0">
                          <a:pos x="14" y="109"/>
                        </a:cxn>
                        <a:cxn ang="0">
                          <a:pos x="10" y="105"/>
                        </a:cxn>
                        <a:cxn ang="0">
                          <a:pos x="7" y="98"/>
                        </a:cxn>
                        <a:cxn ang="0">
                          <a:pos x="4" y="93"/>
                        </a:cxn>
                        <a:cxn ang="0">
                          <a:pos x="2" y="86"/>
                        </a:cxn>
                        <a:cxn ang="0">
                          <a:pos x="0" y="79"/>
                        </a:cxn>
                        <a:cxn ang="0">
                          <a:pos x="0" y="74"/>
                        </a:cxn>
                        <a:cxn ang="0">
                          <a:pos x="0" y="67"/>
                        </a:cxn>
                        <a:cxn ang="0">
                          <a:pos x="0" y="60"/>
                        </a:cxn>
                        <a:cxn ang="0">
                          <a:pos x="0" y="52"/>
                        </a:cxn>
                        <a:cxn ang="0">
                          <a:pos x="2" y="47"/>
                        </a:cxn>
                        <a:cxn ang="0">
                          <a:pos x="4" y="40"/>
                        </a:cxn>
                        <a:cxn ang="0">
                          <a:pos x="7" y="34"/>
                        </a:cxn>
                        <a:cxn ang="0">
                          <a:pos x="10" y="28"/>
                        </a:cxn>
                        <a:cxn ang="0">
                          <a:pos x="14" y="23"/>
                        </a:cxn>
                        <a:cxn ang="0">
                          <a:pos x="18" y="18"/>
                        </a:cxn>
                        <a:cxn ang="0">
                          <a:pos x="28" y="10"/>
                        </a:cxn>
                        <a:cxn ang="0">
                          <a:pos x="39" y="4"/>
                        </a:cxn>
                        <a:cxn ang="0">
                          <a:pos x="45" y="1"/>
                        </a:cxn>
                        <a:cxn ang="0">
                          <a:pos x="51" y="0"/>
                        </a:cxn>
                        <a:cxn ang="0">
                          <a:pos x="58" y="0"/>
                        </a:cxn>
                        <a:cxn ang="0">
                          <a:pos x="66" y="0"/>
                        </a:cxn>
                        <a:cxn ang="0">
                          <a:pos x="73" y="0"/>
                        </a:cxn>
                        <a:cxn ang="0">
                          <a:pos x="78" y="0"/>
                        </a:cxn>
                        <a:cxn ang="0">
                          <a:pos x="85" y="1"/>
                        </a:cxn>
                        <a:cxn ang="0">
                          <a:pos x="91" y="4"/>
                        </a:cxn>
                        <a:cxn ang="0">
                          <a:pos x="97" y="6"/>
                        </a:cxn>
                        <a:cxn ang="0">
                          <a:pos x="103" y="10"/>
                        </a:cxn>
                        <a:cxn ang="0">
                          <a:pos x="108" y="14"/>
                        </a:cxn>
                        <a:cxn ang="0">
                          <a:pos x="114" y="18"/>
                        </a:cxn>
                        <a:cxn ang="0">
                          <a:pos x="118" y="23"/>
                        </a:cxn>
                        <a:cxn ang="0">
                          <a:pos x="122" y="28"/>
                        </a:cxn>
                        <a:cxn ang="0">
                          <a:pos x="125" y="34"/>
                        </a:cxn>
                        <a:cxn ang="0">
                          <a:pos x="128" y="40"/>
                        </a:cxn>
                        <a:cxn ang="0">
                          <a:pos x="131" y="47"/>
                        </a:cxn>
                        <a:cxn ang="0">
                          <a:pos x="133" y="52"/>
                        </a:cxn>
                        <a:cxn ang="0">
                          <a:pos x="134" y="60"/>
                        </a:cxn>
                        <a:cxn ang="0">
                          <a:pos x="135" y="67"/>
                        </a:cxn>
                        <a:cxn ang="0">
                          <a:pos x="134" y="74"/>
                        </a:cxn>
                        <a:cxn ang="0">
                          <a:pos x="133" y="79"/>
                        </a:cxn>
                        <a:cxn ang="0">
                          <a:pos x="131" y="86"/>
                        </a:cxn>
                        <a:cxn ang="0">
                          <a:pos x="128" y="93"/>
                        </a:cxn>
                        <a:cxn ang="0">
                          <a:pos x="125" y="98"/>
                        </a:cxn>
                        <a:cxn ang="0">
                          <a:pos x="122" y="105"/>
                        </a:cxn>
                        <a:cxn ang="0">
                          <a:pos x="118" y="109"/>
                        </a:cxn>
                        <a:cxn ang="0">
                          <a:pos x="114" y="115"/>
                        </a:cxn>
                        <a:cxn ang="0">
                          <a:pos x="108" y="120"/>
                        </a:cxn>
                        <a:cxn ang="0">
                          <a:pos x="103" y="123"/>
                        </a:cxn>
                        <a:cxn ang="0">
                          <a:pos x="97" y="126"/>
                        </a:cxn>
                        <a:cxn ang="0">
                          <a:pos x="91" y="130"/>
                        </a:cxn>
                        <a:cxn ang="0">
                          <a:pos x="85" y="132"/>
                        </a:cxn>
                        <a:cxn ang="0">
                          <a:pos x="78" y="134"/>
                        </a:cxn>
                        <a:cxn ang="0">
                          <a:pos x="73" y="135"/>
                        </a:cxn>
                        <a:cxn ang="0">
                          <a:pos x="66" y="136"/>
                        </a:cxn>
                        <a:cxn ang="0">
                          <a:pos x="66" y="136"/>
                        </a:cxn>
                      </a:cxnLst>
                      <a:rect l="0" t="0" r="r" b="b"/>
                      <a:pathLst>
                        <a:path w="135" h="136">
                          <a:moveTo>
                            <a:pt x="66" y="136"/>
                          </a:moveTo>
                          <a:lnTo>
                            <a:pt x="58" y="135"/>
                          </a:lnTo>
                          <a:lnTo>
                            <a:pt x="51" y="134"/>
                          </a:lnTo>
                          <a:lnTo>
                            <a:pt x="45" y="132"/>
                          </a:lnTo>
                          <a:lnTo>
                            <a:pt x="39" y="130"/>
                          </a:lnTo>
                          <a:lnTo>
                            <a:pt x="28" y="123"/>
                          </a:lnTo>
                          <a:lnTo>
                            <a:pt x="18" y="115"/>
                          </a:lnTo>
                          <a:lnTo>
                            <a:pt x="14" y="109"/>
                          </a:lnTo>
                          <a:lnTo>
                            <a:pt x="10" y="105"/>
                          </a:lnTo>
                          <a:lnTo>
                            <a:pt x="7" y="98"/>
                          </a:lnTo>
                          <a:lnTo>
                            <a:pt x="4" y="93"/>
                          </a:lnTo>
                          <a:lnTo>
                            <a:pt x="2" y="86"/>
                          </a:lnTo>
                          <a:lnTo>
                            <a:pt x="0" y="79"/>
                          </a:lnTo>
                          <a:lnTo>
                            <a:pt x="0" y="74"/>
                          </a:lnTo>
                          <a:lnTo>
                            <a:pt x="0" y="67"/>
                          </a:lnTo>
                          <a:lnTo>
                            <a:pt x="0" y="60"/>
                          </a:lnTo>
                          <a:lnTo>
                            <a:pt x="0" y="52"/>
                          </a:lnTo>
                          <a:lnTo>
                            <a:pt x="2" y="47"/>
                          </a:lnTo>
                          <a:lnTo>
                            <a:pt x="4" y="40"/>
                          </a:lnTo>
                          <a:lnTo>
                            <a:pt x="7" y="34"/>
                          </a:lnTo>
                          <a:lnTo>
                            <a:pt x="10" y="28"/>
                          </a:lnTo>
                          <a:lnTo>
                            <a:pt x="14" y="23"/>
                          </a:lnTo>
                          <a:lnTo>
                            <a:pt x="18" y="18"/>
                          </a:lnTo>
                          <a:lnTo>
                            <a:pt x="28" y="10"/>
                          </a:lnTo>
                          <a:lnTo>
                            <a:pt x="39" y="4"/>
                          </a:lnTo>
                          <a:lnTo>
                            <a:pt x="45" y="1"/>
                          </a:lnTo>
                          <a:lnTo>
                            <a:pt x="51" y="0"/>
                          </a:lnTo>
                          <a:lnTo>
                            <a:pt x="58" y="0"/>
                          </a:lnTo>
                          <a:lnTo>
                            <a:pt x="66" y="0"/>
                          </a:lnTo>
                          <a:lnTo>
                            <a:pt x="73" y="0"/>
                          </a:lnTo>
                          <a:lnTo>
                            <a:pt x="78" y="0"/>
                          </a:lnTo>
                          <a:lnTo>
                            <a:pt x="85" y="1"/>
                          </a:lnTo>
                          <a:lnTo>
                            <a:pt x="91" y="4"/>
                          </a:lnTo>
                          <a:lnTo>
                            <a:pt x="97" y="6"/>
                          </a:lnTo>
                          <a:lnTo>
                            <a:pt x="103" y="10"/>
                          </a:lnTo>
                          <a:lnTo>
                            <a:pt x="108" y="14"/>
                          </a:lnTo>
                          <a:lnTo>
                            <a:pt x="114" y="18"/>
                          </a:lnTo>
                          <a:lnTo>
                            <a:pt x="118" y="23"/>
                          </a:lnTo>
                          <a:lnTo>
                            <a:pt x="122" y="28"/>
                          </a:lnTo>
                          <a:lnTo>
                            <a:pt x="125" y="34"/>
                          </a:lnTo>
                          <a:lnTo>
                            <a:pt x="128" y="40"/>
                          </a:lnTo>
                          <a:lnTo>
                            <a:pt x="131" y="47"/>
                          </a:lnTo>
                          <a:lnTo>
                            <a:pt x="133" y="52"/>
                          </a:lnTo>
                          <a:lnTo>
                            <a:pt x="134" y="60"/>
                          </a:lnTo>
                          <a:lnTo>
                            <a:pt x="135" y="67"/>
                          </a:lnTo>
                          <a:lnTo>
                            <a:pt x="134" y="74"/>
                          </a:lnTo>
                          <a:lnTo>
                            <a:pt x="133" y="79"/>
                          </a:lnTo>
                          <a:lnTo>
                            <a:pt x="131" y="86"/>
                          </a:lnTo>
                          <a:lnTo>
                            <a:pt x="128" y="93"/>
                          </a:lnTo>
                          <a:lnTo>
                            <a:pt x="125" y="98"/>
                          </a:lnTo>
                          <a:lnTo>
                            <a:pt x="122" y="105"/>
                          </a:lnTo>
                          <a:lnTo>
                            <a:pt x="118" y="109"/>
                          </a:lnTo>
                          <a:lnTo>
                            <a:pt x="114" y="115"/>
                          </a:lnTo>
                          <a:lnTo>
                            <a:pt x="108" y="120"/>
                          </a:lnTo>
                          <a:lnTo>
                            <a:pt x="103" y="123"/>
                          </a:lnTo>
                          <a:lnTo>
                            <a:pt x="97" y="126"/>
                          </a:lnTo>
                          <a:lnTo>
                            <a:pt x="91" y="130"/>
                          </a:lnTo>
                          <a:lnTo>
                            <a:pt x="85" y="132"/>
                          </a:lnTo>
                          <a:lnTo>
                            <a:pt x="78" y="134"/>
                          </a:lnTo>
                          <a:lnTo>
                            <a:pt x="73" y="135"/>
                          </a:lnTo>
                          <a:lnTo>
                            <a:pt x="66" y="136"/>
                          </a:lnTo>
                          <a:lnTo>
                            <a:pt x="66" y="13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87" name="Freeform 79"/>
                    <p:cNvSpPr>
                      <a:spLocks/>
                    </p:cNvSpPr>
                    <p:nvPr/>
                  </p:nvSpPr>
                  <p:spPr bwMode="auto">
                    <a:xfrm>
                      <a:off x="544" y="1334"/>
                      <a:ext cx="111" cy="110"/>
                    </a:xfrm>
                    <a:custGeom>
                      <a:avLst/>
                      <a:gdLst/>
                      <a:ahLst/>
                      <a:cxnLst>
                        <a:cxn ang="0">
                          <a:pos x="57" y="110"/>
                        </a:cxn>
                        <a:cxn ang="0">
                          <a:pos x="51" y="110"/>
                        </a:cxn>
                        <a:cxn ang="0">
                          <a:pos x="45" y="109"/>
                        </a:cxn>
                        <a:cxn ang="0">
                          <a:pos x="39" y="107"/>
                        </a:cxn>
                        <a:cxn ang="0">
                          <a:pos x="34" y="106"/>
                        </a:cxn>
                        <a:cxn ang="0">
                          <a:pos x="24" y="100"/>
                        </a:cxn>
                        <a:cxn ang="0">
                          <a:pos x="17" y="95"/>
                        </a:cxn>
                        <a:cxn ang="0">
                          <a:pos x="9" y="85"/>
                        </a:cxn>
                        <a:cxn ang="0">
                          <a:pos x="5" y="76"/>
                        </a:cxn>
                        <a:cxn ang="0">
                          <a:pos x="0" y="65"/>
                        </a:cxn>
                        <a:cxn ang="0">
                          <a:pos x="0" y="55"/>
                        </a:cxn>
                        <a:cxn ang="0">
                          <a:pos x="0" y="49"/>
                        </a:cxn>
                        <a:cxn ang="0">
                          <a:pos x="0" y="43"/>
                        </a:cxn>
                        <a:cxn ang="0">
                          <a:pos x="1" y="38"/>
                        </a:cxn>
                        <a:cxn ang="0">
                          <a:pos x="5" y="33"/>
                        </a:cxn>
                        <a:cxn ang="0">
                          <a:pos x="9" y="24"/>
                        </a:cxn>
                        <a:cxn ang="0">
                          <a:pos x="17" y="16"/>
                        </a:cxn>
                        <a:cxn ang="0">
                          <a:pos x="24" y="8"/>
                        </a:cxn>
                        <a:cxn ang="0">
                          <a:pos x="34" y="4"/>
                        </a:cxn>
                        <a:cxn ang="0">
                          <a:pos x="39" y="1"/>
                        </a:cxn>
                        <a:cxn ang="0">
                          <a:pos x="45" y="0"/>
                        </a:cxn>
                        <a:cxn ang="0">
                          <a:pos x="51" y="0"/>
                        </a:cxn>
                        <a:cxn ang="0">
                          <a:pos x="57" y="0"/>
                        </a:cxn>
                        <a:cxn ang="0">
                          <a:pos x="67" y="0"/>
                        </a:cxn>
                        <a:cxn ang="0">
                          <a:pos x="78" y="4"/>
                        </a:cxn>
                        <a:cxn ang="0">
                          <a:pos x="87" y="8"/>
                        </a:cxn>
                        <a:cxn ang="0">
                          <a:pos x="95" y="16"/>
                        </a:cxn>
                        <a:cxn ang="0">
                          <a:pos x="101" y="24"/>
                        </a:cxn>
                        <a:cxn ang="0">
                          <a:pos x="106" y="33"/>
                        </a:cxn>
                        <a:cxn ang="0">
                          <a:pos x="107" y="38"/>
                        </a:cxn>
                        <a:cxn ang="0">
                          <a:pos x="110" y="43"/>
                        </a:cxn>
                        <a:cxn ang="0">
                          <a:pos x="110" y="49"/>
                        </a:cxn>
                        <a:cxn ang="0">
                          <a:pos x="111" y="55"/>
                        </a:cxn>
                        <a:cxn ang="0">
                          <a:pos x="110" y="65"/>
                        </a:cxn>
                        <a:cxn ang="0">
                          <a:pos x="106" y="76"/>
                        </a:cxn>
                        <a:cxn ang="0">
                          <a:pos x="101" y="85"/>
                        </a:cxn>
                        <a:cxn ang="0">
                          <a:pos x="95" y="95"/>
                        </a:cxn>
                        <a:cxn ang="0">
                          <a:pos x="87" y="100"/>
                        </a:cxn>
                        <a:cxn ang="0">
                          <a:pos x="78" y="106"/>
                        </a:cxn>
                        <a:cxn ang="0">
                          <a:pos x="67" y="109"/>
                        </a:cxn>
                        <a:cxn ang="0">
                          <a:pos x="57" y="110"/>
                        </a:cxn>
                        <a:cxn ang="0">
                          <a:pos x="57" y="110"/>
                        </a:cxn>
                      </a:cxnLst>
                      <a:rect l="0" t="0" r="r" b="b"/>
                      <a:pathLst>
                        <a:path w="111" h="110">
                          <a:moveTo>
                            <a:pt x="57" y="110"/>
                          </a:moveTo>
                          <a:lnTo>
                            <a:pt x="51" y="110"/>
                          </a:lnTo>
                          <a:lnTo>
                            <a:pt x="45" y="109"/>
                          </a:lnTo>
                          <a:lnTo>
                            <a:pt x="39" y="107"/>
                          </a:lnTo>
                          <a:lnTo>
                            <a:pt x="34" y="106"/>
                          </a:lnTo>
                          <a:lnTo>
                            <a:pt x="24" y="100"/>
                          </a:lnTo>
                          <a:lnTo>
                            <a:pt x="17" y="95"/>
                          </a:lnTo>
                          <a:lnTo>
                            <a:pt x="9" y="85"/>
                          </a:lnTo>
                          <a:lnTo>
                            <a:pt x="5" y="76"/>
                          </a:lnTo>
                          <a:lnTo>
                            <a:pt x="0" y="65"/>
                          </a:lnTo>
                          <a:lnTo>
                            <a:pt x="0" y="55"/>
                          </a:lnTo>
                          <a:lnTo>
                            <a:pt x="0" y="49"/>
                          </a:lnTo>
                          <a:lnTo>
                            <a:pt x="0" y="43"/>
                          </a:lnTo>
                          <a:lnTo>
                            <a:pt x="1" y="38"/>
                          </a:lnTo>
                          <a:lnTo>
                            <a:pt x="5" y="33"/>
                          </a:lnTo>
                          <a:lnTo>
                            <a:pt x="9" y="24"/>
                          </a:lnTo>
                          <a:lnTo>
                            <a:pt x="17" y="16"/>
                          </a:lnTo>
                          <a:lnTo>
                            <a:pt x="24" y="8"/>
                          </a:lnTo>
                          <a:lnTo>
                            <a:pt x="34" y="4"/>
                          </a:lnTo>
                          <a:lnTo>
                            <a:pt x="39" y="1"/>
                          </a:lnTo>
                          <a:lnTo>
                            <a:pt x="45" y="0"/>
                          </a:lnTo>
                          <a:lnTo>
                            <a:pt x="51" y="0"/>
                          </a:lnTo>
                          <a:lnTo>
                            <a:pt x="57" y="0"/>
                          </a:lnTo>
                          <a:lnTo>
                            <a:pt x="67" y="0"/>
                          </a:lnTo>
                          <a:lnTo>
                            <a:pt x="78" y="4"/>
                          </a:lnTo>
                          <a:lnTo>
                            <a:pt x="87" y="8"/>
                          </a:lnTo>
                          <a:lnTo>
                            <a:pt x="95" y="16"/>
                          </a:lnTo>
                          <a:lnTo>
                            <a:pt x="101" y="24"/>
                          </a:lnTo>
                          <a:lnTo>
                            <a:pt x="106" y="33"/>
                          </a:lnTo>
                          <a:lnTo>
                            <a:pt x="107" y="38"/>
                          </a:lnTo>
                          <a:lnTo>
                            <a:pt x="110" y="43"/>
                          </a:lnTo>
                          <a:lnTo>
                            <a:pt x="110" y="49"/>
                          </a:lnTo>
                          <a:lnTo>
                            <a:pt x="111" y="55"/>
                          </a:lnTo>
                          <a:lnTo>
                            <a:pt x="110" y="65"/>
                          </a:lnTo>
                          <a:lnTo>
                            <a:pt x="106" y="76"/>
                          </a:lnTo>
                          <a:lnTo>
                            <a:pt x="101" y="85"/>
                          </a:lnTo>
                          <a:lnTo>
                            <a:pt x="95" y="95"/>
                          </a:lnTo>
                          <a:lnTo>
                            <a:pt x="87" y="100"/>
                          </a:lnTo>
                          <a:lnTo>
                            <a:pt x="78" y="106"/>
                          </a:lnTo>
                          <a:lnTo>
                            <a:pt x="67" y="109"/>
                          </a:lnTo>
                          <a:lnTo>
                            <a:pt x="57" y="110"/>
                          </a:lnTo>
                          <a:lnTo>
                            <a:pt x="57" y="110"/>
                          </a:lnTo>
                          <a:close/>
                        </a:path>
                      </a:pathLst>
                    </a:custGeom>
                    <a:solidFill>
                      <a:srgbClr val="A84A3D"/>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88" name="Freeform 80"/>
                    <p:cNvSpPr>
                      <a:spLocks/>
                    </p:cNvSpPr>
                    <p:nvPr/>
                  </p:nvSpPr>
                  <p:spPr bwMode="auto">
                    <a:xfrm>
                      <a:off x="179" y="1338"/>
                      <a:ext cx="342" cy="175"/>
                    </a:xfrm>
                    <a:custGeom>
                      <a:avLst/>
                      <a:gdLst/>
                      <a:ahLst/>
                      <a:cxnLst>
                        <a:cxn ang="0">
                          <a:pos x="300" y="15"/>
                        </a:cxn>
                        <a:cxn ang="0">
                          <a:pos x="113" y="3"/>
                        </a:cxn>
                        <a:cxn ang="0">
                          <a:pos x="0" y="0"/>
                        </a:cxn>
                        <a:cxn ang="0">
                          <a:pos x="5" y="39"/>
                        </a:cxn>
                        <a:cxn ang="0">
                          <a:pos x="342" y="175"/>
                        </a:cxn>
                        <a:cxn ang="0">
                          <a:pos x="300" y="15"/>
                        </a:cxn>
                        <a:cxn ang="0">
                          <a:pos x="300" y="15"/>
                        </a:cxn>
                      </a:cxnLst>
                      <a:rect l="0" t="0" r="r" b="b"/>
                      <a:pathLst>
                        <a:path w="342" h="175">
                          <a:moveTo>
                            <a:pt x="300" y="15"/>
                          </a:moveTo>
                          <a:lnTo>
                            <a:pt x="113" y="3"/>
                          </a:lnTo>
                          <a:lnTo>
                            <a:pt x="0" y="0"/>
                          </a:lnTo>
                          <a:lnTo>
                            <a:pt x="5" y="39"/>
                          </a:lnTo>
                          <a:lnTo>
                            <a:pt x="342" y="175"/>
                          </a:lnTo>
                          <a:lnTo>
                            <a:pt x="300" y="15"/>
                          </a:lnTo>
                          <a:lnTo>
                            <a:pt x="300" y="15"/>
                          </a:lnTo>
                          <a:close/>
                        </a:path>
                      </a:pathLst>
                    </a:custGeom>
                    <a:solidFill>
                      <a:srgbClr val="F59E91"/>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89" name="Freeform 81"/>
                    <p:cNvSpPr>
                      <a:spLocks/>
                    </p:cNvSpPr>
                    <p:nvPr/>
                  </p:nvSpPr>
                  <p:spPr bwMode="auto">
                    <a:xfrm>
                      <a:off x="287" y="1258"/>
                      <a:ext cx="380" cy="26"/>
                    </a:xfrm>
                    <a:custGeom>
                      <a:avLst/>
                      <a:gdLst/>
                      <a:ahLst/>
                      <a:cxnLst>
                        <a:cxn ang="0">
                          <a:pos x="380" y="10"/>
                        </a:cxn>
                        <a:cxn ang="0">
                          <a:pos x="23" y="0"/>
                        </a:cxn>
                        <a:cxn ang="0">
                          <a:pos x="0" y="16"/>
                        </a:cxn>
                        <a:cxn ang="0">
                          <a:pos x="348" y="26"/>
                        </a:cxn>
                        <a:cxn ang="0">
                          <a:pos x="380" y="10"/>
                        </a:cxn>
                        <a:cxn ang="0">
                          <a:pos x="380" y="10"/>
                        </a:cxn>
                      </a:cxnLst>
                      <a:rect l="0" t="0" r="r" b="b"/>
                      <a:pathLst>
                        <a:path w="380" h="26">
                          <a:moveTo>
                            <a:pt x="380" y="10"/>
                          </a:moveTo>
                          <a:lnTo>
                            <a:pt x="23" y="0"/>
                          </a:lnTo>
                          <a:lnTo>
                            <a:pt x="0" y="16"/>
                          </a:lnTo>
                          <a:lnTo>
                            <a:pt x="348" y="26"/>
                          </a:lnTo>
                          <a:lnTo>
                            <a:pt x="380" y="10"/>
                          </a:lnTo>
                          <a:lnTo>
                            <a:pt x="380" y="10"/>
                          </a:lnTo>
                          <a:close/>
                        </a:path>
                      </a:pathLst>
                    </a:custGeom>
                    <a:solidFill>
                      <a:srgbClr val="E08578"/>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0" name="Freeform 82"/>
                    <p:cNvSpPr>
                      <a:spLocks/>
                    </p:cNvSpPr>
                    <p:nvPr/>
                  </p:nvSpPr>
                  <p:spPr bwMode="auto">
                    <a:xfrm>
                      <a:off x="297" y="1350"/>
                      <a:ext cx="209" cy="145"/>
                    </a:xfrm>
                    <a:custGeom>
                      <a:avLst/>
                      <a:gdLst/>
                      <a:ahLst/>
                      <a:cxnLst>
                        <a:cxn ang="0">
                          <a:pos x="0" y="0"/>
                        </a:cxn>
                        <a:cxn ang="0">
                          <a:pos x="177" y="12"/>
                        </a:cxn>
                        <a:cxn ang="0">
                          <a:pos x="209" y="145"/>
                        </a:cxn>
                        <a:cxn ang="0">
                          <a:pos x="30" y="70"/>
                        </a:cxn>
                        <a:cxn ang="0">
                          <a:pos x="138" y="87"/>
                        </a:cxn>
                        <a:cxn ang="0">
                          <a:pos x="22" y="45"/>
                        </a:cxn>
                        <a:cxn ang="0">
                          <a:pos x="138" y="58"/>
                        </a:cxn>
                        <a:cxn ang="0">
                          <a:pos x="11" y="24"/>
                        </a:cxn>
                        <a:cxn ang="0">
                          <a:pos x="136" y="27"/>
                        </a:cxn>
                        <a:cxn ang="0">
                          <a:pos x="0" y="0"/>
                        </a:cxn>
                        <a:cxn ang="0">
                          <a:pos x="0" y="0"/>
                        </a:cxn>
                      </a:cxnLst>
                      <a:rect l="0" t="0" r="r" b="b"/>
                      <a:pathLst>
                        <a:path w="209" h="145">
                          <a:moveTo>
                            <a:pt x="0" y="0"/>
                          </a:moveTo>
                          <a:lnTo>
                            <a:pt x="177" y="12"/>
                          </a:lnTo>
                          <a:lnTo>
                            <a:pt x="209" y="145"/>
                          </a:lnTo>
                          <a:lnTo>
                            <a:pt x="30" y="70"/>
                          </a:lnTo>
                          <a:lnTo>
                            <a:pt x="138" y="87"/>
                          </a:lnTo>
                          <a:lnTo>
                            <a:pt x="22" y="45"/>
                          </a:lnTo>
                          <a:lnTo>
                            <a:pt x="138" y="58"/>
                          </a:lnTo>
                          <a:lnTo>
                            <a:pt x="11" y="24"/>
                          </a:lnTo>
                          <a:lnTo>
                            <a:pt x="136" y="27"/>
                          </a:lnTo>
                          <a:lnTo>
                            <a:pt x="0" y="0"/>
                          </a:lnTo>
                          <a:lnTo>
                            <a:pt x="0" y="0"/>
                          </a:lnTo>
                          <a:close/>
                        </a:path>
                      </a:pathLst>
                    </a:custGeom>
                    <a:solidFill>
                      <a:srgbClr val="FFB5A8"/>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1" name="Freeform 83"/>
                    <p:cNvSpPr>
                      <a:spLocks/>
                    </p:cNvSpPr>
                    <p:nvPr/>
                  </p:nvSpPr>
                  <p:spPr bwMode="auto">
                    <a:xfrm>
                      <a:off x="592" y="1285"/>
                      <a:ext cx="105" cy="152"/>
                    </a:xfrm>
                    <a:custGeom>
                      <a:avLst/>
                      <a:gdLst/>
                      <a:ahLst/>
                      <a:cxnLst>
                        <a:cxn ang="0">
                          <a:pos x="0" y="26"/>
                        </a:cxn>
                        <a:cxn ang="0">
                          <a:pos x="26" y="27"/>
                        </a:cxn>
                        <a:cxn ang="0">
                          <a:pos x="50" y="37"/>
                        </a:cxn>
                        <a:cxn ang="0">
                          <a:pos x="67" y="52"/>
                        </a:cxn>
                        <a:cxn ang="0">
                          <a:pos x="77" y="68"/>
                        </a:cxn>
                        <a:cxn ang="0">
                          <a:pos x="86" y="90"/>
                        </a:cxn>
                        <a:cxn ang="0">
                          <a:pos x="88" y="112"/>
                        </a:cxn>
                        <a:cxn ang="0">
                          <a:pos x="82" y="135"/>
                        </a:cxn>
                        <a:cxn ang="0">
                          <a:pos x="73" y="152"/>
                        </a:cxn>
                        <a:cxn ang="0">
                          <a:pos x="105" y="135"/>
                        </a:cxn>
                        <a:cxn ang="0">
                          <a:pos x="67" y="0"/>
                        </a:cxn>
                        <a:cxn ang="0">
                          <a:pos x="0" y="26"/>
                        </a:cxn>
                        <a:cxn ang="0">
                          <a:pos x="0" y="26"/>
                        </a:cxn>
                      </a:cxnLst>
                      <a:rect l="0" t="0" r="r" b="b"/>
                      <a:pathLst>
                        <a:path w="105" h="152">
                          <a:moveTo>
                            <a:pt x="0" y="26"/>
                          </a:moveTo>
                          <a:lnTo>
                            <a:pt x="26" y="27"/>
                          </a:lnTo>
                          <a:lnTo>
                            <a:pt x="50" y="37"/>
                          </a:lnTo>
                          <a:lnTo>
                            <a:pt x="67" y="52"/>
                          </a:lnTo>
                          <a:lnTo>
                            <a:pt x="77" y="68"/>
                          </a:lnTo>
                          <a:lnTo>
                            <a:pt x="86" y="90"/>
                          </a:lnTo>
                          <a:lnTo>
                            <a:pt x="88" y="112"/>
                          </a:lnTo>
                          <a:lnTo>
                            <a:pt x="82" y="135"/>
                          </a:lnTo>
                          <a:lnTo>
                            <a:pt x="73" y="152"/>
                          </a:lnTo>
                          <a:lnTo>
                            <a:pt x="105" y="135"/>
                          </a:lnTo>
                          <a:lnTo>
                            <a:pt x="67" y="0"/>
                          </a:lnTo>
                          <a:lnTo>
                            <a:pt x="0" y="26"/>
                          </a:lnTo>
                          <a:lnTo>
                            <a:pt x="0" y="26"/>
                          </a:lnTo>
                          <a:close/>
                        </a:path>
                      </a:pathLst>
                    </a:custGeom>
                    <a:solidFill>
                      <a:srgbClr val="B5B35C"/>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grpSp>
              <p:nvGrpSpPr>
                <p:cNvPr id="17492" name="Group 84"/>
                <p:cNvGrpSpPr>
                  <a:grpSpLocks/>
                </p:cNvGrpSpPr>
                <p:nvPr/>
              </p:nvGrpSpPr>
              <p:grpSpPr bwMode="auto">
                <a:xfrm flipV="1">
                  <a:off x="9733" y="5419"/>
                  <a:ext cx="433" cy="190"/>
                  <a:chOff x="7530" y="7205"/>
                  <a:chExt cx="1183" cy="510"/>
                </a:xfrm>
              </p:grpSpPr>
              <p:sp>
                <p:nvSpPr>
                  <p:cNvPr id="17493" name="Freeform 85"/>
                  <p:cNvSpPr>
                    <a:spLocks/>
                  </p:cNvSpPr>
                  <p:nvPr/>
                </p:nvSpPr>
                <p:spPr bwMode="auto">
                  <a:xfrm>
                    <a:off x="7530" y="7205"/>
                    <a:ext cx="1183" cy="510"/>
                  </a:xfrm>
                  <a:custGeom>
                    <a:avLst/>
                    <a:gdLst/>
                    <a:ahLst/>
                    <a:cxnLst>
                      <a:cxn ang="0">
                        <a:pos x="1951" y="992"/>
                      </a:cxn>
                      <a:cxn ang="0">
                        <a:pos x="1879" y="966"/>
                      </a:cxn>
                      <a:cxn ang="0">
                        <a:pos x="1765" y="927"/>
                      </a:cxn>
                      <a:cxn ang="0">
                        <a:pos x="1617" y="872"/>
                      </a:cxn>
                      <a:cxn ang="0">
                        <a:pos x="1443" y="811"/>
                      </a:cxn>
                      <a:cxn ang="0">
                        <a:pos x="1255" y="744"/>
                      </a:cxn>
                      <a:cxn ang="0">
                        <a:pos x="1060" y="674"/>
                      </a:cxn>
                      <a:cxn ang="0">
                        <a:pos x="866" y="603"/>
                      </a:cxn>
                      <a:cxn ang="0">
                        <a:pos x="685" y="535"/>
                      </a:cxn>
                      <a:cxn ang="0">
                        <a:pos x="527" y="475"/>
                      </a:cxn>
                      <a:cxn ang="0">
                        <a:pos x="409" y="429"/>
                      </a:cxn>
                      <a:cxn ang="0">
                        <a:pos x="360" y="403"/>
                      </a:cxn>
                      <a:cxn ang="0">
                        <a:pos x="321" y="380"/>
                      </a:cxn>
                      <a:cxn ang="0">
                        <a:pos x="288" y="357"/>
                      </a:cxn>
                      <a:cxn ang="0">
                        <a:pos x="251" y="334"/>
                      </a:cxn>
                      <a:cxn ang="0">
                        <a:pos x="214" y="308"/>
                      </a:cxn>
                      <a:cxn ang="0">
                        <a:pos x="177" y="283"/>
                      </a:cxn>
                      <a:cxn ang="0">
                        <a:pos x="142" y="260"/>
                      </a:cxn>
                      <a:cxn ang="0">
                        <a:pos x="102" y="232"/>
                      </a:cxn>
                      <a:cxn ang="0">
                        <a:pos x="47" y="188"/>
                      </a:cxn>
                      <a:cxn ang="0">
                        <a:pos x="14" y="143"/>
                      </a:cxn>
                      <a:cxn ang="0">
                        <a:pos x="0" y="100"/>
                      </a:cxn>
                      <a:cxn ang="0">
                        <a:pos x="8" y="62"/>
                      </a:cxn>
                      <a:cxn ang="0">
                        <a:pos x="45" y="32"/>
                      </a:cxn>
                      <a:cxn ang="0">
                        <a:pos x="89" y="20"/>
                      </a:cxn>
                      <a:cxn ang="0">
                        <a:pos x="126" y="12"/>
                      </a:cxn>
                      <a:cxn ang="0">
                        <a:pos x="168" y="7"/>
                      </a:cxn>
                      <a:cxn ang="0">
                        <a:pos x="214" y="4"/>
                      </a:cxn>
                      <a:cxn ang="0">
                        <a:pos x="260" y="0"/>
                      </a:cxn>
                      <a:cxn ang="0">
                        <a:pos x="307" y="0"/>
                      </a:cxn>
                      <a:cxn ang="0">
                        <a:pos x="355" y="0"/>
                      </a:cxn>
                      <a:cxn ang="0">
                        <a:pos x="402" y="2"/>
                      </a:cxn>
                      <a:cxn ang="0">
                        <a:pos x="451" y="5"/>
                      </a:cxn>
                      <a:cxn ang="0">
                        <a:pos x="494" y="9"/>
                      </a:cxn>
                      <a:cxn ang="0">
                        <a:pos x="536" y="16"/>
                      </a:cxn>
                      <a:cxn ang="0">
                        <a:pos x="573" y="25"/>
                      </a:cxn>
                      <a:cxn ang="0">
                        <a:pos x="640" y="46"/>
                      </a:cxn>
                      <a:cxn ang="0">
                        <a:pos x="747" y="81"/>
                      </a:cxn>
                      <a:cxn ang="0">
                        <a:pos x="887" y="132"/>
                      </a:cxn>
                      <a:cxn ang="0">
                        <a:pos x="1053" y="192"/>
                      </a:cxn>
                      <a:cxn ang="0">
                        <a:pos x="1237" y="262"/>
                      </a:cxn>
                      <a:cxn ang="0">
                        <a:pos x="1429" y="336"/>
                      </a:cxn>
                      <a:cxn ang="0">
                        <a:pos x="1620" y="413"/>
                      </a:cxn>
                      <a:cxn ang="0">
                        <a:pos x="1805" y="491"/>
                      </a:cxn>
                      <a:cxn ang="0">
                        <a:pos x="1976" y="565"/>
                      </a:cxn>
                      <a:cxn ang="0">
                        <a:pos x="2120" y="635"/>
                      </a:cxn>
                      <a:cxn ang="0">
                        <a:pos x="2194" y="672"/>
                      </a:cxn>
                      <a:cxn ang="0">
                        <a:pos x="2236" y="697"/>
                      </a:cxn>
                      <a:cxn ang="0">
                        <a:pos x="2294" y="740"/>
                      </a:cxn>
                      <a:cxn ang="0">
                        <a:pos x="2341" y="797"/>
                      </a:cxn>
                      <a:cxn ang="0">
                        <a:pos x="2361" y="839"/>
                      </a:cxn>
                      <a:cxn ang="0">
                        <a:pos x="2366" y="876"/>
                      </a:cxn>
                      <a:cxn ang="0">
                        <a:pos x="2361" y="916"/>
                      </a:cxn>
                      <a:cxn ang="0">
                        <a:pos x="2341" y="959"/>
                      </a:cxn>
                      <a:cxn ang="0">
                        <a:pos x="2308" y="988"/>
                      </a:cxn>
                      <a:cxn ang="0">
                        <a:pos x="2266" y="1008"/>
                      </a:cxn>
                      <a:cxn ang="0">
                        <a:pos x="2216" y="1018"/>
                      </a:cxn>
                      <a:cxn ang="0">
                        <a:pos x="2165" y="1022"/>
                      </a:cxn>
                      <a:cxn ang="0">
                        <a:pos x="2113" y="1020"/>
                      </a:cxn>
                      <a:cxn ang="0">
                        <a:pos x="2065" y="1013"/>
                      </a:cxn>
                      <a:cxn ang="0">
                        <a:pos x="2023" y="1008"/>
                      </a:cxn>
                      <a:cxn ang="0">
                        <a:pos x="1981" y="999"/>
                      </a:cxn>
                    </a:cxnLst>
                    <a:rect l="0" t="0" r="r" b="b"/>
                    <a:pathLst>
                      <a:path w="2366" h="1022">
                        <a:moveTo>
                          <a:pt x="1972" y="1001"/>
                        </a:moveTo>
                        <a:lnTo>
                          <a:pt x="1970" y="999"/>
                        </a:lnTo>
                        <a:lnTo>
                          <a:pt x="1969" y="997"/>
                        </a:lnTo>
                        <a:lnTo>
                          <a:pt x="1963" y="995"/>
                        </a:lnTo>
                        <a:lnTo>
                          <a:pt x="1958" y="995"/>
                        </a:lnTo>
                        <a:lnTo>
                          <a:pt x="1951" y="992"/>
                        </a:lnTo>
                        <a:lnTo>
                          <a:pt x="1942" y="988"/>
                        </a:lnTo>
                        <a:lnTo>
                          <a:pt x="1933" y="985"/>
                        </a:lnTo>
                        <a:lnTo>
                          <a:pt x="1923" y="981"/>
                        </a:lnTo>
                        <a:lnTo>
                          <a:pt x="1909" y="978"/>
                        </a:lnTo>
                        <a:lnTo>
                          <a:pt x="1895" y="973"/>
                        </a:lnTo>
                        <a:lnTo>
                          <a:pt x="1879" y="966"/>
                        </a:lnTo>
                        <a:lnTo>
                          <a:pt x="1863" y="962"/>
                        </a:lnTo>
                        <a:lnTo>
                          <a:pt x="1845" y="955"/>
                        </a:lnTo>
                        <a:lnTo>
                          <a:pt x="1828" y="948"/>
                        </a:lnTo>
                        <a:lnTo>
                          <a:pt x="1809" y="941"/>
                        </a:lnTo>
                        <a:lnTo>
                          <a:pt x="1787" y="934"/>
                        </a:lnTo>
                        <a:lnTo>
                          <a:pt x="1765" y="927"/>
                        </a:lnTo>
                        <a:lnTo>
                          <a:pt x="1742" y="918"/>
                        </a:lnTo>
                        <a:lnTo>
                          <a:pt x="1719" y="909"/>
                        </a:lnTo>
                        <a:lnTo>
                          <a:pt x="1694" y="902"/>
                        </a:lnTo>
                        <a:lnTo>
                          <a:pt x="1670" y="892"/>
                        </a:lnTo>
                        <a:lnTo>
                          <a:pt x="1643" y="883"/>
                        </a:lnTo>
                        <a:lnTo>
                          <a:pt x="1617" y="872"/>
                        </a:lnTo>
                        <a:lnTo>
                          <a:pt x="1591" y="864"/>
                        </a:lnTo>
                        <a:lnTo>
                          <a:pt x="1561" y="853"/>
                        </a:lnTo>
                        <a:lnTo>
                          <a:pt x="1533" y="842"/>
                        </a:lnTo>
                        <a:lnTo>
                          <a:pt x="1503" y="834"/>
                        </a:lnTo>
                        <a:lnTo>
                          <a:pt x="1475" y="823"/>
                        </a:lnTo>
                        <a:lnTo>
                          <a:pt x="1443" y="811"/>
                        </a:lnTo>
                        <a:lnTo>
                          <a:pt x="1413" y="802"/>
                        </a:lnTo>
                        <a:lnTo>
                          <a:pt x="1383" y="790"/>
                        </a:lnTo>
                        <a:lnTo>
                          <a:pt x="1351" y="779"/>
                        </a:lnTo>
                        <a:lnTo>
                          <a:pt x="1320" y="767"/>
                        </a:lnTo>
                        <a:lnTo>
                          <a:pt x="1288" y="756"/>
                        </a:lnTo>
                        <a:lnTo>
                          <a:pt x="1255" y="744"/>
                        </a:lnTo>
                        <a:lnTo>
                          <a:pt x="1223" y="733"/>
                        </a:lnTo>
                        <a:lnTo>
                          <a:pt x="1190" y="721"/>
                        </a:lnTo>
                        <a:lnTo>
                          <a:pt x="1158" y="709"/>
                        </a:lnTo>
                        <a:lnTo>
                          <a:pt x="1125" y="697"/>
                        </a:lnTo>
                        <a:lnTo>
                          <a:pt x="1091" y="686"/>
                        </a:lnTo>
                        <a:lnTo>
                          <a:pt x="1060" y="674"/>
                        </a:lnTo>
                        <a:lnTo>
                          <a:pt x="1026" y="663"/>
                        </a:lnTo>
                        <a:lnTo>
                          <a:pt x="995" y="651"/>
                        </a:lnTo>
                        <a:lnTo>
                          <a:pt x="963" y="638"/>
                        </a:lnTo>
                        <a:lnTo>
                          <a:pt x="930" y="626"/>
                        </a:lnTo>
                        <a:lnTo>
                          <a:pt x="898" y="614"/>
                        </a:lnTo>
                        <a:lnTo>
                          <a:pt x="866" y="603"/>
                        </a:lnTo>
                        <a:lnTo>
                          <a:pt x="836" y="593"/>
                        </a:lnTo>
                        <a:lnTo>
                          <a:pt x="805" y="580"/>
                        </a:lnTo>
                        <a:lnTo>
                          <a:pt x="773" y="570"/>
                        </a:lnTo>
                        <a:lnTo>
                          <a:pt x="745" y="558"/>
                        </a:lnTo>
                        <a:lnTo>
                          <a:pt x="715" y="547"/>
                        </a:lnTo>
                        <a:lnTo>
                          <a:pt x="685" y="535"/>
                        </a:lnTo>
                        <a:lnTo>
                          <a:pt x="657" y="526"/>
                        </a:lnTo>
                        <a:lnTo>
                          <a:pt x="631" y="514"/>
                        </a:lnTo>
                        <a:lnTo>
                          <a:pt x="604" y="505"/>
                        </a:lnTo>
                        <a:lnTo>
                          <a:pt x="578" y="494"/>
                        </a:lnTo>
                        <a:lnTo>
                          <a:pt x="552" y="484"/>
                        </a:lnTo>
                        <a:lnTo>
                          <a:pt x="527" y="475"/>
                        </a:lnTo>
                        <a:lnTo>
                          <a:pt x="502" y="466"/>
                        </a:lnTo>
                        <a:lnTo>
                          <a:pt x="480" y="457"/>
                        </a:lnTo>
                        <a:lnTo>
                          <a:pt x="457" y="449"/>
                        </a:lnTo>
                        <a:lnTo>
                          <a:pt x="436" y="442"/>
                        </a:lnTo>
                        <a:lnTo>
                          <a:pt x="416" y="435"/>
                        </a:lnTo>
                        <a:lnTo>
                          <a:pt x="409" y="429"/>
                        </a:lnTo>
                        <a:lnTo>
                          <a:pt x="402" y="427"/>
                        </a:lnTo>
                        <a:lnTo>
                          <a:pt x="395" y="424"/>
                        </a:lnTo>
                        <a:lnTo>
                          <a:pt x="386" y="419"/>
                        </a:lnTo>
                        <a:lnTo>
                          <a:pt x="378" y="413"/>
                        </a:lnTo>
                        <a:lnTo>
                          <a:pt x="369" y="408"/>
                        </a:lnTo>
                        <a:lnTo>
                          <a:pt x="360" y="403"/>
                        </a:lnTo>
                        <a:lnTo>
                          <a:pt x="349" y="398"/>
                        </a:lnTo>
                        <a:lnTo>
                          <a:pt x="344" y="394"/>
                        </a:lnTo>
                        <a:lnTo>
                          <a:pt x="339" y="391"/>
                        </a:lnTo>
                        <a:lnTo>
                          <a:pt x="332" y="387"/>
                        </a:lnTo>
                        <a:lnTo>
                          <a:pt x="328" y="384"/>
                        </a:lnTo>
                        <a:lnTo>
                          <a:pt x="321" y="380"/>
                        </a:lnTo>
                        <a:lnTo>
                          <a:pt x="316" y="376"/>
                        </a:lnTo>
                        <a:lnTo>
                          <a:pt x="311" y="373"/>
                        </a:lnTo>
                        <a:lnTo>
                          <a:pt x="305" y="369"/>
                        </a:lnTo>
                        <a:lnTo>
                          <a:pt x="300" y="366"/>
                        </a:lnTo>
                        <a:lnTo>
                          <a:pt x="293" y="361"/>
                        </a:lnTo>
                        <a:lnTo>
                          <a:pt x="288" y="357"/>
                        </a:lnTo>
                        <a:lnTo>
                          <a:pt x="283" y="354"/>
                        </a:lnTo>
                        <a:lnTo>
                          <a:pt x="276" y="350"/>
                        </a:lnTo>
                        <a:lnTo>
                          <a:pt x="270" y="347"/>
                        </a:lnTo>
                        <a:lnTo>
                          <a:pt x="263" y="343"/>
                        </a:lnTo>
                        <a:lnTo>
                          <a:pt x="258" y="340"/>
                        </a:lnTo>
                        <a:lnTo>
                          <a:pt x="251" y="334"/>
                        </a:lnTo>
                        <a:lnTo>
                          <a:pt x="246" y="331"/>
                        </a:lnTo>
                        <a:lnTo>
                          <a:pt x="239" y="325"/>
                        </a:lnTo>
                        <a:lnTo>
                          <a:pt x="232" y="322"/>
                        </a:lnTo>
                        <a:lnTo>
                          <a:pt x="225" y="318"/>
                        </a:lnTo>
                        <a:lnTo>
                          <a:pt x="219" y="313"/>
                        </a:lnTo>
                        <a:lnTo>
                          <a:pt x="214" y="308"/>
                        </a:lnTo>
                        <a:lnTo>
                          <a:pt x="207" y="306"/>
                        </a:lnTo>
                        <a:lnTo>
                          <a:pt x="200" y="301"/>
                        </a:lnTo>
                        <a:lnTo>
                          <a:pt x="195" y="297"/>
                        </a:lnTo>
                        <a:lnTo>
                          <a:pt x="189" y="294"/>
                        </a:lnTo>
                        <a:lnTo>
                          <a:pt x="182" y="289"/>
                        </a:lnTo>
                        <a:lnTo>
                          <a:pt x="177" y="283"/>
                        </a:lnTo>
                        <a:lnTo>
                          <a:pt x="170" y="282"/>
                        </a:lnTo>
                        <a:lnTo>
                          <a:pt x="165" y="276"/>
                        </a:lnTo>
                        <a:lnTo>
                          <a:pt x="160" y="273"/>
                        </a:lnTo>
                        <a:lnTo>
                          <a:pt x="153" y="267"/>
                        </a:lnTo>
                        <a:lnTo>
                          <a:pt x="147" y="264"/>
                        </a:lnTo>
                        <a:lnTo>
                          <a:pt x="142" y="260"/>
                        </a:lnTo>
                        <a:lnTo>
                          <a:pt x="135" y="257"/>
                        </a:lnTo>
                        <a:lnTo>
                          <a:pt x="130" y="252"/>
                        </a:lnTo>
                        <a:lnTo>
                          <a:pt x="123" y="248"/>
                        </a:lnTo>
                        <a:lnTo>
                          <a:pt x="119" y="243"/>
                        </a:lnTo>
                        <a:lnTo>
                          <a:pt x="114" y="241"/>
                        </a:lnTo>
                        <a:lnTo>
                          <a:pt x="102" y="232"/>
                        </a:lnTo>
                        <a:lnTo>
                          <a:pt x="93" y="225"/>
                        </a:lnTo>
                        <a:lnTo>
                          <a:pt x="84" y="218"/>
                        </a:lnTo>
                        <a:lnTo>
                          <a:pt x="75" y="211"/>
                        </a:lnTo>
                        <a:lnTo>
                          <a:pt x="65" y="204"/>
                        </a:lnTo>
                        <a:lnTo>
                          <a:pt x="58" y="195"/>
                        </a:lnTo>
                        <a:lnTo>
                          <a:pt x="47" y="188"/>
                        </a:lnTo>
                        <a:lnTo>
                          <a:pt x="42" y="181"/>
                        </a:lnTo>
                        <a:lnTo>
                          <a:pt x="35" y="173"/>
                        </a:lnTo>
                        <a:lnTo>
                          <a:pt x="28" y="165"/>
                        </a:lnTo>
                        <a:lnTo>
                          <a:pt x="22" y="158"/>
                        </a:lnTo>
                        <a:lnTo>
                          <a:pt x="19" y="151"/>
                        </a:lnTo>
                        <a:lnTo>
                          <a:pt x="14" y="143"/>
                        </a:lnTo>
                        <a:lnTo>
                          <a:pt x="8" y="136"/>
                        </a:lnTo>
                        <a:lnTo>
                          <a:pt x="7" y="129"/>
                        </a:lnTo>
                        <a:lnTo>
                          <a:pt x="5" y="122"/>
                        </a:lnTo>
                        <a:lnTo>
                          <a:pt x="1" y="114"/>
                        </a:lnTo>
                        <a:lnTo>
                          <a:pt x="0" y="107"/>
                        </a:lnTo>
                        <a:lnTo>
                          <a:pt x="0" y="100"/>
                        </a:lnTo>
                        <a:lnTo>
                          <a:pt x="0" y="95"/>
                        </a:lnTo>
                        <a:lnTo>
                          <a:pt x="0" y="88"/>
                        </a:lnTo>
                        <a:lnTo>
                          <a:pt x="1" y="81"/>
                        </a:lnTo>
                        <a:lnTo>
                          <a:pt x="3" y="74"/>
                        </a:lnTo>
                        <a:lnTo>
                          <a:pt x="7" y="69"/>
                        </a:lnTo>
                        <a:lnTo>
                          <a:pt x="8" y="62"/>
                        </a:lnTo>
                        <a:lnTo>
                          <a:pt x="14" y="56"/>
                        </a:lnTo>
                        <a:lnTo>
                          <a:pt x="19" y="51"/>
                        </a:lnTo>
                        <a:lnTo>
                          <a:pt x="24" y="46"/>
                        </a:lnTo>
                        <a:lnTo>
                          <a:pt x="29" y="41"/>
                        </a:lnTo>
                        <a:lnTo>
                          <a:pt x="37" y="37"/>
                        </a:lnTo>
                        <a:lnTo>
                          <a:pt x="45" y="32"/>
                        </a:lnTo>
                        <a:lnTo>
                          <a:pt x="54" y="30"/>
                        </a:lnTo>
                        <a:lnTo>
                          <a:pt x="63" y="27"/>
                        </a:lnTo>
                        <a:lnTo>
                          <a:pt x="73" y="23"/>
                        </a:lnTo>
                        <a:lnTo>
                          <a:pt x="77" y="21"/>
                        </a:lnTo>
                        <a:lnTo>
                          <a:pt x="84" y="20"/>
                        </a:lnTo>
                        <a:lnTo>
                          <a:pt x="89" y="20"/>
                        </a:lnTo>
                        <a:lnTo>
                          <a:pt x="96" y="20"/>
                        </a:lnTo>
                        <a:lnTo>
                          <a:pt x="102" y="18"/>
                        </a:lnTo>
                        <a:lnTo>
                          <a:pt x="109" y="16"/>
                        </a:lnTo>
                        <a:lnTo>
                          <a:pt x="114" y="14"/>
                        </a:lnTo>
                        <a:lnTo>
                          <a:pt x="121" y="14"/>
                        </a:lnTo>
                        <a:lnTo>
                          <a:pt x="126" y="12"/>
                        </a:lnTo>
                        <a:lnTo>
                          <a:pt x="133" y="12"/>
                        </a:lnTo>
                        <a:lnTo>
                          <a:pt x="140" y="11"/>
                        </a:lnTo>
                        <a:lnTo>
                          <a:pt x="147" y="11"/>
                        </a:lnTo>
                        <a:lnTo>
                          <a:pt x="154" y="11"/>
                        </a:lnTo>
                        <a:lnTo>
                          <a:pt x="161" y="9"/>
                        </a:lnTo>
                        <a:lnTo>
                          <a:pt x="168" y="7"/>
                        </a:lnTo>
                        <a:lnTo>
                          <a:pt x="175" y="7"/>
                        </a:lnTo>
                        <a:lnTo>
                          <a:pt x="182" y="7"/>
                        </a:lnTo>
                        <a:lnTo>
                          <a:pt x="191" y="5"/>
                        </a:lnTo>
                        <a:lnTo>
                          <a:pt x="198" y="5"/>
                        </a:lnTo>
                        <a:lnTo>
                          <a:pt x="207" y="5"/>
                        </a:lnTo>
                        <a:lnTo>
                          <a:pt x="214" y="4"/>
                        </a:lnTo>
                        <a:lnTo>
                          <a:pt x="221" y="4"/>
                        </a:lnTo>
                        <a:lnTo>
                          <a:pt x="228" y="2"/>
                        </a:lnTo>
                        <a:lnTo>
                          <a:pt x="237" y="2"/>
                        </a:lnTo>
                        <a:lnTo>
                          <a:pt x="244" y="0"/>
                        </a:lnTo>
                        <a:lnTo>
                          <a:pt x="253" y="0"/>
                        </a:lnTo>
                        <a:lnTo>
                          <a:pt x="260" y="0"/>
                        </a:lnTo>
                        <a:lnTo>
                          <a:pt x="269" y="0"/>
                        </a:lnTo>
                        <a:lnTo>
                          <a:pt x="276" y="0"/>
                        </a:lnTo>
                        <a:lnTo>
                          <a:pt x="283" y="0"/>
                        </a:lnTo>
                        <a:lnTo>
                          <a:pt x="291" y="0"/>
                        </a:lnTo>
                        <a:lnTo>
                          <a:pt x="300" y="0"/>
                        </a:lnTo>
                        <a:lnTo>
                          <a:pt x="307" y="0"/>
                        </a:lnTo>
                        <a:lnTo>
                          <a:pt x="316" y="0"/>
                        </a:lnTo>
                        <a:lnTo>
                          <a:pt x="323" y="0"/>
                        </a:lnTo>
                        <a:lnTo>
                          <a:pt x="332" y="0"/>
                        </a:lnTo>
                        <a:lnTo>
                          <a:pt x="339" y="0"/>
                        </a:lnTo>
                        <a:lnTo>
                          <a:pt x="348" y="0"/>
                        </a:lnTo>
                        <a:lnTo>
                          <a:pt x="355" y="0"/>
                        </a:lnTo>
                        <a:lnTo>
                          <a:pt x="364" y="0"/>
                        </a:lnTo>
                        <a:lnTo>
                          <a:pt x="371" y="0"/>
                        </a:lnTo>
                        <a:lnTo>
                          <a:pt x="379" y="0"/>
                        </a:lnTo>
                        <a:lnTo>
                          <a:pt x="386" y="0"/>
                        </a:lnTo>
                        <a:lnTo>
                          <a:pt x="395" y="2"/>
                        </a:lnTo>
                        <a:lnTo>
                          <a:pt x="402" y="2"/>
                        </a:lnTo>
                        <a:lnTo>
                          <a:pt x="411" y="2"/>
                        </a:lnTo>
                        <a:lnTo>
                          <a:pt x="418" y="2"/>
                        </a:lnTo>
                        <a:lnTo>
                          <a:pt x="429" y="4"/>
                        </a:lnTo>
                        <a:lnTo>
                          <a:pt x="434" y="4"/>
                        </a:lnTo>
                        <a:lnTo>
                          <a:pt x="443" y="4"/>
                        </a:lnTo>
                        <a:lnTo>
                          <a:pt x="451" y="5"/>
                        </a:lnTo>
                        <a:lnTo>
                          <a:pt x="458" y="5"/>
                        </a:lnTo>
                        <a:lnTo>
                          <a:pt x="465" y="5"/>
                        </a:lnTo>
                        <a:lnTo>
                          <a:pt x="472" y="7"/>
                        </a:lnTo>
                        <a:lnTo>
                          <a:pt x="480" y="7"/>
                        </a:lnTo>
                        <a:lnTo>
                          <a:pt x="487" y="9"/>
                        </a:lnTo>
                        <a:lnTo>
                          <a:pt x="494" y="9"/>
                        </a:lnTo>
                        <a:lnTo>
                          <a:pt x="501" y="11"/>
                        </a:lnTo>
                        <a:lnTo>
                          <a:pt x="508" y="11"/>
                        </a:lnTo>
                        <a:lnTo>
                          <a:pt x="516" y="12"/>
                        </a:lnTo>
                        <a:lnTo>
                          <a:pt x="522" y="12"/>
                        </a:lnTo>
                        <a:lnTo>
                          <a:pt x="529" y="14"/>
                        </a:lnTo>
                        <a:lnTo>
                          <a:pt x="536" y="16"/>
                        </a:lnTo>
                        <a:lnTo>
                          <a:pt x="543" y="18"/>
                        </a:lnTo>
                        <a:lnTo>
                          <a:pt x="548" y="20"/>
                        </a:lnTo>
                        <a:lnTo>
                          <a:pt x="555" y="21"/>
                        </a:lnTo>
                        <a:lnTo>
                          <a:pt x="562" y="21"/>
                        </a:lnTo>
                        <a:lnTo>
                          <a:pt x="569" y="25"/>
                        </a:lnTo>
                        <a:lnTo>
                          <a:pt x="573" y="25"/>
                        </a:lnTo>
                        <a:lnTo>
                          <a:pt x="581" y="28"/>
                        </a:lnTo>
                        <a:lnTo>
                          <a:pt x="590" y="30"/>
                        </a:lnTo>
                        <a:lnTo>
                          <a:pt x="601" y="34"/>
                        </a:lnTo>
                        <a:lnTo>
                          <a:pt x="611" y="37"/>
                        </a:lnTo>
                        <a:lnTo>
                          <a:pt x="625" y="42"/>
                        </a:lnTo>
                        <a:lnTo>
                          <a:pt x="640" y="46"/>
                        </a:lnTo>
                        <a:lnTo>
                          <a:pt x="655" y="51"/>
                        </a:lnTo>
                        <a:lnTo>
                          <a:pt x="671" y="56"/>
                        </a:lnTo>
                        <a:lnTo>
                          <a:pt x="689" y="62"/>
                        </a:lnTo>
                        <a:lnTo>
                          <a:pt x="706" y="69"/>
                        </a:lnTo>
                        <a:lnTo>
                          <a:pt x="727" y="76"/>
                        </a:lnTo>
                        <a:lnTo>
                          <a:pt x="747" y="81"/>
                        </a:lnTo>
                        <a:lnTo>
                          <a:pt x="770" y="90"/>
                        </a:lnTo>
                        <a:lnTo>
                          <a:pt x="791" y="97"/>
                        </a:lnTo>
                        <a:lnTo>
                          <a:pt x="815" y="106"/>
                        </a:lnTo>
                        <a:lnTo>
                          <a:pt x="836" y="114"/>
                        </a:lnTo>
                        <a:lnTo>
                          <a:pt x="863" y="123"/>
                        </a:lnTo>
                        <a:lnTo>
                          <a:pt x="887" y="132"/>
                        </a:lnTo>
                        <a:lnTo>
                          <a:pt x="914" y="141"/>
                        </a:lnTo>
                        <a:lnTo>
                          <a:pt x="940" y="150"/>
                        </a:lnTo>
                        <a:lnTo>
                          <a:pt x="968" y="160"/>
                        </a:lnTo>
                        <a:lnTo>
                          <a:pt x="996" y="171"/>
                        </a:lnTo>
                        <a:lnTo>
                          <a:pt x="1026" y="183"/>
                        </a:lnTo>
                        <a:lnTo>
                          <a:pt x="1053" y="192"/>
                        </a:lnTo>
                        <a:lnTo>
                          <a:pt x="1083" y="204"/>
                        </a:lnTo>
                        <a:lnTo>
                          <a:pt x="1112" y="215"/>
                        </a:lnTo>
                        <a:lnTo>
                          <a:pt x="1144" y="227"/>
                        </a:lnTo>
                        <a:lnTo>
                          <a:pt x="1174" y="238"/>
                        </a:lnTo>
                        <a:lnTo>
                          <a:pt x="1206" y="250"/>
                        </a:lnTo>
                        <a:lnTo>
                          <a:pt x="1237" y="262"/>
                        </a:lnTo>
                        <a:lnTo>
                          <a:pt x="1269" y="274"/>
                        </a:lnTo>
                        <a:lnTo>
                          <a:pt x="1301" y="287"/>
                        </a:lnTo>
                        <a:lnTo>
                          <a:pt x="1332" y="299"/>
                        </a:lnTo>
                        <a:lnTo>
                          <a:pt x="1364" y="311"/>
                        </a:lnTo>
                        <a:lnTo>
                          <a:pt x="1397" y="324"/>
                        </a:lnTo>
                        <a:lnTo>
                          <a:pt x="1429" y="336"/>
                        </a:lnTo>
                        <a:lnTo>
                          <a:pt x="1460" y="348"/>
                        </a:lnTo>
                        <a:lnTo>
                          <a:pt x="1492" y="361"/>
                        </a:lnTo>
                        <a:lnTo>
                          <a:pt x="1526" y="375"/>
                        </a:lnTo>
                        <a:lnTo>
                          <a:pt x="1557" y="387"/>
                        </a:lnTo>
                        <a:lnTo>
                          <a:pt x="1589" y="401"/>
                        </a:lnTo>
                        <a:lnTo>
                          <a:pt x="1620" y="413"/>
                        </a:lnTo>
                        <a:lnTo>
                          <a:pt x="1652" y="426"/>
                        </a:lnTo>
                        <a:lnTo>
                          <a:pt x="1684" y="440"/>
                        </a:lnTo>
                        <a:lnTo>
                          <a:pt x="1714" y="452"/>
                        </a:lnTo>
                        <a:lnTo>
                          <a:pt x="1745" y="464"/>
                        </a:lnTo>
                        <a:lnTo>
                          <a:pt x="1777" y="478"/>
                        </a:lnTo>
                        <a:lnTo>
                          <a:pt x="1805" y="491"/>
                        </a:lnTo>
                        <a:lnTo>
                          <a:pt x="1835" y="503"/>
                        </a:lnTo>
                        <a:lnTo>
                          <a:pt x="1863" y="515"/>
                        </a:lnTo>
                        <a:lnTo>
                          <a:pt x="1893" y="528"/>
                        </a:lnTo>
                        <a:lnTo>
                          <a:pt x="1921" y="540"/>
                        </a:lnTo>
                        <a:lnTo>
                          <a:pt x="1949" y="552"/>
                        </a:lnTo>
                        <a:lnTo>
                          <a:pt x="1976" y="565"/>
                        </a:lnTo>
                        <a:lnTo>
                          <a:pt x="2002" y="579"/>
                        </a:lnTo>
                        <a:lnTo>
                          <a:pt x="2027" y="589"/>
                        </a:lnTo>
                        <a:lnTo>
                          <a:pt x="2051" y="602"/>
                        </a:lnTo>
                        <a:lnTo>
                          <a:pt x="2074" y="612"/>
                        </a:lnTo>
                        <a:lnTo>
                          <a:pt x="2099" y="624"/>
                        </a:lnTo>
                        <a:lnTo>
                          <a:pt x="2120" y="635"/>
                        </a:lnTo>
                        <a:lnTo>
                          <a:pt x="2143" y="646"/>
                        </a:lnTo>
                        <a:lnTo>
                          <a:pt x="2164" y="656"/>
                        </a:lnTo>
                        <a:lnTo>
                          <a:pt x="2183" y="667"/>
                        </a:lnTo>
                        <a:lnTo>
                          <a:pt x="2187" y="667"/>
                        </a:lnTo>
                        <a:lnTo>
                          <a:pt x="2188" y="670"/>
                        </a:lnTo>
                        <a:lnTo>
                          <a:pt x="2194" y="672"/>
                        </a:lnTo>
                        <a:lnTo>
                          <a:pt x="2199" y="675"/>
                        </a:lnTo>
                        <a:lnTo>
                          <a:pt x="2206" y="679"/>
                        </a:lnTo>
                        <a:lnTo>
                          <a:pt x="2213" y="682"/>
                        </a:lnTo>
                        <a:lnTo>
                          <a:pt x="2220" y="686"/>
                        </a:lnTo>
                        <a:lnTo>
                          <a:pt x="2229" y="693"/>
                        </a:lnTo>
                        <a:lnTo>
                          <a:pt x="2236" y="697"/>
                        </a:lnTo>
                        <a:lnTo>
                          <a:pt x="2245" y="704"/>
                        </a:lnTo>
                        <a:lnTo>
                          <a:pt x="2253" y="709"/>
                        </a:lnTo>
                        <a:lnTo>
                          <a:pt x="2264" y="718"/>
                        </a:lnTo>
                        <a:lnTo>
                          <a:pt x="2273" y="725"/>
                        </a:lnTo>
                        <a:lnTo>
                          <a:pt x="2283" y="732"/>
                        </a:lnTo>
                        <a:lnTo>
                          <a:pt x="2294" y="740"/>
                        </a:lnTo>
                        <a:lnTo>
                          <a:pt x="2303" y="749"/>
                        </a:lnTo>
                        <a:lnTo>
                          <a:pt x="2311" y="758"/>
                        </a:lnTo>
                        <a:lnTo>
                          <a:pt x="2320" y="767"/>
                        </a:lnTo>
                        <a:lnTo>
                          <a:pt x="2327" y="777"/>
                        </a:lnTo>
                        <a:lnTo>
                          <a:pt x="2336" y="788"/>
                        </a:lnTo>
                        <a:lnTo>
                          <a:pt x="2341" y="797"/>
                        </a:lnTo>
                        <a:lnTo>
                          <a:pt x="2348" y="809"/>
                        </a:lnTo>
                        <a:lnTo>
                          <a:pt x="2350" y="814"/>
                        </a:lnTo>
                        <a:lnTo>
                          <a:pt x="2354" y="820"/>
                        </a:lnTo>
                        <a:lnTo>
                          <a:pt x="2357" y="827"/>
                        </a:lnTo>
                        <a:lnTo>
                          <a:pt x="2359" y="832"/>
                        </a:lnTo>
                        <a:lnTo>
                          <a:pt x="2361" y="839"/>
                        </a:lnTo>
                        <a:lnTo>
                          <a:pt x="2361" y="844"/>
                        </a:lnTo>
                        <a:lnTo>
                          <a:pt x="2362" y="850"/>
                        </a:lnTo>
                        <a:lnTo>
                          <a:pt x="2364" y="857"/>
                        </a:lnTo>
                        <a:lnTo>
                          <a:pt x="2364" y="862"/>
                        </a:lnTo>
                        <a:lnTo>
                          <a:pt x="2366" y="869"/>
                        </a:lnTo>
                        <a:lnTo>
                          <a:pt x="2366" y="876"/>
                        </a:lnTo>
                        <a:lnTo>
                          <a:pt x="2366" y="883"/>
                        </a:lnTo>
                        <a:lnTo>
                          <a:pt x="2366" y="888"/>
                        </a:lnTo>
                        <a:lnTo>
                          <a:pt x="2366" y="895"/>
                        </a:lnTo>
                        <a:lnTo>
                          <a:pt x="2364" y="902"/>
                        </a:lnTo>
                        <a:lnTo>
                          <a:pt x="2362" y="909"/>
                        </a:lnTo>
                        <a:lnTo>
                          <a:pt x="2361" y="916"/>
                        </a:lnTo>
                        <a:lnTo>
                          <a:pt x="2359" y="925"/>
                        </a:lnTo>
                        <a:lnTo>
                          <a:pt x="2355" y="932"/>
                        </a:lnTo>
                        <a:lnTo>
                          <a:pt x="2354" y="939"/>
                        </a:lnTo>
                        <a:lnTo>
                          <a:pt x="2348" y="946"/>
                        </a:lnTo>
                        <a:lnTo>
                          <a:pt x="2345" y="951"/>
                        </a:lnTo>
                        <a:lnTo>
                          <a:pt x="2341" y="959"/>
                        </a:lnTo>
                        <a:lnTo>
                          <a:pt x="2336" y="964"/>
                        </a:lnTo>
                        <a:lnTo>
                          <a:pt x="2331" y="969"/>
                        </a:lnTo>
                        <a:lnTo>
                          <a:pt x="2325" y="974"/>
                        </a:lnTo>
                        <a:lnTo>
                          <a:pt x="2320" y="980"/>
                        </a:lnTo>
                        <a:lnTo>
                          <a:pt x="2315" y="985"/>
                        </a:lnTo>
                        <a:lnTo>
                          <a:pt x="2308" y="988"/>
                        </a:lnTo>
                        <a:lnTo>
                          <a:pt x="2301" y="992"/>
                        </a:lnTo>
                        <a:lnTo>
                          <a:pt x="2294" y="995"/>
                        </a:lnTo>
                        <a:lnTo>
                          <a:pt x="2288" y="999"/>
                        </a:lnTo>
                        <a:lnTo>
                          <a:pt x="2280" y="1002"/>
                        </a:lnTo>
                        <a:lnTo>
                          <a:pt x="2273" y="1004"/>
                        </a:lnTo>
                        <a:lnTo>
                          <a:pt x="2266" y="1008"/>
                        </a:lnTo>
                        <a:lnTo>
                          <a:pt x="2259" y="1011"/>
                        </a:lnTo>
                        <a:lnTo>
                          <a:pt x="2250" y="1011"/>
                        </a:lnTo>
                        <a:lnTo>
                          <a:pt x="2241" y="1013"/>
                        </a:lnTo>
                        <a:lnTo>
                          <a:pt x="2234" y="1017"/>
                        </a:lnTo>
                        <a:lnTo>
                          <a:pt x="2225" y="1018"/>
                        </a:lnTo>
                        <a:lnTo>
                          <a:pt x="2216" y="1018"/>
                        </a:lnTo>
                        <a:lnTo>
                          <a:pt x="2209" y="1020"/>
                        </a:lnTo>
                        <a:lnTo>
                          <a:pt x="2199" y="1020"/>
                        </a:lnTo>
                        <a:lnTo>
                          <a:pt x="2192" y="1022"/>
                        </a:lnTo>
                        <a:lnTo>
                          <a:pt x="2183" y="1022"/>
                        </a:lnTo>
                        <a:lnTo>
                          <a:pt x="2174" y="1022"/>
                        </a:lnTo>
                        <a:lnTo>
                          <a:pt x="2165" y="1022"/>
                        </a:lnTo>
                        <a:lnTo>
                          <a:pt x="2157" y="1022"/>
                        </a:lnTo>
                        <a:lnTo>
                          <a:pt x="2148" y="1022"/>
                        </a:lnTo>
                        <a:lnTo>
                          <a:pt x="2139" y="1022"/>
                        </a:lnTo>
                        <a:lnTo>
                          <a:pt x="2130" y="1022"/>
                        </a:lnTo>
                        <a:lnTo>
                          <a:pt x="2121" y="1022"/>
                        </a:lnTo>
                        <a:lnTo>
                          <a:pt x="2113" y="1020"/>
                        </a:lnTo>
                        <a:lnTo>
                          <a:pt x="2104" y="1020"/>
                        </a:lnTo>
                        <a:lnTo>
                          <a:pt x="2097" y="1018"/>
                        </a:lnTo>
                        <a:lnTo>
                          <a:pt x="2088" y="1018"/>
                        </a:lnTo>
                        <a:lnTo>
                          <a:pt x="2079" y="1017"/>
                        </a:lnTo>
                        <a:lnTo>
                          <a:pt x="2072" y="1017"/>
                        </a:lnTo>
                        <a:lnTo>
                          <a:pt x="2065" y="1013"/>
                        </a:lnTo>
                        <a:lnTo>
                          <a:pt x="2058" y="1013"/>
                        </a:lnTo>
                        <a:lnTo>
                          <a:pt x="2049" y="1011"/>
                        </a:lnTo>
                        <a:lnTo>
                          <a:pt x="2042" y="1011"/>
                        </a:lnTo>
                        <a:lnTo>
                          <a:pt x="2035" y="1010"/>
                        </a:lnTo>
                        <a:lnTo>
                          <a:pt x="2028" y="1010"/>
                        </a:lnTo>
                        <a:lnTo>
                          <a:pt x="2023" y="1008"/>
                        </a:lnTo>
                        <a:lnTo>
                          <a:pt x="2018" y="1008"/>
                        </a:lnTo>
                        <a:lnTo>
                          <a:pt x="2011" y="1006"/>
                        </a:lnTo>
                        <a:lnTo>
                          <a:pt x="2007" y="1006"/>
                        </a:lnTo>
                        <a:lnTo>
                          <a:pt x="1995" y="1002"/>
                        </a:lnTo>
                        <a:lnTo>
                          <a:pt x="1988" y="1001"/>
                        </a:lnTo>
                        <a:lnTo>
                          <a:pt x="1981" y="999"/>
                        </a:lnTo>
                        <a:lnTo>
                          <a:pt x="1976" y="999"/>
                        </a:lnTo>
                        <a:lnTo>
                          <a:pt x="1970" y="997"/>
                        </a:lnTo>
                        <a:lnTo>
                          <a:pt x="1972" y="1001"/>
                        </a:lnTo>
                        <a:lnTo>
                          <a:pt x="1972" y="100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4" name="Freeform 86"/>
                  <p:cNvSpPr>
                    <a:spLocks/>
                  </p:cNvSpPr>
                  <p:nvPr/>
                </p:nvSpPr>
                <p:spPr bwMode="auto">
                  <a:xfrm>
                    <a:off x="7696" y="7256"/>
                    <a:ext cx="867" cy="384"/>
                  </a:xfrm>
                  <a:custGeom>
                    <a:avLst/>
                    <a:gdLst/>
                    <a:ahLst/>
                    <a:cxnLst>
                      <a:cxn ang="0">
                        <a:pos x="1610" y="767"/>
                      </a:cxn>
                      <a:cxn ang="0">
                        <a:pos x="97" y="206"/>
                      </a:cxn>
                      <a:cxn ang="0">
                        <a:pos x="0" y="112"/>
                      </a:cxn>
                      <a:cxn ang="0">
                        <a:pos x="30" y="54"/>
                      </a:cxn>
                      <a:cxn ang="0">
                        <a:pos x="132" y="0"/>
                      </a:cxn>
                      <a:cxn ang="0">
                        <a:pos x="1638" y="575"/>
                      </a:cxn>
                      <a:cxn ang="0">
                        <a:pos x="1733" y="731"/>
                      </a:cxn>
                      <a:cxn ang="0">
                        <a:pos x="1610" y="767"/>
                      </a:cxn>
                      <a:cxn ang="0">
                        <a:pos x="1610" y="767"/>
                      </a:cxn>
                    </a:cxnLst>
                    <a:rect l="0" t="0" r="r" b="b"/>
                    <a:pathLst>
                      <a:path w="1733" h="767">
                        <a:moveTo>
                          <a:pt x="1610" y="767"/>
                        </a:moveTo>
                        <a:lnTo>
                          <a:pt x="97" y="206"/>
                        </a:lnTo>
                        <a:lnTo>
                          <a:pt x="0" y="112"/>
                        </a:lnTo>
                        <a:lnTo>
                          <a:pt x="30" y="54"/>
                        </a:lnTo>
                        <a:lnTo>
                          <a:pt x="132" y="0"/>
                        </a:lnTo>
                        <a:lnTo>
                          <a:pt x="1638" y="575"/>
                        </a:lnTo>
                        <a:lnTo>
                          <a:pt x="1733" y="731"/>
                        </a:lnTo>
                        <a:lnTo>
                          <a:pt x="1610" y="767"/>
                        </a:lnTo>
                        <a:lnTo>
                          <a:pt x="1610" y="767"/>
                        </a:lnTo>
                        <a:close/>
                      </a:path>
                    </a:pathLst>
                  </a:custGeom>
                  <a:solidFill>
                    <a:srgbClr val="4766C7"/>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5" name="Freeform 87"/>
                  <p:cNvSpPr>
                    <a:spLocks/>
                  </p:cNvSpPr>
                  <p:nvPr/>
                </p:nvSpPr>
                <p:spPr bwMode="auto">
                  <a:xfrm>
                    <a:off x="7743" y="7288"/>
                    <a:ext cx="757" cy="301"/>
                  </a:xfrm>
                  <a:custGeom>
                    <a:avLst/>
                    <a:gdLst/>
                    <a:ahLst/>
                    <a:cxnLst>
                      <a:cxn ang="0">
                        <a:pos x="1508" y="602"/>
                      </a:cxn>
                      <a:cxn ang="0">
                        <a:pos x="12" y="37"/>
                      </a:cxn>
                      <a:cxn ang="0">
                        <a:pos x="0" y="0"/>
                      </a:cxn>
                      <a:cxn ang="0">
                        <a:pos x="1514" y="552"/>
                      </a:cxn>
                      <a:cxn ang="0">
                        <a:pos x="1508" y="602"/>
                      </a:cxn>
                      <a:cxn ang="0">
                        <a:pos x="1508" y="602"/>
                      </a:cxn>
                    </a:cxnLst>
                    <a:rect l="0" t="0" r="r" b="b"/>
                    <a:pathLst>
                      <a:path w="1514" h="602">
                        <a:moveTo>
                          <a:pt x="1508" y="602"/>
                        </a:moveTo>
                        <a:lnTo>
                          <a:pt x="12" y="37"/>
                        </a:lnTo>
                        <a:lnTo>
                          <a:pt x="0" y="0"/>
                        </a:lnTo>
                        <a:lnTo>
                          <a:pt x="1514" y="552"/>
                        </a:lnTo>
                        <a:lnTo>
                          <a:pt x="1508" y="602"/>
                        </a:lnTo>
                        <a:lnTo>
                          <a:pt x="1508" y="602"/>
                        </a:lnTo>
                        <a:close/>
                      </a:path>
                    </a:pathLst>
                  </a:custGeom>
                  <a:solidFill>
                    <a:srgbClr val="A1E6F7"/>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6" name="Freeform 88"/>
                  <p:cNvSpPr>
                    <a:spLocks/>
                  </p:cNvSpPr>
                  <p:nvPr/>
                </p:nvSpPr>
                <p:spPr bwMode="auto">
                  <a:xfrm>
                    <a:off x="7594" y="7252"/>
                    <a:ext cx="168" cy="107"/>
                  </a:xfrm>
                  <a:custGeom>
                    <a:avLst/>
                    <a:gdLst/>
                    <a:ahLst/>
                    <a:cxnLst>
                      <a:cxn ang="0">
                        <a:pos x="32" y="46"/>
                      </a:cxn>
                      <a:cxn ang="0">
                        <a:pos x="20" y="39"/>
                      </a:cxn>
                      <a:cxn ang="0">
                        <a:pos x="4" y="27"/>
                      </a:cxn>
                      <a:cxn ang="0">
                        <a:pos x="2" y="12"/>
                      </a:cxn>
                      <a:cxn ang="0">
                        <a:pos x="12" y="5"/>
                      </a:cxn>
                      <a:cxn ang="0">
                        <a:pos x="21" y="4"/>
                      </a:cxn>
                      <a:cxn ang="0">
                        <a:pos x="35" y="4"/>
                      </a:cxn>
                      <a:cxn ang="0">
                        <a:pos x="51" y="0"/>
                      </a:cxn>
                      <a:cxn ang="0">
                        <a:pos x="70" y="0"/>
                      </a:cxn>
                      <a:cxn ang="0">
                        <a:pos x="79" y="0"/>
                      </a:cxn>
                      <a:cxn ang="0">
                        <a:pos x="92" y="0"/>
                      </a:cxn>
                      <a:cxn ang="0">
                        <a:pos x="104" y="0"/>
                      </a:cxn>
                      <a:cxn ang="0">
                        <a:pos x="114" y="0"/>
                      </a:cxn>
                      <a:cxn ang="0">
                        <a:pos x="127" y="0"/>
                      </a:cxn>
                      <a:cxn ang="0">
                        <a:pos x="139" y="0"/>
                      </a:cxn>
                      <a:cxn ang="0">
                        <a:pos x="151" y="0"/>
                      </a:cxn>
                      <a:cxn ang="0">
                        <a:pos x="165" y="0"/>
                      </a:cxn>
                      <a:cxn ang="0">
                        <a:pos x="176" y="0"/>
                      </a:cxn>
                      <a:cxn ang="0">
                        <a:pos x="190" y="0"/>
                      </a:cxn>
                      <a:cxn ang="0">
                        <a:pos x="202" y="0"/>
                      </a:cxn>
                      <a:cxn ang="0">
                        <a:pos x="215" y="2"/>
                      </a:cxn>
                      <a:cxn ang="0">
                        <a:pos x="227" y="2"/>
                      </a:cxn>
                      <a:cxn ang="0">
                        <a:pos x="238" y="2"/>
                      </a:cxn>
                      <a:cxn ang="0">
                        <a:pos x="250" y="2"/>
                      </a:cxn>
                      <a:cxn ang="0">
                        <a:pos x="262" y="4"/>
                      </a:cxn>
                      <a:cxn ang="0">
                        <a:pos x="283" y="4"/>
                      </a:cxn>
                      <a:cxn ang="0">
                        <a:pos x="303" y="5"/>
                      </a:cxn>
                      <a:cxn ang="0">
                        <a:pos x="315" y="5"/>
                      </a:cxn>
                      <a:cxn ang="0">
                        <a:pos x="327" y="7"/>
                      </a:cxn>
                      <a:cxn ang="0">
                        <a:pos x="338" y="9"/>
                      </a:cxn>
                      <a:cxn ang="0">
                        <a:pos x="332" y="11"/>
                      </a:cxn>
                      <a:cxn ang="0">
                        <a:pos x="318" y="19"/>
                      </a:cxn>
                      <a:cxn ang="0">
                        <a:pos x="304" y="34"/>
                      </a:cxn>
                      <a:cxn ang="0">
                        <a:pos x="294" y="49"/>
                      </a:cxn>
                      <a:cxn ang="0">
                        <a:pos x="294" y="69"/>
                      </a:cxn>
                      <a:cxn ang="0">
                        <a:pos x="299" y="88"/>
                      </a:cxn>
                      <a:cxn ang="0">
                        <a:pos x="306" y="102"/>
                      </a:cxn>
                      <a:cxn ang="0">
                        <a:pos x="311" y="109"/>
                      </a:cxn>
                      <a:cxn ang="0">
                        <a:pos x="304" y="111"/>
                      </a:cxn>
                      <a:cxn ang="0">
                        <a:pos x="290" y="118"/>
                      </a:cxn>
                      <a:cxn ang="0">
                        <a:pos x="276" y="130"/>
                      </a:cxn>
                      <a:cxn ang="0">
                        <a:pos x="269" y="146"/>
                      </a:cxn>
                      <a:cxn ang="0">
                        <a:pos x="269" y="157"/>
                      </a:cxn>
                      <a:cxn ang="0">
                        <a:pos x="273" y="169"/>
                      </a:cxn>
                      <a:cxn ang="0">
                        <a:pos x="278" y="179"/>
                      </a:cxn>
                      <a:cxn ang="0">
                        <a:pos x="285" y="192"/>
                      </a:cxn>
                      <a:cxn ang="0">
                        <a:pos x="297" y="208"/>
                      </a:cxn>
                      <a:cxn ang="0">
                        <a:pos x="303" y="215"/>
                      </a:cxn>
                    </a:cxnLst>
                    <a:rect l="0" t="0" r="r" b="b"/>
                    <a:pathLst>
                      <a:path w="338" h="215">
                        <a:moveTo>
                          <a:pt x="303" y="215"/>
                        </a:moveTo>
                        <a:lnTo>
                          <a:pt x="32" y="46"/>
                        </a:lnTo>
                        <a:lnTo>
                          <a:pt x="27" y="42"/>
                        </a:lnTo>
                        <a:lnTo>
                          <a:pt x="20" y="39"/>
                        </a:lnTo>
                        <a:lnTo>
                          <a:pt x="11" y="34"/>
                        </a:lnTo>
                        <a:lnTo>
                          <a:pt x="4" y="27"/>
                        </a:lnTo>
                        <a:lnTo>
                          <a:pt x="0" y="19"/>
                        </a:lnTo>
                        <a:lnTo>
                          <a:pt x="2" y="12"/>
                        </a:lnTo>
                        <a:lnTo>
                          <a:pt x="5" y="9"/>
                        </a:lnTo>
                        <a:lnTo>
                          <a:pt x="12" y="5"/>
                        </a:lnTo>
                        <a:lnTo>
                          <a:pt x="16" y="5"/>
                        </a:lnTo>
                        <a:lnTo>
                          <a:pt x="21" y="4"/>
                        </a:lnTo>
                        <a:lnTo>
                          <a:pt x="28" y="4"/>
                        </a:lnTo>
                        <a:lnTo>
                          <a:pt x="35" y="4"/>
                        </a:lnTo>
                        <a:lnTo>
                          <a:pt x="42" y="2"/>
                        </a:lnTo>
                        <a:lnTo>
                          <a:pt x="51" y="0"/>
                        </a:lnTo>
                        <a:lnTo>
                          <a:pt x="60" y="0"/>
                        </a:lnTo>
                        <a:lnTo>
                          <a:pt x="70" y="0"/>
                        </a:lnTo>
                        <a:lnTo>
                          <a:pt x="74" y="0"/>
                        </a:lnTo>
                        <a:lnTo>
                          <a:pt x="79" y="0"/>
                        </a:lnTo>
                        <a:lnTo>
                          <a:pt x="86" y="0"/>
                        </a:lnTo>
                        <a:lnTo>
                          <a:pt x="92" y="0"/>
                        </a:lnTo>
                        <a:lnTo>
                          <a:pt x="97" y="0"/>
                        </a:lnTo>
                        <a:lnTo>
                          <a:pt x="104" y="0"/>
                        </a:lnTo>
                        <a:lnTo>
                          <a:pt x="109" y="0"/>
                        </a:lnTo>
                        <a:lnTo>
                          <a:pt x="114" y="0"/>
                        </a:lnTo>
                        <a:lnTo>
                          <a:pt x="121" y="0"/>
                        </a:lnTo>
                        <a:lnTo>
                          <a:pt x="127" y="0"/>
                        </a:lnTo>
                        <a:lnTo>
                          <a:pt x="134" y="0"/>
                        </a:lnTo>
                        <a:lnTo>
                          <a:pt x="139" y="0"/>
                        </a:lnTo>
                        <a:lnTo>
                          <a:pt x="144" y="0"/>
                        </a:lnTo>
                        <a:lnTo>
                          <a:pt x="151" y="0"/>
                        </a:lnTo>
                        <a:lnTo>
                          <a:pt x="158" y="0"/>
                        </a:lnTo>
                        <a:lnTo>
                          <a:pt x="165" y="0"/>
                        </a:lnTo>
                        <a:lnTo>
                          <a:pt x="171" y="0"/>
                        </a:lnTo>
                        <a:lnTo>
                          <a:pt x="176" y="0"/>
                        </a:lnTo>
                        <a:lnTo>
                          <a:pt x="183" y="0"/>
                        </a:lnTo>
                        <a:lnTo>
                          <a:pt x="190" y="0"/>
                        </a:lnTo>
                        <a:lnTo>
                          <a:pt x="195" y="0"/>
                        </a:lnTo>
                        <a:lnTo>
                          <a:pt x="202" y="0"/>
                        </a:lnTo>
                        <a:lnTo>
                          <a:pt x="208" y="0"/>
                        </a:lnTo>
                        <a:lnTo>
                          <a:pt x="215" y="2"/>
                        </a:lnTo>
                        <a:lnTo>
                          <a:pt x="220" y="2"/>
                        </a:lnTo>
                        <a:lnTo>
                          <a:pt x="227" y="2"/>
                        </a:lnTo>
                        <a:lnTo>
                          <a:pt x="232" y="2"/>
                        </a:lnTo>
                        <a:lnTo>
                          <a:pt x="238" y="2"/>
                        </a:lnTo>
                        <a:lnTo>
                          <a:pt x="245" y="2"/>
                        </a:lnTo>
                        <a:lnTo>
                          <a:pt x="250" y="2"/>
                        </a:lnTo>
                        <a:lnTo>
                          <a:pt x="257" y="2"/>
                        </a:lnTo>
                        <a:lnTo>
                          <a:pt x="262" y="4"/>
                        </a:lnTo>
                        <a:lnTo>
                          <a:pt x="273" y="4"/>
                        </a:lnTo>
                        <a:lnTo>
                          <a:pt x="283" y="4"/>
                        </a:lnTo>
                        <a:lnTo>
                          <a:pt x="292" y="5"/>
                        </a:lnTo>
                        <a:lnTo>
                          <a:pt x="303" y="5"/>
                        </a:lnTo>
                        <a:lnTo>
                          <a:pt x="308" y="5"/>
                        </a:lnTo>
                        <a:lnTo>
                          <a:pt x="315" y="5"/>
                        </a:lnTo>
                        <a:lnTo>
                          <a:pt x="322" y="5"/>
                        </a:lnTo>
                        <a:lnTo>
                          <a:pt x="327" y="7"/>
                        </a:lnTo>
                        <a:lnTo>
                          <a:pt x="336" y="9"/>
                        </a:lnTo>
                        <a:lnTo>
                          <a:pt x="338" y="9"/>
                        </a:lnTo>
                        <a:lnTo>
                          <a:pt x="336" y="9"/>
                        </a:lnTo>
                        <a:lnTo>
                          <a:pt x="332" y="11"/>
                        </a:lnTo>
                        <a:lnTo>
                          <a:pt x="325" y="14"/>
                        </a:lnTo>
                        <a:lnTo>
                          <a:pt x="318" y="19"/>
                        </a:lnTo>
                        <a:lnTo>
                          <a:pt x="311" y="25"/>
                        </a:lnTo>
                        <a:lnTo>
                          <a:pt x="304" y="34"/>
                        </a:lnTo>
                        <a:lnTo>
                          <a:pt x="297" y="41"/>
                        </a:lnTo>
                        <a:lnTo>
                          <a:pt x="294" y="49"/>
                        </a:lnTo>
                        <a:lnTo>
                          <a:pt x="292" y="58"/>
                        </a:lnTo>
                        <a:lnTo>
                          <a:pt x="294" y="69"/>
                        </a:lnTo>
                        <a:lnTo>
                          <a:pt x="296" y="78"/>
                        </a:lnTo>
                        <a:lnTo>
                          <a:pt x="299" y="88"/>
                        </a:lnTo>
                        <a:lnTo>
                          <a:pt x="303" y="95"/>
                        </a:lnTo>
                        <a:lnTo>
                          <a:pt x="306" y="102"/>
                        </a:lnTo>
                        <a:lnTo>
                          <a:pt x="308" y="107"/>
                        </a:lnTo>
                        <a:lnTo>
                          <a:pt x="311" y="109"/>
                        </a:lnTo>
                        <a:lnTo>
                          <a:pt x="308" y="109"/>
                        </a:lnTo>
                        <a:lnTo>
                          <a:pt x="304" y="111"/>
                        </a:lnTo>
                        <a:lnTo>
                          <a:pt x="297" y="113"/>
                        </a:lnTo>
                        <a:lnTo>
                          <a:pt x="290" y="118"/>
                        </a:lnTo>
                        <a:lnTo>
                          <a:pt x="283" y="123"/>
                        </a:lnTo>
                        <a:lnTo>
                          <a:pt x="276" y="130"/>
                        </a:lnTo>
                        <a:lnTo>
                          <a:pt x="271" y="136"/>
                        </a:lnTo>
                        <a:lnTo>
                          <a:pt x="269" y="146"/>
                        </a:lnTo>
                        <a:lnTo>
                          <a:pt x="267" y="151"/>
                        </a:lnTo>
                        <a:lnTo>
                          <a:pt x="269" y="157"/>
                        </a:lnTo>
                        <a:lnTo>
                          <a:pt x="269" y="162"/>
                        </a:lnTo>
                        <a:lnTo>
                          <a:pt x="273" y="169"/>
                        </a:lnTo>
                        <a:lnTo>
                          <a:pt x="274" y="172"/>
                        </a:lnTo>
                        <a:lnTo>
                          <a:pt x="278" y="179"/>
                        </a:lnTo>
                        <a:lnTo>
                          <a:pt x="281" y="185"/>
                        </a:lnTo>
                        <a:lnTo>
                          <a:pt x="285" y="192"/>
                        </a:lnTo>
                        <a:lnTo>
                          <a:pt x="290" y="199"/>
                        </a:lnTo>
                        <a:lnTo>
                          <a:pt x="297" y="208"/>
                        </a:lnTo>
                        <a:lnTo>
                          <a:pt x="301" y="211"/>
                        </a:lnTo>
                        <a:lnTo>
                          <a:pt x="303" y="215"/>
                        </a:lnTo>
                        <a:lnTo>
                          <a:pt x="303" y="215"/>
                        </a:lnTo>
                        <a:close/>
                      </a:path>
                    </a:pathLst>
                  </a:custGeom>
                  <a:solidFill>
                    <a:srgbClr val="F2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7" name="Freeform 89"/>
                  <p:cNvSpPr>
                    <a:spLocks/>
                  </p:cNvSpPr>
                  <p:nvPr/>
                </p:nvSpPr>
                <p:spPr bwMode="auto">
                  <a:xfrm>
                    <a:off x="8488" y="7547"/>
                    <a:ext cx="151" cy="122"/>
                  </a:xfrm>
                  <a:custGeom>
                    <a:avLst/>
                    <a:gdLst/>
                    <a:ahLst/>
                    <a:cxnLst>
                      <a:cxn ang="0">
                        <a:pos x="42" y="186"/>
                      </a:cxn>
                      <a:cxn ang="0">
                        <a:pos x="51" y="192"/>
                      </a:cxn>
                      <a:cxn ang="0">
                        <a:pos x="65" y="200"/>
                      </a:cxn>
                      <a:cxn ang="0">
                        <a:pos x="86" y="209"/>
                      </a:cxn>
                      <a:cxn ang="0">
                        <a:pos x="95" y="214"/>
                      </a:cxn>
                      <a:cxn ang="0">
                        <a:pos x="107" y="220"/>
                      </a:cxn>
                      <a:cxn ang="0">
                        <a:pos x="120" y="223"/>
                      </a:cxn>
                      <a:cxn ang="0">
                        <a:pos x="132" y="229"/>
                      </a:cxn>
                      <a:cxn ang="0">
                        <a:pos x="144" y="232"/>
                      </a:cxn>
                      <a:cxn ang="0">
                        <a:pos x="158" y="237"/>
                      </a:cxn>
                      <a:cxn ang="0">
                        <a:pos x="171" y="239"/>
                      </a:cxn>
                      <a:cxn ang="0">
                        <a:pos x="185" y="243"/>
                      </a:cxn>
                      <a:cxn ang="0">
                        <a:pos x="197" y="243"/>
                      </a:cxn>
                      <a:cxn ang="0">
                        <a:pos x="209" y="243"/>
                      </a:cxn>
                      <a:cxn ang="0">
                        <a:pos x="220" y="243"/>
                      </a:cxn>
                      <a:cxn ang="0">
                        <a:pos x="232" y="241"/>
                      </a:cxn>
                      <a:cxn ang="0">
                        <a:pos x="251" y="237"/>
                      </a:cxn>
                      <a:cxn ang="0">
                        <a:pos x="269" y="230"/>
                      </a:cxn>
                      <a:cxn ang="0">
                        <a:pos x="283" y="220"/>
                      </a:cxn>
                      <a:cxn ang="0">
                        <a:pos x="294" y="209"/>
                      </a:cxn>
                      <a:cxn ang="0">
                        <a:pos x="299" y="195"/>
                      </a:cxn>
                      <a:cxn ang="0">
                        <a:pos x="302" y="181"/>
                      </a:cxn>
                      <a:cxn ang="0">
                        <a:pos x="302" y="165"/>
                      </a:cxn>
                      <a:cxn ang="0">
                        <a:pos x="299" y="149"/>
                      </a:cxn>
                      <a:cxn ang="0">
                        <a:pos x="295" y="132"/>
                      </a:cxn>
                      <a:cxn ang="0">
                        <a:pos x="288" y="118"/>
                      </a:cxn>
                      <a:cxn ang="0">
                        <a:pos x="276" y="102"/>
                      </a:cxn>
                      <a:cxn ang="0">
                        <a:pos x="260" y="86"/>
                      </a:cxn>
                      <a:cxn ang="0">
                        <a:pos x="251" y="79"/>
                      </a:cxn>
                      <a:cxn ang="0">
                        <a:pos x="241" y="72"/>
                      </a:cxn>
                      <a:cxn ang="0">
                        <a:pos x="229" y="63"/>
                      </a:cxn>
                      <a:cxn ang="0">
                        <a:pos x="218" y="58"/>
                      </a:cxn>
                      <a:cxn ang="0">
                        <a:pos x="204" y="49"/>
                      </a:cxn>
                      <a:cxn ang="0">
                        <a:pos x="190" y="44"/>
                      </a:cxn>
                      <a:cxn ang="0">
                        <a:pos x="176" y="39"/>
                      </a:cxn>
                      <a:cxn ang="0">
                        <a:pos x="164" y="32"/>
                      </a:cxn>
                      <a:cxn ang="0">
                        <a:pos x="149" y="26"/>
                      </a:cxn>
                      <a:cxn ang="0">
                        <a:pos x="137" y="23"/>
                      </a:cxn>
                      <a:cxn ang="0">
                        <a:pos x="125" y="18"/>
                      </a:cxn>
                      <a:cxn ang="0">
                        <a:pos x="114" y="14"/>
                      </a:cxn>
                      <a:cxn ang="0">
                        <a:pos x="104" y="11"/>
                      </a:cxn>
                      <a:cxn ang="0">
                        <a:pos x="95" y="7"/>
                      </a:cxn>
                      <a:cxn ang="0">
                        <a:pos x="79" y="3"/>
                      </a:cxn>
                      <a:cxn ang="0">
                        <a:pos x="70" y="0"/>
                      </a:cxn>
                      <a:cxn ang="0">
                        <a:pos x="63" y="2"/>
                      </a:cxn>
                      <a:cxn ang="0">
                        <a:pos x="49" y="14"/>
                      </a:cxn>
                      <a:cxn ang="0">
                        <a:pos x="37" y="25"/>
                      </a:cxn>
                      <a:cxn ang="0">
                        <a:pos x="25" y="39"/>
                      </a:cxn>
                      <a:cxn ang="0">
                        <a:pos x="12" y="56"/>
                      </a:cxn>
                      <a:cxn ang="0">
                        <a:pos x="4" y="74"/>
                      </a:cxn>
                      <a:cxn ang="0">
                        <a:pos x="0" y="93"/>
                      </a:cxn>
                      <a:cxn ang="0">
                        <a:pos x="2" y="114"/>
                      </a:cxn>
                      <a:cxn ang="0">
                        <a:pos x="4" y="130"/>
                      </a:cxn>
                      <a:cxn ang="0">
                        <a:pos x="9" y="146"/>
                      </a:cxn>
                      <a:cxn ang="0">
                        <a:pos x="16" y="158"/>
                      </a:cxn>
                      <a:cxn ang="0">
                        <a:pos x="26" y="172"/>
                      </a:cxn>
                      <a:cxn ang="0">
                        <a:pos x="37" y="183"/>
                      </a:cxn>
                      <a:cxn ang="0">
                        <a:pos x="39" y="185"/>
                      </a:cxn>
                    </a:cxnLst>
                    <a:rect l="0" t="0" r="r" b="b"/>
                    <a:pathLst>
                      <a:path w="302" h="243">
                        <a:moveTo>
                          <a:pt x="39" y="185"/>
                        </a:moveTo>
                        <a:lnTo>
                          <a:pt x="42" y="186"/>
                        </a:lnTo>
                        <a:lnTo>
                          <a:pt x="44" y="188"/>
                        </a:lnTo>
                        <a:lnTo>
                          <a:pt x="51" y="192"/>
                        </a:lnTo>
                        <a:lnTo>
                          <a:pt x="58" y="195"/>
                        </a:lnTo>
                        <a:lnTo>
                          <a:pt x="65" y="200"/>
                        </a:lnTo>
                        <a:lnTo>
                          <a:pt x="74" y="204"/>
                        </a:lnTo>
                        <a:lnTo>
                          <a:pt x="86" y="209"/>
                        </a:lnTo>
                        <a:lnTo>
                          <a:pt x="90" y="211"/>
                        </a:lnTo>
                        <a:lnTo>
                          <a:pt x="95" y="214"/>
                        </a:lnTo>
                        <a:lnTo>
                          <a:pt x="102" y="216"/>
                        </a:lnTo>
                        <a:lnTo>
                          <a:pt x="107" y="220"/>
                        </a:lnTo>
                        <a:lnTo>
                          <a:pt x="113" y="222"/>
                        </a:lnTo>
                        <a:lnTo>
                          <a:pt x="120" y="223"/>
                        </a:lnTo>
                        <a:lnTo>
                          <a:pt x="125" y="225"/>
                        </a:lnTo>
                        <a:lnTo>
                          <a:pt x="132" y="229"/>
                        </a:lnTo>
                        <a:lnTo>
                          <a:pt x="137" y="230"/>
                        </a:lnTo>
                        <a:lnTo>
                          <a:pt x="144" y="232"/>
                        </a:lnTo>
                        <a:lnTo>
                          <a:pt x="151" y="234"/>
                        </a:lnTo>
                        <a:lnTo>
                          <a:pt x="158" y="237"/>
                        </a:lnTo>
                        <a:lnTo>
                          <a:pt x="164" y="237"/>
                        </a:lnTo>
                        <a:lnTo>
                          <a:pt x="171" y="239"/>
                        </a:lnTo>
                        <a:lnTo>
                          <a:pt x="178" y="241"/>
                        </a:lnTo>
                        <a:lnTo>
                          <a:pt x="185" y="243"/>
                        </a:lnTo>
                        <a:lnTo>
                          <a:pt x="190" y="243"/>
                        </a:lnTo>
                        <a:lnTo>
                          <a:pt x="197" y="243"/>
                        </a:lnTo>
                        <a:lnTo>
                          <a:pt x="202" y="243"/>
                        </a:lnTo>
                        <a:lnTo>
                          <a:pt x="209" y="243"/>
                        </a:lnTo>
                        <a:lnTo>
                          <a:pt x="215" y="243"/>
                        </a:lnTo>
                        <a:lnTo>
                          <a:pt x="220" y="243"/>
                        </a:lnTo>
                        <a:lnTo>
                          <a:pt x="227" y="241"/>
                        </a:lnTo>
                        <a:lnTo>
                          <a:pt x="232" y="241"/>
                        </a:lnTo>
                        <a:lnTo>
                          <a:pt x="243" y="239"/>
                        </a:lnTo>
                        <a:lnTo>
                          <a:pt x="251" y="237"/>
                        </a:lnTo>
                        <a:lnTo>
                          <a:pt x="260" y="232"/>
                        </a:lnTo>
                        <a:lnTo>
                          <a:pt x="269" y="230"/>
                        </a:lnTo>
                        <a:lnTo>
                          <a:pt x="276" y="225"/>
                        </a:lnTo>
                        <a:lnTo>
                          <a:pt x="283" y="220"/>
                        </a:lnTo>
                        <a:lnTo>
                          <a:pt x="288" y="214"/>
                        </a:lnTo>
                        <a:lnTo>
                          <a:pt x="294" y="209"/>
                        </a:lnTo>
                        <a:lnTo>
                          <a:pt x="297" y="202"/>
                        </a:lnTo>
                        <a:lnTo>
                          <a:pt x="299" y="195"/>
                        </a:lnTo>
                        <a:lnTo>
                          <a:pt x="302" y="188"/>
                        </a:lnTo>
                        <a:lnTo>
                          <a:pt x="302" y="181"/>
                        </a:lnTo>
                        <a:lnTo>
                          <a:pt x="302" y="172"/>
                        </a:lnTo>
                        <a:lnTo>
                          <a:pt x="302" y="165"/>
                        </a:lnTo>
                        <a:lnTo>
                          <a:pt x="301" y="156"/>
                        </a:lnTo>
                        <a:lnTo>
                          <a:pt x="299" y="149"/>
                        </a:lnTo>
                        <a:lnTo>
                          <a:pt x="297" y="141"/>
                        </a:lnTo>
                        <a:lnTo>
                          <a:pt x="295" y="132"/>
                        </a:lnTo>
                        <a:lnTo>
                          <a:pt x="290" y="125"/>
                        </a:lnTo>
                        <a:lnTo>
                          <a:pt x="288" y="118"/>
                        </a:lnTo>
                        <a:lnTo>
                          <a:pt x="281" y="109"/>
                        </a:lnTo>
                        <a:lnTo>
                          <a:pt x="276" y="102"/>
                        </a:lnTo>
                        <a:lnTo>
                          <a:pt x="269" y="93"/>
                        </a:lnTo>
                        <a:lnTo>
                          <a:pt x="260" y="86"/>
                        </a:lnTo>
                        <a:lnTo>
                          <a:pt x="257" y="83"/>
                        </a:lnTo>
                        <a:lnTo>
                          <a:pt x="251" y="79"/>
                        </a:lnTo>
                        <a:lnTo>
                          <a:pt x="246" y="74"/>
                        </a:lnTo>
                        <a:lnTo>
                          <a:pt x="241" y="72"/>
                        </a:lnTo>
                        <a:lnTo>
                          <a:pt x="236" y="67"/>
                        </a:lnTo>
                        <a:lnTo>
                          <a:pt x="229" y="63"/>
                        </a:lnTo>
                        <a:lnTo>
                          <a:pt x="223" y="62"/>
                        </a:lnTo>
                        <a:lnTo>
                          <a:pt x="218" y="58"/>
                        </a:lnTo>
                        <a:lnTo>
                          <a:pt x="209" y="54"/>
                        </a:lnTo>
                        <a:lnTo>
                          <a:pt x="204" y="49"/>
                        </a:lnTo>
                        <a:lnTo>
                          <a:pt x="195" y="47"/>
                        </a:lnTo>
                        <a:lnTo>
                          <a:pt x="190" y="44"/>
                        </a:lnTo>
                        <a:lnTo>
                          <a:pt x="183" y="40"/>
                        </a:lnTo>
                        <a:lnTo>
                          <a:pt x="176" y="39"/>
                        </a:lnTo>
                        <a:lnTo>
                          <a:pt x="169" y="35"/>
                        </a:lnTo>
                        <a:lnTo>
                          <a:pt x="164" y="32"/>
                        </a:lnTo>
                        <a:lnTo>
                          <a:pt x="157" y="30"/>
                        </a:lnTo>
                        <a:lnTo>
                          <a:pt x="149" y="26"/>
                        </a:lnTo>
                        <a:lnTo>
                          <a:pt x="142" y="25"/>
                        </a:lnTo>
                        <a:lnTo>
                          <a:pt x="137" y="23"/>
                        </a:lnTo>
                        <a:lnTo>
                          <a:pt x="130" y="19"/>
                        </a:lnTo>
                        <a:lnTo>
                          <a:pt x="125" y="18"/>
                        </a:lnTo>
                        <a:lnTo>
                          <a:pt x="120" y="16"/>
                        </a:lnTo>
                        <a:lnTo>
                          <a:pt x="114" y="14"/>
                        </a:lnTo>
                        <a:lnTo>
                          <a:pt x="109" y="11"/>
                        </a:lnTo>
                        <a:lnTo>
                          <a:pt x="104" y="11"/>
                        </a:lnTo>
                        <a:lnTo>
                          <a:pt x="98" y="9"/>
                        </a:lnTo>
                        <a:lnTo>
                          <a:pt x="95" y="7"/>
                        </a:lnTo>
                        <a:lnTo>
                          <a:pt x="86" y="5"/>
                        </a:lnTo>
                        <a:lnTo>
                          <a:pt x="79" y="3"/>
                        </a:lnTo>
                        <a:lnTo>
                          <a:pt x="74" y="2"/>
                        </a:lnTo>
                        <a:lnTo>
                          <a:pt x="70" y="0"/>
                        </a:lnTo>
                        <a:lnTo>
                          <a:pt x="67" y="0"/>
                        </a:lnTo>
                        <a:lnTo>
                          <a:pt x="63" y="2"/>
                        </a:lnTo>
                        <a:lnTo>
                          <a:pt x="55" y="9"/>
                        </a:lnTo>
                        <a:lnTo>
                          <a:pt x="49" y="14"/>
                        </a:lnTo>
                        <a:lnTo>
                          <a:pt x="44" y="19"/>
                        </a:lnTo>
                        <a:lnTo>
                          <a:pt x="37" y="25"/>
                        </a:lnTo>
                        <a:lnTo>
                          <a:pt x="32" y="33"/>
                        </a:lnTo>
                        <a:lnTo>
                          <a:pt x="25" y="39"/>
                        </a:lnTo>
                        <a:lnTo>
                          <a:pt x="19" y="47"/>
                        </a:lnTo>
                        <a:lnTo>
                          <a:pt x="12" y="56"/>
                        </a:lnTo>
                        <a:lnTo>
                          <a:pt x="9" y="65"/>
                        </a:lnTo>
                        <a:lnTo>
                          <a:pt x="4" y="74"/>
                        </a:lnTo>
                        <a:lnTo>
                          <a:pt x="2" y="84"/>
                        </a:lnTo>
                        <a:lnTo>
                          <a:pt x="0" y="93"/>
                        </a:lnTo>
                        <a:lnTo>
                          <a:pt x="2" y="104"/>
                        </a:lnTo>
                        <a:lnTo>
                          <a:pt x="2" y="114"/>
                        </a:lnTo>
                        <a:lnTo>
                          <a:pt x="2" y="123"/>
                        </a:lnTo>
                        <a:lnTo>
                          <a:pt x="4" y="130"/>
                        </a:lnTo>
                        <a:lnTo>
                          <a:pt x="5" y="139"/>
                        </a:lnTo>
                        <a:lnTo>
                          <a:pt x="9" y="146"/>
                        </a:lnTo>
                        <a:lnTo>
                          <a:pt x="12" y="153"/>
                        </a:lnTo>
                        <a:lnTo>
                          <a:pt x="16" y="158"/>
                        </a:lnTo>
                        <a:lnTo>
                          <a:pt x="19" y="164"/>
                        </a:lnTo>
                        <a:lnTo>
                          <a:pt x="26" y="172"/>
                        </a:lnTo>
                        <a:lnTo>
                          <a:pt x="32" y="179"/>
                        </a:lnTo>
                        <a:lnTo>
                          <a:pt x="37" y="183"/>
                        </a:lnTo>
                        <a:lnTo>
                          <a:pt x="39" y="185"/>
                        </a:lnTo>
                        <a:lnTo>
                          <a:pt x="39" y="185"/>
                        </a:lnTo>
                        <a:close/>
                      </a:path>
                    </a:pathLst>
                  </a:custGeom>
                  <a:solidFill>
                    <a:srgbClr val="F79191"/>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8" name="Freeform 90"/>
                  <p:cNvSpPr>
                    <a:spLocks/>
                  </p:cNvSpPr>
                  <p:nvPr/>
                </p:nvSpPr>
                <p:spPr bwMode="auto">
                  <a:xfrm>
                    <a:off x="8435" y="7526"/>
                    <a:ext cx="60" cy="102"/>
                  </a:xfrm>
                  <a:custGeom>
                    <a:avLst/>
                    <a:gdLst/>
                    <a:ahLst/>
                    <a:cxnLst>
                      <a:cxn ang="0">
                        <a:pos x="72" y="206"/>
                      </a:cxn>
                      <a:cxn ang="0">
                        <a:pos x="70" y="204"/>
                      </a:cxn>
                      <a:cxn ang="0">
                        <a:pos x="65" y="195"/>
                      </a:cxn>
                      <a:cxn ang="0">
                        <a:pos x="61" y="190"/>
                      </a:cxn>
                      <a:cxn ang="0">
                        <a:pos x="58" y="183"/>
                      </a:cxn>
                      <a:cxn ang="0">
                        <a:pos x="54" y="176"/>
                      </a:cxn>
                      <a:cxn ang="0">
                        <a:pos x="51" y="169"/>
                      </a:cxn>
                      <a:cxn ang="0">
                        <a:pos x="47" y="160"/>
                      </a:cxn>
                      <a:cxn ang="0">
                        <a:pos x="44" y="151"/>
                      </a:cxn>
                      <a:cxn ang="0">
                        <a:pos x="40" y="141"/>
                      </a:cxn>
                      <a:cxn ang="0">
                        <a:pos x="38" y="132"/>
                      </a:cxn>
                      <a:cxn ang="0">
                        <a:pos x="36" y="123"/>
                      </a:cxn>
                      <a:cxn ang="0">
                        <a:pos x="36" y="114"/>
                      </a:cxn>
                      <a:cxn ang="0">
                        <a:pos x="36" y="106"/>
                      </a:cxn>
                      <a:cxn ang="0">
                        <a:pos x="40" y="97"/>
                      </a:cxn>
                      <a:cxn ang="0">
                        <a:pos x="42" y="88"/>
                      </a:cxn>
                      <a:cxn ang="0">
                        <a:pos x="47" y="79"/>
                      </a:cxn>
                      <a:cxn ang="0">
                        <a:pos x="52" y="72"/>
                      </a:cxn>
                      <a:cxn ang="0">
                        <a:pos x="58" y="67"/>
                      </a:cxn>
                      <a:cxn ang="0">
                        <a:pos x="63" y="58"/>
                      </a:cxn>
                      <a:cxn ang="0">
                        <a:pos x="70" y="53"/>
                      </a:cxn>
                      <a:cxn ang="0">
                        <a:pos x="77" y="46"/>
                      </a:cxn>
                      <a:cxn ang="0">
                        <a:pos x="84" y="40"/>
                      </a:cxn>
                      <a:cxn ang="0">
                        <a:pos x="91" y="35"/>
                      </a:cxn>
                      <a:cxn ang="0">
                        <a:pos x="96" y="32"/>
                      </a:cxn>
                      <a:cxn ang="0">
                        <a:pos x="102" y="28"/>
                      </a:cxn>
                      <a:cxn ang="0">
                        <a:pos x="109" y="25"/>
                      </a:cxn>
                      <a:cxn ang="0">
                        <a:pos x="116" y="21"/>
                      </a:cxn>
                      <a:cxn ang="0">
                        <a:pos x="119" y="19"/>
                      </a:cxn>
                      <a:cxn ang="0">
                        <a:pos x="70" y="0"/>
                      </a:cxn>
                      <a:cxn ang="0">
                        <a:pos x="68" y="2"/>
                      </a:cxn>
                      <a:cxn ang="0">
                        <a:pos x="61" y="5"/>
                      </a:cxn>
                      <a:cxn ang="0">
                        <a:pos x="56" y="7"/>
                      </a:cxn>
                      <a:cxn ang="0">
                        <a:pos x="52" y="11"/>
                      </a:cxn>
                      <a:cxn ang="0">
                        <a:pos x="45" y="14"/>
                      </a:cxn>
                      <a:cxn ang="0">
                        <a:pos x="40" y="21"/>
                      </a:cxn>
                      <a:cxn ang="0">
                        <a:pos x="35" y="25"/>
                      </a:cxn>
                      <a:cxn ang="0">
                        <a:pos x="29" y="32"/>
                      </a:cxn>
                      <a:cxn ang="0">
                        <a:pos x="22" y="37"/>
                      </a:cxn>
                      <a:cxn ang="0">
                        <a:pos x="17" y="44"/>
                      </a:cxn>
                      <a:cxn ang="0">
                        <a:pos x="14" y="51"/>
                      </a:cxn>
                      <a:cxn ang="0">
                        <a:pos x="8" y="60"/>
                      </a:cxn>
                      <a:cxn ang="0">
                        <a:pos x="7" y="69"/>
                      </a:cxn>
                      <a:cxn ang="0">
                        <a:pos x="3" y="77"/>
                      </a:cxn>
                      <a:cxn ang="0">
                        <a:pos x="1" y="84"/>
                      </a:cxn>
                      <a:cxn ang="0">
                        <a:pos x="1" y="93"/>
                      </a:cxn>
                      <a:cxn ang="0">
                        <a:pos x="0" y="102"/>
                      </a:cxn>
                      <a:cxn ang="0">
                        <a:pos x="1" y="113"/>
                      </a:cxn>
                      <a:cxn ang="0">
                        <a:pos x="1" y="121"/>
                      </a:cxn>
                      <a:cxn ang="0">
                        <a:pos x="3" y="130"/>
                      </a:cxn>
                      <a:cxn ang="0">
                        <a:pos x="7" y="139"/>
                      </a:cxn>
                      <a:cxn ang="0">
                        <a:pos x="8" y="148"/>
                      </a:cxn>
                      <a:cxn ang="0">
                        <a:pos x="10" y="155"/>
                      </a:cxn>
                      <a:cxn ang="0">
                        <a:pos x="14" y="164"/>
                      </a:cxn>
                      <a:cxn ang="0">
                        <a:pos x="15" y="169"/>
                      </a:cxn>
                      <a:cxn ang="0">
                        <a:pos x="19" y="176"/>
                      </a:cxn>
                      <a:cxn ang="0">
                        <a:pos x="22" y="183"/>
                      </a:cxn>
                      <a:cxn ang="0">
                        <a:pos x="24" y="186"/>
                      </a:cxn>
                      <a:cxn ang="0">
                        <a:pos x="72" y="206"/>
                      </a:cxn>
                      <a:cxn ang="0">
                        <a:pos x="72" y="206"/>
                      </a:cxn>
                    </a:cxnLst>
                    <a:rect l="0" t="0" r="r" b="b"/>
                    <a:pathLst>
                      <a:path w="119" h="206">
                        <a:moveTo>
                          <a:pt x="72" y="206"/>
                        </a:moveTo>
                        <a:lnTo>
                          <a:pt x="70" y="204"/>
                        </a:lnTo>
                        <a:lnTo>
                          <a:pt x="65" y="195"/>
                        </a:lnTo>
                        <a:lnTo>
                          <a:pt x="61" y="190"/>
                        </a:lnTo>
                        <a:lnTo>
                          <a:pt x="58" y="183"/>
                        </a:lnTo>
                        <a:lnTo>
                          <a:pt x="54" y="176"/>
                        </a:lnTo>
                        <a:lnTo>
                          <a:pt x="51" y="169"/>
                        </a:lnTo>
                        <a:lnTo>
                          <a:pt x="47" y="160"/>
                        </a:lnTo>
                        <a:lnTo>
                          <a:pt x="44" y="151"/>
                        </a:lnTo>
                        <a:lnTo>
                          <a:pt x="40" y="141"/>
                        </a:lnTo>
                        <a:lnTo>
                          <a:pt x="38" y="132"/>
                        </a:lnTo>
                        <a:lnTo>
                          <a:pt x="36" y="123"/>
                        </a:lnTo>
                        <a:lnTo>
                          <a:pt x="36" y="114"/>
                        </a:lnTo>
                        <a:lnTo>
                          <a:pt x="36" y="106"/>
                        </a:lnTo>
                        <a:lnTo>
                          <a:pt x="40" y="97"/>
                        </a:lnTo>
                        <a:lnTo>
                          <a:pt x="42" y="88"/>
                        </a:lnTo>
                        <a:lnTo>
                          <a:pt x="47" y="79"/>
                        </a:lnTo>
                        <a:lnTo>
                          <a:pt x="52" y="72"/>
                        </a:lnTo>
                        <a:lnTo>
                          <a:pt x="58" y="67"/>
                        </a:lnTo>
                        <a:lnTo>
                          <a:pt x="63" y="58"/>
                        </a:lnTo>
                        <a:lnTo>
                          <a:pt x="70" y="53"/>
                        </a:lnTo>
                        <a:lnTo>
                          <a:pt x="77" y="46"/>
                        </a:lnTo>
                        <a:lnTo>
                          <a:pt x="84" y="40"/>
                        </a:lnTo>
                        <a:lnTo>
                          <a:pt x="91" y="35"/>
                        </a:lnTo>
                        <a:lnTo>
                          <a:pt x="96" y="32"/>
                        </a:lnTo>
                        <a:lnTo>
                          <a:pt x="102" y="28"/>
                        </a:lnTo>
                        <a:lnTo>
                          <a:pt x="109" y="25"/>
                        </a:lnTo>
                        <a:lnTo>
                          <a:pt x="116" y="21"/>
                        </a:lnTo>
                        <a:lnTo>
                          <a:pt x="119" y="19"/>
                        </a:lnTo>
                        <a:lnTo>
                          <a:pt x="70" y="0"/>
                        </a:lnTo>
                        <a:lnTo>
                          <a:pt x="68" y="2"/>
                        </a:lnTo>
                        <a:lnTo>
                          <a:pt x="61" y="5"/>
                        </a:lnTo>
                        <a:lnTo>
                          <a:pt x="56" y="7"/>
                        </a:lnTo>
                        <a:lnTo>
                          <a:pt x="52" y="11"/>
                        </a:lnTo>
                        <a:lnTo>
                          <a:pt x="45" y="14"/>
                        </a:lnTo>
                        <a:lnTo>
                          <a:pt x="40" y="21"/>
                        </a:lnTo>
                        <a:lnTo>
                          <a:pt x="35" y="25"/>
                        </a:lnTo>
                        <a:lnTo>
                          <a:pt x="29" y="32"/>
                        </a:lnTo>
                        <a:lnTo>
                          <a:pt x="22" y="37"/>
                        </a:lnTo>
                        <a:lnTo>
                          <a:pt x="17" y="44"/>
                        </a:lnTo>
                        <a:lnTo>
                          <a:pt x="14" y="51"/>
                        </a:lnTo>
                        <a:lnTo>
                          <a:pt x="8" y="60"/>
                        </a:lnTo>
                        <a:lnTo>
                          <a:pt x="7" y="69"/>
                        </a:lnTo>
                        <a:lnTo>
                          <a:pt x="3" y="77"/>
                        </a:lnTo>
                        <a:lnTo>
                          <a:pt x="1" y="84"/>
                        </a:lnTo>
                        <a:lnTo>
                          <a:pt x="1" y="93"/>
                        </a:lnTo>
                        <a:lnTo>
                          <a:pt x="0" y="102"/>
                        </a:lnTo>
                        <a:lnTo>
                          <a:pt x="1" y="113"/>
                        </a:lnTo>
                        <a:lnTo>
                          <a:pt x="1" y="121"/>
                        </a:lnTo>
                        <a:lnTo>
                          <a:pt x="3" y="130"/>
                        </a:lnTo>
                        <a:lnTo>
                          <a:pt x="7" y="139"/>
                        </a:lnTo>
                        <a:lnTo>
                          <a:pt x="8" y="148"/>
                        </a:lnTo>
                        <a:lnTo>
                          <a:pt x="10" y="155"/>
                        </a:lnTo>
                        <a:lnTo>
                          <a:pt x="14" y="164"/>
                        </a:lnTo>
                        <a:lnTo>
                          <a:pt x="15" y="169"/>
                        </a:lnTo>
                        <a:lnTo>
                          <a:pt x="19" y="176"/>
                        </a:lnTo>
                        <a:lnTo>
                          <a:pt x="22" y="183"/>
                        </a:lnTo>
                        <a:lnTo>
                          <a:pt x="24" y="186"/>
                        </a:lnTo>
                        <a:lnTo>
                          <a:pt x="72" y="206"/>
                        </a:lnTo>
                        <a:lnTo>
                          <a:pt x="72" y="20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7499" name="Freeform 91"/>
                  <p:cNvSpPr>
                    <a:spLocks/>
                  </p:cNvSpPr>
                  <p:nvPr/>
                </p:nvSpPr>
                <p:spPr bwMode="auto">
                  <a:xfrm>
                    <a:off x="8389" y="7510"/>
                    <a:ext cx="66" cy="105"/>
                  </a:xfrm>
                  <a:custGeom>
                    <a:avLst/>
                    <a:gdLst/>
                    <a:ahLst/>
                    <a:cxnLst>
                      <a:cxn ang="0">
                        <a:pos x="88" y="211"/>
                      </a:cxn>
                      <a:cxn ang="0">
                        <a:pos x="86" y="210"/>
                      </a:cxn>
                      <a:cxn ang="0">
                        <a:pos x="85" y="208"/>
                      </a:cxn>
                      <a:cxn ang="0">
                        <a:pos x="83" y="203"/>
                      </a:cxn>
                      <a:cxn ang="0">
                        <a:pos x="79" y="197"/>
                      </a:cxn>
                      <a:cxn ang="0">
                        <a:pos x="76" y="190"/>
                      </a:cxn>
                      <a:cxn ang="0">
                        <a:pos x="72" y="183"/>
                      </a:cxn>
                      <a:cxn ang="0">
                        <a:pos x="67" y="173"/>
                      </a:cxn>
                      <a:cxn ang="0">
                        <a:pos x="63" y="166"/>
                      </a:cxn>
                      <a:cxn ang="0">
                        <a:pos x="60" y="155"/>
                      </a:cxn>
                      <a:cxn ang="0">
                        <a:pos x="56" y="145"/>
                      </a:cxn>
                      <a:cxn ang="0">
                        <a:pos x="53" y="134"/>
                      </a:cxn>
                      <a:cxn ang="0">
                        <a:pos x="51" y="125"/>
                      </a:cxn>
                      <a:cxn ang="0">
                        <a:pos x="49" y="115"/>
                      </a:cxn>
                      <a:cxn ang="0">
                        <a:pos x="49" y="104"/>
                      </a:cxn>
                      <a:cxn ang="0">
                        <a:pos x="49" y="95"/>
                      </a:cxn>
                      <a:cxn ang="0">
                        <a:pos x="53" y="87"/>
                      </a:cxn>
                      <a:cxn ang="0">
                        <a:pos x="55" y="78"/>
                      </a:cxn>
                      <a:cxn ang="0">
                        <a:pos x="60" y="71"/>
                      </a:cxn>
                      <a:cxn ang="0">
                        <a:pos x="63" y="64"/>
                      </a:cxn>
                      <a:cxn ang="0">
                        <a:pos x="70" y="57"/>
                      </a:cxn>
                      <a:cxn ang="0">
                        <a:pos x="76" y="50"/>
                      </a:cxn>
                      <a:cxn ang="0">
                        <a:pos x="83" y="44"/>
                      </a:cxn>
                      <a:cxn ang="0">
                        <a:pos x="90" y="39"/>
                      </a:cxn>
                      <a:cxn ang="0">
                        <a:pos x="97" y="34"/>
                      </a:cxn>
                      <a:cxn ang="0">
                        <a:pos x="102" y="30"/>
                      </a:cxn>
                      <a:cxn ang="0">
                        <a:pos x="109" y="25"/>
                      </a:cxn>
                      <a:cxn ang="0">
                        <a:pos x="114" y="23"/>
                      </a:cxn>
                      <a:cxn ang="0">
                        <a:pos x="121" y="20"/>
                      </a:cxn>
                      <a:cxn ang="0">
                        <a:pos x="128" y="16"/>
                      </a:cxn>
                      <a:cxn ang="0">
                        <a:pos x="132" y="16"/>
                      </a:cxn>
                      <a:cxn ang="0">
                        <a:pos x="74" y="0"/>
                      </a:cxn>
                      <a:cxn ang="0">
                        <a:pos x="70" y="0"/>
                      </a:cxn>
                      <a:cxn ang="0">
                        <a:pos x="63" y="4"/>
                      </a:cxn>
                      <a:cxn ang="0">
                        <a:pos x="58" y="7"/>
                      </a:cxn>
                      <a:cxn ang="0">
                        <a:pos x="53" y="11"/>
                      </a:cxn>
                      <a:cxn ang="0">
                        <a:pos x="48" y="14"/>
                      </a:cxn>
                      <a:cxn ang="0">
                        <a:pos x="42" y="20"/>
                      </a:cxn>
                      <a:cxn ang="0">
                        <a:pos x="35" y="25"/>
                      </a:cxn>
                      <a:cxn ang="0">
                        <a:pos x="28" y="30"/>
                      </a:cxn>
                      <a:cxn ang="0">
                        <a:pos x="23" y="37"/>
                      </a:cxn>
                      <a:cxn ang="0">
                        <a:pos x="18" y="43"/>
                      </a:cxn>
                      <a:cxn ang="0">
                        <a:pos x="12" y="50"/>
                      </a:cxn>
                      <a:cxn ang="0">
                        <a:pos x="7" y="58"/>
                      </a:cxn>
                      <a:cxn ang="0">
                        <a:pos x="5" y="67"/>
                      </a:cxn>
                      <a:cxn ang="0">
                        <a:pos x="4" y="76"/>
                      </a:cxn>
                      <a:cxn ang="0">
                        <a:pos x="0" y="85"/>
                      </a:cxn>
                      <a:cxn ang="0">
                        <a:pos x="0" y="94"/>
                      </a:cxn>
                      <a:cxn ang="0">
                        <a:pos x="0" y="102"/>
                      </a:cxn>
                      <a:cxn ang="0">
                        <a:pos x="4" y="111"/>
                      </a:cxn>
                      <a:cxn ang="0">
                        <a:pos x="5" y="122"/>
                      </a:cxn>
                      <a:cxn ang="0">
                        <a:pos x="7" y="130"/>
                      </a:cxn>
                      <a:cxn ang="0">
                        <a:pos x="11" y="139"/>
                      </a:cxn>
                      <a:cxn ang="0">
                        <a:pos x="14" y="148"/>
                      </a:cxn>
                      <a:cxn ang="0">
                        <a:pos x="16" y="155"/>
                      </a:cxn>
                      <a:cxn ang="0">
                        <a:pos x="18" y="164"/>
                      </a:cxn>
                      <a:cxn ang="0">
                        <a:pos x="21" y="171"/>
                      </a:cxn>
                      <a:cxn ang="0">
                        <a:pos x="25" y="178"/>
                      </a:cxn>
                      <a:cxn ang="0">
                        <a:pos x="28" y="185"/>
                      </a:cxn>
                      <a:cxn ang="0">
                        <a:pos x="30" y="190"/>
                      </a:cxn>
                      <a:cxn ang="0">
                        <a:pos x="88" y="211"/>
                      </a:cxn>
                      <a:cxn ang="0">
                        <a:pos x="88" y="211"/>
                      </a:cxn>
                    </a:cxnLst>
                    <a:rect l="0" t="0" r="r" b="b"/>
                    <a:pathLst>
                      <a:path w="132" h="211">
                        <a:moveTo>
                          <a:pt x="88" y="211"/>
                        </a:moveTo>
                        <a:lnTo>
                          <a:pt x="86" y="210"/>
                        </a:lnTo>
                        <a:lnTo>
                          <a:pt x="85" y="208"/>
                        </a:lnTo>
                        <a:lnTo>
                          <a:pt x="83" y="203"/>
                        </a:lnTo>
                        <a:lnTo>
                          <a:pt x="79" y="197"/>
                        </a:lnTo>
                        <a:lnTo>
                          <a:pt x="76" y="190"/>
                        </a:lnTo>
                        <a:lnTo>
                          <a:pt x="72" y="183"/>
                        </a:lnTo>
                        <a:lnTo>
                          <a:pt x="67" y="173"/>
                        </a:lnTo>
                        <a:lnTo>
                          <a:pt x="63" y="166"/>
                        </a:lnTo>
                        <a:lnTo>
                          <a:pt x="60" y="155"/>
                        </a:lnTo>
                        <a:lnTo>
                          <a:pt x="56" y="145"/>
                        </a:lnTo>
                        <a:lnTo>
                          <a:pt x="53" y="134"/>
                        </a:lnTo>
                        <a:lnTo>
                          <a:pt x="51" y="125"/>
                        </a:lnTo>
                        <a:lnTo>
                          <a:pt x="49" y="115"/>
                        </a:lnTo>
                        <a:lnTo>
                          <a:pt x="49" y="104"/>
                        </a:lnTo>
                        <a:lnTo>
                          <a:pt x="49" y="95"/>
                        </a:lnTo>
                        <a:lnTo>
                          <a:pt x="53" y="87"/>
                        </a:lnTo>
                        <a:lnTo>
                          <a:pt x="55" y="78"/>
                        </a:lnTo>
                        <a:lnTo>
                          <a:pt x="60" y="71"/>
                        </a:lnTo>
                        <a:lnTo>
                          <a:pt x="63" y="64"/>
                        </a:lnTo>
                        <a:lnTo>
                          <a:pt x="70" y="57"/>
                        </a:lnTo>
                        <a:lnTo>
                          <a:pt x="76" y="50"/>
                        </a:lnTo>
                        <a:lnTo>
                          <a:pt x="83" y="44"/>
                        </a:lnTo>
                        <a:lnTo>
                          <a:pt x="90" y="39"/>
                        </a:lnTo>
                        <a:lnTo>
                          <a:pt x="97" y="34"/>
                        </a:lnTo>
                        <a:lnTo>
                          <a:pt x="102" y="30"/>
                        </a:lnTo>
                        <a:lnTo>
                          <a:pt x="109" y="25"/>
                        </a:lnTo>
                        <a:lnTo>
                          <a:pt x="114" y="23"/>
                        </a:lnTo>
                        <a:lnTo>
                          <a:pt x="121" y="20"/>
                        </a:lnTo>
                        <a:lnTo>
                          <a:pt x="128" y="16"/>
                        </a:lnTo>
                        <a:lnTo>
                          <a:pt x="132" y="16"/>
                        </a:lnTo>
                        <a:lnTo>
                          <a:pt x="74" y="0"/>
                        </a:lnTo>
                        <a:lnTo>
                          <a:pt x="70" y="0"/>
                        </a:lnTo>
                        <a:lnTo>
                          <a:pt x="63" y="4"/>
                        </a:lnTo>
                        <a:lnTo>
                          <a:pt x="58" y="7"/>
                        </a:lnTo>
                        <a:lnTo>
                          <a:pt x="53" y="11"/>
                        </a:lnTo>
                        <a:lnTo>
                          <a:pt x="48" y="14"/>
                        </a:lnTo>
                        <a:lnTo>
                          <a:pt x="42" y="20"/>
                        </a:lnTo>
                        <a:lnTo>
                          <a:pt x="35" y="25"/>
                        </a:lnTo>
                        <a:lnTo>
                          <a:pt x="28" y="30"/>
                        </a:lnTo>
                        <a:lnTo>
                          <a:pt x="23" y="37"/>
                        </a:lnTo>
                        <a:lnTo>
                          <a:pt x="18" y="43"/>
                        </a:lnTo>
                        <a:lnTo>
                          <a:pt x="12" y="50"/>
                        </a:lnTo>
                        <a:lnTo>
                          <a:pt x="7" y="58"/>
                        </a:lnTo>
                        <a:lnTo>
                          <a:pt x="5" y="67"/>
                        </a:lnTo>
                        <a:lnTo>
                          <a:pt x="4" y="76"/>
                        </a:lnTo>
                        <a:lnTo>
                          <a:pt x="0" y="85"/>
                        </a:lnTo>
                        <a:lnTo>
                          <a:pt x="0" y="94"/>
                        </a:lnTo>
                        <a:lnTo>
                          <a:pt x="0" y="102"/>
                        </a:lnTo>
                        <a:lnTo>
                          <a:pt x="4" y="111"/>
                        </a:lnTo>
                        <a:lnTo>
                          <a:pt x="5" y="122"/>
                        </a:lnTo>
                        <a:lnTo>
                          <a:pt x="7" y="130"/>
                        </a:lnTo>
                        <a:lnTo>
                          <a:pt x="11" y="139"/>
                        </a:lnTo>
                        <a:lnTo>
                          <a:pt x="14" y="148"/>
                        </a:lnTo>
                        <a:lnTo>
                          <a:pt x="16" y="155"/>
                        </a:lnTo>
                        <a:lnTo>
                          <a:pt x="18" y="164"/>
                        </a:lnTo>
                        <a:lnTo>
                          <a:pt x="21" y="171"/>
                        </a:lnTo>
                        <a:lnTo>
                          <a:pt x="25" y="178"/>
                        </a:lnTo>
                        <a:lnTo>
                          <a:pt x="28" y="185"/>
                        </a:lnTo>
                        <a:lnTo>
                          <a:pt x="30" y="190"/>
                        </a:lnTo>
                        <a:lnTo>
                          <a:pt x="88" y="211"/>
                        </a:lnTo>
                        <a:lnTo>
                          <a:pt x="88" y="21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grpSp>
      </p:grpSp>
      <p:sp>
        <p:nvSpPr>
          <p:cNvPr id="4" name="Bulut 3"/>
          <p:cNvSpPr/>
          <p:nvPr/>
        </p:nvSpPr>
        <p:spPr>
          <a:xfrm>
            <a:off x="6894911" y="873485"/>
            <a:ext cx="1872208" cy="1773817"/>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Nesneleri sayar.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17998" y="416205"/>
            <a:ext cx="8136904" cy="1143000"/>
          </a:xfrm>
        </p:spPr>
        <p:txBody>
          <a:bodyPr>
            <a:normAutofit fontScale="90000"/>
          </a:bodyPr>
          <a:lstStyle/>
          <a:p>
            <a:r>
              <a:rPr lang="tr-TR" sz="5100" dirty="0">
                <a:solidFill>
                  <a:srgbClr val="0070C0"/>
                </a:solidFill>
              </a:rPr>
              <a:t>Sayılar </a:t>
            </a:r>
            <a:r>
              <a:rPr lang="tr-TR" sz="4800" dirty="0">
                <a:solidFill>
                  <a:srgbClr val="0070C0"/>
                </a:solidFill>
              </a:rPr>
              <a:t>ve İşlemler </a:t>
            </a:r>
            <a:r>
              <a:rPr lang="tr-TR" sz="5100" dirty="0">
                <a:solidFill>
                  <a:srgbClr val="0070C0"/>
                </a:solidFill>
              </a:rPr>
              <a:t>(Doğal Sayılar) </a:t>
            </a:r>
            <a:r>
              <a:rPr lang="tr-TR" dirty="0"/>
              <a:t/>
            </a:r>
            <a:br>
              <a:rPr lang="tr-TR" dirty="0"/>
            </a:br>
            <a:endParaRPr lang="tr-TR" dirty="0"/>
          </a:p>
        </p:txBody>
      </p:sp>
      <p:sp>
        <p:nvSpPr>
          <p:cNvPr id="3" name="2 İçerik Yer Tutucusu"/>
          <p:cNvSpPr>
            <a:spLocks noGrp="1"/>
          </p:cNvSpPr>
          <p:nvPr>
            <p:ph idx="1"/>
          </p:nvPr>
        </p:nvSpPr>
        <p:spPr>
          <a:xfrm>
            <a:off x="457200" y="1268760"/>
            <a:ext cx="7467600" cy="5256584"/>
          </a:xfrm>
        </p:spPr>
        <p:txBody>
          <a:bodyPr>
            <a:noAutofit/>
          </a:bodyPr>
          <a:lstStyle/>
          <a:p>
            <a:r>
              <a:rPr lang="tr-TR" sz="2600" dirty="0">
                <a:solidFill>
                  <a:srgbClr val="FF0000"/>
                </a:solidFill>
              </a:rPr>
              <a:t>100</a:t>
            </a:r>
            <a:r>
              <a:rPr lang="tr-TR" sz="2600" dirty="0"/>
              <a:t> içinde ileriye doğru </a:t>
            </a:r>
            <a:r>
              <a:rPr lang="tr-TR" sz="2600" dirty="0" smtClean="0"/>
              <a:t>birer, beşer ve onar </a:t>
            </a:r>
            <a:r>
              <a:rPr lang="tr-TR" sz="2600" dirty="0"/>
              <a:t>ritmik sayar.</a:t>
            </a:r>
            <a:r>
              <a:rPr lang="tr-TR" sz="2600" b="1" dirty="0"/>
              <a:t> </a:t>
            </a:r>
          </a:p>
          <a:p>
            <a:endParaRPr lang="tr-TR" sz="2400" b="1" dirty="0"/>
          </a:p>
          <a:p>
            <a:endParaRPr lang="tr-TR" sz="2400" b="1" dirty="0"/>
          </a:p>
          <a:p>
            <a:endParaRPr lang="tr-TR" sz="2400" b="1" dirty="0"/>
          </a:p>
          <a:p>
            <a:pPr>
              <a:buNone/>
            </a:pPr>
            <a:endParaRPr lang="tr-TR" sz="2400" b="1" dirty="0"/>
          </a:p>
          <a:p>
            <a:pPr marL="36576" indent="0">
              <a:buNone/>
            </a:pPr>
            <a:r>
              <a:rPr lang="tr-TR" sz="2400" i="1" dirty="0"/>
              <a:t>Verilen herhangi bir sayıdan başlatılarak da sayma yaptırılabilir. Onar ritmik saymalar 10 ya da 10’un katlarından başlatılır. </a:t>
            </a:r>
            <a:r>
              <a:rPr lang="tr-TR" sz="2400" dirty="0"/>
              <a:t>	 </a:t>
            </a:r>
          </a:p>
          <a:p>
            <a:pPr lvl="1">
              <a:buFont typeface="Wingdings" pitchFamily="2" charset="2"/>
              <a:buChar char="Ø"/>
            </a:pPr>
            <a:r>
              <a:rPr lang="tr-TR" sz="2400" dirty="0">
                <a:solidFill>
                  <a:srgbClr val="FF0000"/>
                </a:solidFill>
              </a:rPr>
              <a:t> Yukarıdaki şekil neden ileriye doğru sayma için örnek verilmiş olabilir? </a:t>
            </a:r>
          </a:p>
          <a:p>
            <a:pPr lvl="1">
              <a:buFont typeface="Wingdings" pitchFamily="2" charset="2"/>
              <a:buChar char="Ø"/>
            </a:pPr>
            <a:r>
              <a:rPr lang="tr-TR" sz="2400" dirty="0">
                <a:solidFill>
                  <a:srgbClr val="FF0000"/>
                </a:solidFill>
              </a:rPr>
              <a:t> Geriye doğru sayarken nasıl örnekler verilebilir?</a:t>
            </a:r>
          </a:p>
        </p:txBody>
      </p:sp>
      <p:grpSp>
        <p:nvGrpSpPr>
          <p:cNvPr id="16385" name="Group 1"/>
          <p:cNvGrpSpPr>
            <a:grpSpLocks/>
          </p:cNvGrpSpPr>
          <p:nvPr/>
        </p:nvGrpSpPr>
        <p:grpSpPr bwMode="auto">
          <a:xfrm>
            <a:off x="2987824" y="2132856"/>
            <a:ext cx="3096344" cy="1728192"/>
            <a:chOff x="9900" y="2160"/>
            <a:chExt cx="2205" cy="1650"/>
          </a:xfrm>
        </p:grpSpPr>
        <p:grpSp>
          <p:nvGrpSpPr>
            <p:cNvPr id="16386" name="Group 2"/>
            <p:cNvGrpSpPr>
              <a:grpSpLocks/>
            </p:cNvGrpSpPr>
            <p:nvPr/>
          </p:nvGrpSpPr>
          <p:grpSpPr bwMode="auto">
            <a:xfrm>
              <a:off x="10312" y="2271"/>
              <a:ext cx="1061" cy="1447"/>
              <a:chOff x="71" y="17"/>
              <a:chExt cx="926" cy="1057"/>
            </a:xfrm>
          </p:grpSpPr>
          <p:sp>
            <p:nvSpPr>
              <p:cNvPr id="16387" name="Freeform 3"/>
              <p:cNvSpPr>
                <a:spLocks/>
              </p:cNvSpPr>
              <p:nvPr/>
            </p:nvSpPr>
            <p:spPr bwMode="auto">
              <a:xfrm>
                <a:off x="678" y="17"/>
                <a:ext cx="47" cy="13"/>
              </a:xfrm>
              <a:custGeom>
                <a:avLst/>
                <a:gdLst/>
                <a:ahLst/>
                <a:cxnLst>
                  <a:cxn ang="0">
                    <a:pos x="95" y="26"/>
                  </a:cxn>
                  <a:cxn ang="0">
                    <a:pos x="95" y="24"/>
                  </a:cxn>
                  <a:cxn ang="0">
                    <a:pos x="95" y="22"/>
                  </a:cxn>
                  <a:cxn ang="0">
                    <a:pos x="94" y="19"/>
                  </a:cxn>
                  <a:cxn ang="0">
                    <a:pos x="91" y="14"/>
                  </a:cxn>
                  <a:cxn ang="0">
                    <a:pos x="88" y="9"/>
                  </a:cxn>
                  <a:cxn ang="0">
                    <a:pos x="81" y="5"/>
                  </a:cxn>
                  <a:cxn ang="0">
                    <a:pos x="72" y="3"/>
                  </a:cxn>
                  <a:cxn ang="0">
                    <a:pos x="60" y="0"/>
                  </a:cxn>
                  <a:cxn ang="0">
                    <a:pos x="48" y="0"/>
                  </a:cxn>
                  <a:cxn ang="0">
                    <a:pos x="37" y="1"/>
                  </a:cxn>
                  <a:cxn ang="0">
                    <a:pos x="28" y="4"/>
                  </a:cxn>
                  <a:cxn ang="0">
                    <a:pos x="21" y="6"/>
                  </a:cxn>
                  <a:cxn ang="0">
                    <a:pos x="14" y="11"/>
                  </a:cxn>
                  <a:cxn ang="0">
                    <a:pos x="8" y="14"/>
                  </a:cxn>
                  <a:cxn ang="0">
                    <a:pos x="4" y="18"/>
                  </a:cxn>
                  <a:cxn ang="0">
                    <a:pos x="0" y="20"/>
                  </a:cxn>
                  <a:cxn ang="0">
                    <a:pos x="3" y="22"/>
                  </a:cxn>
                  <a:cxn ang="0">
                    <a:pos x="12" y="23"/>
                  </a:cxn>
                  <a:cxn ang="0">
                    <a:pos x="27" y="24"/>
                  </a:cxn>
                  <a:cxn ang="0">
                    <a:pos x="45" y="26"/>
                  </a:cxn>
                  <a:cxn ang="0">
                    <a:pos x="62" y="26"/>
                  </a:cxn>
                  <a:cxn ang="0">
                    <a:pos x="79" y="26"/>
                  </a:cxn>
                  <a:cxn ang="0">
                    <a:pos x="90" y="26"/>
                  </a:cxn>
                  <a:cxn ang="0">
                    <a:pos x="95" y="26"/>
                  </a:cxn>
                </a:cxnLst>
                <a:rect l="0" t="0" r="r" b="b"/>
                <a:pathLst>
                  <a:path w="95" h="26">
                    <a:moveTo>
                      <a:pt x="95" y="26"/>
                    </a:moveTo>
                    <a:lnTo>
                      <a:pt x="95" y="24"/>
                    </a:lnTo>
                    <a:lnTo>
                      <a:pt x="95" y="22"/>
                    </a:lnTo>
                    <a:lnTo>
                      <a:pt x="94" y="19"/>
                    </a:lnTo>
                    <a:lnTo>
                      <a:pt x="91" y="14"/>
                    </a:lnTo>
                    <a:lnTo>
                      <a:pt x="88" y="9"/>
                    </a:lnTo>
                    <a:lnTo>
                      <a:pt x="81" y="5"/>
                    </a:lnTo>
                    <a:lnTo>
                      <a:pt x="72" y="3"/>
                    </a:lnTo>
                    <a:lnTo>
                      <a:pt x="60" y="0"/>
                    </a:lnTo>
                    <a:lnTo>
                      <a:pt x="48" y="0"/>
                    </a:lnTo>
                    <a:lnTo>
                      <a:pt x="37" y="1"/>
                    </a:lnTo>
                    <a:lnTo>
                      <a:pt x="28" y="4"/>
                    </a:lnTo>
                    <a:lnTo>
                      <a:pt x="21" y="6"/>
                    </a:lnTo>
                    <a:lnTo>
                      <a:pt x="14" y="11"/>
                    </a:lnTo>
                    <a:lnTo>
                      <a:pt x="8" y="14"/>
                    </a:lnTo>
                    <a:lnTo>
                      <a:pt x="4" y="18"/>
                    </a:lnTo>
                    <a:lnTo>
                      <a:pt x="0" y="20"/>
                    </a:lnTo>
                    <a:lnTo>
                      <a:pt x="3" y="22"/>
                    </a:lnTo>
                    <a:lnTo>
                      <a:pt x="12" y="23"/>
                    </a:lnTo>
                    <a:lnTo>
                      <a:pt x="27" y="24"/>
                    </a:lnTo>
                    <a:lnTo>
                      <a:pt x="45" y="26"/>
                    </a:lnTo>
                    <a:lnTo>
                      <a:pt x="62" y="26"/>
                    </a:lnTo>
                    <a:lnTo>
                      <a:pt x="79" y="26"/>
                    </a:lnTo>
                    <a:lnTo>
                      <a:pt x="90" y="26"/>
                    </a:lnTo>
                    <a:lnTo>
                      <a:pt x="95" y="2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88" name="Freeform 4"/>
              <p:cNvSpPr>
                <a:spLocks/>
              </p:cNvSpPr>
              <p:nvPr/>
            </p:nvSpPr>
            <p:spPr bwMode="auto">
              <a:xfrm>
                <a:off x="441" y="25"/>
                <a:ext cx="471" cy="1049"/>
              </a:xfrm>
              <a:custGeom>
                <a:avLst/>
                <a:gdLst/>
                <a:ahLst/>
                <a:cxnLst>
                  <a:cxn ang="0">
                    <a:pos x="642" y="1859"/>
                  </a:cxn>
                  <a:cxn ang="0">
                    <a:pos x="676" y="1688"/>
                  </a:cxn>
                  <a:cxn ang="0">
                    <a:pos x="706" y="1550"/>
                  </a:cxn>
                  <a:cxn ang="0">
                    <a:pos x="739" y="1494"/>
                  </a:cxn>
                  <a:cxn ang="0">
                    <a:pos x="815" y="1464"/>
                  </a:cxn>
                  <a:cxn ang="0">
                    <a:pos x="801" y="1356"/>
                  </a:cxn>
                  <a:cxn ang="0">
                    <a:pos x="731" y="1185"/>
                  </a:cxn>
                  <a:cxn ang="0">
                    <a:pos x="665" y="1061"/>
                  </a:cxn>
                  <a:cxn ang="0">
                    <a:pos x="640" y="1027"/>
                  </a:cxn>
                  <a:cxn ang="0">
                    <a:pos x="906" y="1234"/>
                  </a:cxn>
                  <a:cxn ang="0">
                    <a:pos x="810" y="1007"/>
                  </a:cxn>
                  <a:cxn ang="0">
                    <a:pos x="733" y="540"/>
                  </a:cxn>
                  <a:cxn ang="0">
                    <a:pos x="683" y="466"/>
                  </a:cxn>
                  <a:cxn ang="0">
                    <a:pos x="583" y="392"/>
                  </a:cxn>
                  <a:cxn ang="0">
                    <a:pos x="650" y="363"/>
                  </a:cxn>
                  <a:cxn ang="0">
                    <a:pos x="655" y="322"/>
                  </a:cxn>
                  <a:cxn ang="0">
                    <a:pos x="686" y="279"/>
                  </a:cxn>
                  <a:cxn ang="0">
                    <a:pos x="662" y="212"/>
                  </a:cxn>
                  <a:cxn ang="0">
                    <a:pos x="694" y="139"/>
                  </a:cxn>
                  <a:cxn ang="0">
                    <a:pos x="681" y="72"/>
                  </a:cxn>
                  <a:cxn ang="0">
                    <a:pos x="627" y="16"/>
                  </a:cxn>
                  <a:cxn ang="0">
                    <a:pos x="548" y="5"/>
                  </a:cxn>
                  <a:cxn ang="0">
                    <a:pos x="486" y="3"/>
                  </a:cxn>
                  <a:cxn ang="0">
                    <a:pos x="404" y="10"/>
                  </a:cxn>
                  <a:cxn ang="0">
                    <a:pos x="321" y="92"/>
                  </a:cxn>
                  <a:cxn ang="0">
                    <a:pos x="296" y="237"/>
                  </a:cxn>
                  <a:cxn ang="0">
                    <a:pos x="327" y="291"/>
                  </a:cxn>
                  <a:cxn ang="0">
                    <a:pos x="370" y="329"/>
                  </a:cxn>
                  <a:cxn ang="0">
                    <a:pos x="323" y="439"/>
                  </a:cxn>
                  <a:cxn ang="0">
                    <a:pos x="284" y="449"/>
                  </a:cxn>
                  <a:cxn ang="0">
                    <a:pos x="225" y="479"/>
                  </a:cxn>
                  <a:cxn ang="0">
                    <a:pos x="202" y="505"/>
                  </a:cxn>
                  <a:cxn ang="0">
                    <a:pos x="176" y="598"/>
                  </a:cxn>
                  <a:cxn ang="0">
                    <a:pos x="158" y="808"/>
                  </a:cxn>
                  <a:cxn ang="0">
                    <a:pos x="110" y="901"/>
                  </a:cxn>
                  <a:cxn ang="0">
                    <a:pos x="0" y="1239"/>
                  </a:cxn>
                  <a:cxn ang="0">
                    <a:pos x="172" y="1206"/>
                  </a:cxn>
                  <a:cxn ang="0">
                    <a:pos x="235" y="982"/>
                  </a:cxn>
                  <a:cxn ang="0">
                    <a:pos x="271" y="890"/>
                  </a:cxn>
                  <a:cxn ang="0">
                    <a:pos x="279" y="884"/>
                  </a:cxn>
                  <a:cxn ang="0">
                    <a:pos x="257" y="966"/>
                  </a:cxn>
                  <a:cxn ang="0">
                    <a:pos x="249" y="1049"/>
                  </a:cxn>
                  <a:cxn ang="0">
                    <a:pos x="247" y="1088"/>
                  </a:cxn>
                  <a:cxn ang="0">
                    <a:pos x="178" y="1242"/>
                  </a:cxn>
                  <a:cxn ang="0">
                    <a:pos x="146" y="1439"/>
                  </a:cxn>
                  <a:cxn ang="0">
                    <a:pos x="273" y="1541"/>
                  </a:cxn>
                  <a:cxn ang="0">
                    <a:pos x="294" y="1588"/>
                  </a:cxn>
                  <a:cxn ang="0">
                    <a:pos x="312" y="1743"/>
                  </a:cxn>
                  <a:cxn ang="0">
                    <a:pos x="303" y="1856"/>
                  </a:cxn>
                  <a:cxn ang="0">
                    <a:pos x="279" y="1949"/>
                  </a:cxn>
                  <a:cxn ang="0">
                    <a:pos x="335" y="2025"/>
                  </a:cxn>
                  <a:cxn ang="0">
                    <a:pos x="373" y="2074"/>
                  </a:cxn>
                  <a:cxn ang="0">
                    <a:pos x="404" y="2086"/>
                  </a:cxn>
                  <a:cxn ang="0">
                    <a:pos x="478" y="2097"/>
                  </a:cxn>
                  <a:cxn ang="0">
                    <a:pos x="542" y="2084"/>
                  </a:cxn>
                  <a:cxn ang="0">
                    <a:pos x="568" y="2039"/>
                  </a:cxn>
                  <a:cxn ang="0">
                    <a:pos x="523" y="1999"/>
                  </a:cxn>
                  <a:cxn ang="0">
                    <a:pos x="476" y="1930"/>
                  </a:cxn>
                  <a:cxn ang="0">
                    <a:pos x="460" y="1831"/>
                  </a:cxn>
                  <a:cxn ang="0">
                    <a:pos x="475" y="1704"/>
                  </a:cxn>
                  <a:cxn ang="0">
                    <a:pos x="493" y="1599"/>
                  </a:cxn>
                  <a:cxn ang="0">
                    <a:pos x="521" y="1793"/>
                  </a:cxn>
                </a:cxnLst>
                <a:rect l="0" t="0" r="r" b="b"/>
                <a:pathLst>
                  <a:path w="941" h="2097">
                    <a:moveTo>
                      <a:pt x="646" y="1880"/>
                    </a:moveTo>
                    <a:lnTo>
                      <a:pt x="645" y="1873"/>
                    </a:lnTo>
                    <a:lnTo>
                      <a:pt x="644" y="1867"/>
                    </a:lnTo>
                    <a:lnTo>
                      <a:pt x="642" y="1863"/>
                    </a:lnTo>
                    <a:lnTo>
                      <a:pt x="642" y="1859"/>
                    </a:lnTo>
                    <a:lnTo>
                      <a:pt x="644" y="1846"/>
                    </a:lnTo>
                    <a:lnTo>
                      <a:pt x="649" y="1818"/>
                    </a:lnTo>
                    <a:lnTo>
                      <a:pt x="656" y="1780"/>
                    </a:lnTo>
                    <a:lnTo>
                      <a:pt x="665" y="1736"/>
                    </a:lnTo>
                    <a:lnTo>
                      <a:pt x="676" y="1688"/>
                    </a:lnTo>
                    <a:lnTo>
                      <a:pt x="685" y="1638"/>
                    </a:lnTo>
                    <a:lnTo>
                      <a:pt x="692" y="1594"/>
                    </a:lnTo>
                    <a:lnTo>
                      <a:pt x="698" y="1555"/>
                    </a:lnTo>
                    <a:lnTo>
                      <a:pt x="700" y="1555"/>
                    </a:lnTo>
                    <a:lnTo>
                      <a:pt x="706" y="1550"/>
                    </a:lnTo>
                    <a:lnTo>
                      <a:pt x="712" y="1538"/>
                    </a:lnTo>
                    <a:lnTo>
                      <a:pt x="718" y="1512"/>
                    </a:lnTo>
                    <a:lnTo>
                      <a:pt x="722" y="1502"/>
                    </a:lnTo>
                    <a:lnTo>
                      <a:pt x="729" y="1496"/>
                    </a:lnTo>
                    <a:lnTo>
                      <a:pt x="739" y="1494"/>
                    </a:lnTo>
                    <a:lnTo>
                      <a:pt x="752" y="1492"/>
                    </a:lnTo>
                    <a:lnTo>
                      <a:pt x="767" y="1490"/>
                    </a:lnTo>
                    <a:lnTo>
                      <a:pt x="781" y="1485"/>
                    </a:lnTo>
                    <a:lnTo>
                      <a:pt x="799" y="1477"/>
                    </a:lnTo>
                    <a:lnTo>
                      <a:pt x="815" y="1464"/>
                    </a:lnTo>
                    <a:lnTo>
                      <a:pt x="818" y="1455"/>
                    </a:lnTo>
                    <a:lnTo>
                      <a:pt x="818" y="1438"/>
                    </a:lnTo>
                    <a:lnTo>
                      <a:pt x="815" y="1415"/>
                    </a:lnTo>
                    <a:lnTo>
                      <a:pt x="809" y="1388"/>
                    </a:lnTo>
                    <a:lnTo>
                      <a:pt x="801" y="1356"/>
                    </a:lnTo>
                    <a:lnTo>
                      <a:pt x="791" y="1322"/>
                    </a:lnTo>
                    <a:lnTo>
                      <a:pt x="778" y="1289"/>
                    </a:lnTo>
                    <a:lnTo>
                      <a:pt x="764" y="1256"/>
                    </a:lnTo>
                    <a:lnTo>
                      <a:pt x="748" y="1221"/>
                    </a:lnTo>
                    <a:lnTo>
                      <a:pt x="731" y="1185"/>
                    </a:lnTo>
                    <a:lnTo>
                      <a:pt x="715" y="1151"/>
                    </a:lnTo>
                    <a:lnTo>
                      <a:pt x="699" y="1121"/>
                    </a:lnTo>
                    <a:lnTo>
                      <a:pt x="685" y="1095"/>
                    </a:lnTo>
                    <a:lnTo>
                      <a:pt x="673" y="1075"/>
                    </a:lnTo>
                    <a:lnTo>
                      <a:pt x="665" y="1061"/>
                    </a:lnTo>
                    <a:lnTo>
                      <a:pt x="663" y="1057"/>
                    </a:lnTo>
                    <a:lnTo>
                      <a:pt x="660" y="1051"/>
                    </a:lnTo>
                    <a:lnTo>
                      <a:pt x="654" y="1040"/>
                    </a:lnTo>
                    <a:lnTo>
                      <a:pt x="646" y="1029"/>
                    </a:lnTo>
                    <a:lnTo>
                      <a:pt x="640" y="1027"/>
                    </a:lnTo>
                    <a:lnTo>
                      <a:pt x="718" y="1126"/>
                    </a:lnTo>
                    <a:lnTo>
                      <a:pt x="735" y="1169"/>
                    </a:lnTo>
                    <a:lnTo>
                      <a:pt x="800" y="1254"/>
                    </a:lnTo>
                    <a:lnTo>
                      <a:pt x="871" y="1254"/>
                    </a:lnTo>
                    <a:lnTo>
                      <a:pt x="906" y="1234"/>
                    </a:lnTo>
                    <a:lnTo>
                      <a:pt x="939" y="1195"/>
                    </a:lnTo>
                    <a:lnTo>
                      <a:pt x="930" y="1162"/>
                    </a:lnTo>
                    <a:lnTo>
                      <a:pt x="941" y="1127"/>
                    </a:lnTo>
                    <a:lnTo>
                      <a:pt x="896" y="1069"/>
                    </a:lnTo>
                    <a:lnTo>
                      <a:pt x="810" y="1007"/>
                    </a:lnTo>
                    <a:lnTo>
                      <a:pt x="747" y="914"/>
                    </a:lnTo>
                    <a:lnTo>
                      <a:pt x="747" y="871"/>
                    </a:lnTo>
                    <a:lnTo>
                      <a:pt x="747" y="770"/>
                    </a:lnTo>
                    <a:lnTo>
                      <a:pt x="744" y="646"/>
                    </a:lnTo>
                    <a:lnTo>
                      <a:pt x="733" y="540"/>
                    </a:lnTo>
                    <a:lnTo>
                      <a:pt x="727" y="520"/>
                    </a:lnTo>
                    <a:lnTo>
                      <a:pt x="718" y="503"/>
                    </a:lnTo>
                    <a:lnTo>
                      <a:pt x="707" y="488"/>
                    </a:lnTo>
                    <a:lnTo>
                      <a:pt x="695" y="475"/>
                    </a:lnTo>
                    <a:lnTo>
                      <a:pt x="683" y="466"/>
                    </a:lnTo>
                    <a:lnTo>
                      <a:pt x="672" y="458"/>
                    </a:lnTo>
                    <a:lnTo>
                      <a:pt x="665" y="454"/>
                    </a:lnTo>
                    <a:lnTo>
                      <a:pt x="663" y="453"/>
                    </a:lnTo>
                    <a:lnTo>
                      <a:pt x="579" y="419"/>
                    </a:lnTo>
                    <a:lnTo>
                      <a:pt x="583" y="392"/>
                    </a:lnTo>
                    <a:lnTo>
                      <a:pt x="624" y="382"/>
                    </a:lnTo>
                    <a:lnTo>
                      <a:pt x="626" y="382"/>
                    </a:lnTo>
                    <a:lnTo>
                      <a:pt x="634" y="379"/>
                    </a:lnTo>
                    <a:lnTo>
                      <a:pt x="642" y="374"/>
                    </a:lnTo>
                    <a:lnTo>
                      <a:pt x="650" y="363"/>
                    </a:lnTo>
                    <a:lnTo>
                      <a:pt x="653" y="353"/>
                    </a:lnTo>
                    <a:lnTo>
                      <a:pt x="655" y="341"/>
                    </a:lnTo>
                    <a:lnTo>
                      <a:pt x="656" y="331"/>
                    </a:lnTo>
                    <a:lnTo>
                      <a:pt x="656" y="327"/>
                    </a:lnTo>
                    <a:lnTo>
                      <a:pt x="655" y="322"/>
                    </a:lnTo>
                    <a:lnTo>
                      <a:pt x="653" y="311"/>
                    </a:lnTo>
                    <a:lnTo>
                      <a:pt x="654" y="299"/>
                    </a:lnTo>
                    <a:lnTo>
                      <a:pt x="663" y="292"/>
                    </a:lnTo>
                    <a:lnTo>
                      <a:pt x="677" y="288"/>
                    </a:lnTo>
                    <a:lnTo>
                      <a:pt x="686" y="279"/>
                    </a:lnTo>
                    <a:lnTo>
                      <a:pt x="688" y="269"/>
                    </a:lnTo>
                    <a:lnTo>
                      <a:pt x="684" y="259"/>
                    </a:lnTo>
                    <a:lnTo>
                      <a:pt x="668" y="236"/>
                    </a:lnTo>
                    <a:lnTo>
                      <a:pt x="662" y="221"/>
                    </a:lnTo>
                    <a:lnTo>
                      <a:pt x="662" y="212"/>
                    </a:lnTo>
                    <a:lnTo>
                      <a:pt x="663" y="209"/>
                    </a:lnTo>
                    <a:lnTo>
                      <a:pt x="677" y="182"/>
                    </a:lnTo>
                    <a:lnTo>
                      <a:pt x="681" y="154"/>
                    </a:lnTo>
                    <a:lnTo>
                      <a:pt x="681" y="143"/>
                    </a:lnTo>
                    <a:lnTo>
                      <a:pt x="694" y="139"/>
                    </a:lnTo>
                    <a:lnTo>
                      <a:pt x="693" y="108"/>
                    </a:lnTo>
                    <a:lnTo>
                      <a:pt x="692" y="106"/>
                    </a:lnTo>
                    <a:lnTo>
                      <a:pt x="691" y="98"/>
                    </a:lnTo>
                    <a:lnTo>
                      <a:pt x="687" y="86"/>
                    </a:lnTo>
                    <a:lnTo>
                      <a:pt x="681" y="72"/>
                    </a:lnTo>
                    <a:lnTo>
                      <a:pt x="675" y="58"/>
                    </a:lnTo>
                    <a:lnTo>
                      <a:pt x="664" y="44"/>
                    </a:lnTo>
                    <a:lnTo>
                      <a:pt x="652" y="31"/>
                    </a:lnTo>
                    <a:lnTo>
                      <a:pt x="637" y="21"/>
                    </a:lnTo>
                    <a:lnTo>
                      <a:pt x="627" y="16"/>
                    </a:lnTo>
                    <a:lnTo>
                      <a:pt x="615" y="13"/>
                    </a:lnTo>
                    <a:lnTo>
                      <a:pt x="601" y="10"/>
                    </a:lnTo>
                    <a:lnTo>
                      <a:pt x="586" y="7"/>
                    </a:lnTo>
                    <a:lnTo>
                      <a:pt x="568" y="5"/>
                    </a:lnTo>
                    <a:lnTo>
                      <a:pt x="548" y="5"/>
                    </a:lnTo>
                    <a:lnTo>
                      <a:pt x="527" y="5"/>
                    </a:lnTo>
                    <a:lnTo>
                      <a:pt x="504" y="6"/>
                    </a:lnTo>
                    <a:lnTo>
                      <a:pt x="502" y="6"/>
                    </a:lnTo>
                    <a:lnTo>
                      <a:pt x="496" y="4"/>
                    </a:lnTo>
                    <a:lnTo>
                      <a:pt x="486" y="3"/>
                    </a:lnTo>
                    <a:lnTo>
                      <a:pt x="473" y="2"/>
                    </a:lnTo>
                    <a:lnTo>
                      <a:pt x="458" y="0"/>
                    </a:lnTo>
                    <a:lnTo>
                      <a:pt x="441" y="2"/>
                    </a:lnTo>
                    <a:lnTo>
                      <a:pt x="423" y="5"/>
                    </a:lnTo>
                    <a:lnTo>
                      <a:pt x="404" y="10"/>
                    </a:lnTo>
                    <a:lnTo>
                      <a:pt x="385" y="19"/>
                    </a:lnTo>
                    <a:lnTo>
                      <a:pt x="366" y="30"/>
                    </a:lnTo>
                    <a:lnTo>
                      <a:pt x="349" y="46"/>
                    </a:lnTo>
                    <a:lnTo>
                      <a:pt x="334" y="67"/>
                    </a:lnTo>
                    <a:lnTo>
                      <a:pt x="321" y="92"/>
                    </a:lnTo>
                    <a:lnTo>
                      <a:pt x="309" y="123"/>
                    </a:lnTo>
                    <a:lnTo>
                      <a:pt x="302" y="161"/>
                    </a:lnTo>
                    <a:lnTo>
                      <a:pt x="299" y="205"/>
                    </a:lnTo>
                    <a:lnTo>
                      <a:pt x="298" y="214"/>
                    </a:lnTo>
                    <a:lnTo>
                      <a:pt x="296" y="237"/>
                    </a:lnTo>
                    <a:lnTo>
                      <a:pt x="301" y="264"/>
                    </a:lnTo>
                    <a:lnTo>
                      <a:pt x="314" y="283"/>
                    </a:lnTo>
                    <a:lnTo>
                      <a:pt x="316" y="284"/>
                    </a:lnTo>
                    <a:lnTo>
                      <a:pt x="321" y="287"/>
                    </a:lnTo>
                    <a:lnTo>
                      <a:pt x="327" y="291"/>
                    </a:lnTo>
                    <a:lnTo>
                      <a:pt x="335" y="296"/>
                    </a:lnTo>
                    <a:lnTo>
                      <a:pt x="345" y="303"/>
                    </a:lnTo>
                    <a:lnTo>
                      <a:pt x="354" y="311"/>
                    </a:lnTo>
                    <a:lnTo>
                      <a:pt x="363" y="320"/>
                    </a:lnTo>
                    <a:lnTo>
                      <a:pt x="370" y="329"/>
                    </a:lnTo>
                    <a:lnTo>
                      <a:pt x="376" y="352"/>
                    </a:lnTo>
                    <a:lnTo>
                      <a:pt x="372" y="378"/>
                    </a:lnTo>
                    <a:lnTo>
                      <a:pt x="366" y="399"/>
                    </a:lnTo>
                    <a:lnTo>
                      <a:pt x="363" y="408"/>
                    </a:lnTo>
                    <a:lnTo>
                      <a:pt x="323" y="439"/>
                    </a:lnTo>
                    <a:lnTo>
                      <a:pt x="321" y="439"/>
                    </a:lnTo>
                    <a:lnTo>
                      <a:pt x="315" y="440"/>
                    </a:lnTo>
                    <a:lnTo>
                      <a:pt x="307" y="442"/>
                    </a:lnTo>
                    <a:lnTo>
                      <a:pt x="296" y="446"/>
                    </a:lnTo>
                    <a:lnTo>
                      <a:pt x="284" y="449"/>
                    </a:lnTo>
                    <a:lnTo>
                      <a:pt x="271" y="454"/>
                    </a:lnTo>
                    <a:lnTo>
                      <a:pt x="257" y="458"/>
                    </a:lnTo>
                    <a:lnTo>
                      <a:pt x="245" y="464"/>
                    </a:lnTo>
                    <a:lnTo>
                      <a:pt x="234" y="471"/>
                    </a:lnTo>
                    <a:lnTo>
                      <a:pt x="225" y="479"/>
                    </a:lnTo>
                    <a:lnTo>
                      <a:pt x="217" y="486"/>
                    </a:lnTo>
                    <a:lnTo>
                      <a:pt x="211" y="491"/>
                    </a:lnTo>
                    <a:lnTo>
                      <a:pt x="208" y="498"/>
                    </a:lnTo>
                    <a:lnTo>
                      <a:pt x="204" y="502"/>
                    </a:lnTo>
                    <a:lnTo>
                      <a:pt x="202" y="505"/>
                    </a:lnTo>
                    <a:lnTo>
                      <a:pt x="202" y="506"/>
                    </a:lnTo>
                    <a:lnTo>
                      <a:pt x="195" y="529"/>
                    </a:lnTo>
                    <a:lnTo>
                      <a:pt x="188" y="552"/>
                    </a:lnTo>
                    <a:lnTo>
                      <a:pt x="181" y="575"/>
                    </a:lnTo>
                    <a:lnTo>
                      <a:pt x="176" y="598"/>
                    </a:lnTo>
                    <a:lnTo>
                      <a:pt x="171" y="620"/>
                    </a:lnTo>
                    <a:lnTo>
                      <a:pt x="168" y="640"/>
                    </a:lnTo>
                    <a:lnTo>
                      <a:pt x="164" y="661"/>
                    </a:lnTo>
                    <a:lnTo>
                      <a:pt x="163" y="679"/>
                    </a:lnTo>
                    <a:lnTo>
                      <a:pt x="158" y="808"/>
                    </a:lnTo>
                    <a:lnTo>
                      <a:pt x="156" y="811"/>
                    </a:lnTo>
                    <a:lnTo>
                      <a:pt x="149" y="820"/>
                    </a:lnTo>
                    <a:lnTo>
                      <a:pt x="139" y="837"/>
                    </a:lnTo>
                    <a:lnTo>
                      <a:pt x="125" y="865"/>
                    </a:lnTo>
                    <a:lnTo>
                      <a:pt x="110" y="901"/>
                    </a:lnTo>
                    <a:lnTo>
                      <a:pt x="93" y="950"/>
                    </a:lnTo>
                    <a:lnTo>
                      <a:pt x="75" y="1015"/>
                    </a:lnTo>
                    <a:lnTo>
                      <a:pt x="56" y="1092"/>
                    </a:lnTo>
                    <a:lnTo>
                      <a:pt x="0" y="1186"/>
                    </a:lnTo>
                    <a:lnTo>
                      <a:pt x="0" y="1239"/>
                    </a:lnTo>
                    <a:lnTo>
                      <a:pt x="29" y="1278"/>
                    </a:lnTo>
                    <a:lnTo>
                      <a:pt x="86" y="1296"/>
                    </a:lnTo>
                    <a:lnTo>
                      <a:pt x="130" y="1278"/>
                    </a:lnTo>
                    <a:lnTo>
                      <a:pt x="161" y="1238"/>
                    </a:lnTo>
                    <a:lnTo>
                      <a:pt x="172" y="1206"/>
                    </a:lnTo>
                    <a:lnTo>
                      <a:pt x="169" y="1158"/>
                    </a:lnTo>
                    <a:lnTo>
                      <a:pt x="181" y="1105"/>
                    </a:lnTo>
                    <a:lnTo>
                      <a:pt x="230" y="997"/>
                    </a:lnTo>
                    <a:lnTo>
                      <a:pt x="231" y="993"/>
                    </a:lnTo>
                    <a:lnTo>
                      <a:pt x="235" y="982"/>
                    </a:lnTo>
                    <a:lnTo>
                      <a:pt x="241" y="966"/>
                    </a:lnTo>
                    <a:lnTo>
                      <a:pt x="248" y="947"/>
                    </a:lnTo>
                    <a:lnTo>
                      <a:pt x="256" y="926"/>
                    </a:lnTo>
                    <a:lnTo>
                      <a:pt x="264" y="907"/>
                    </a:lnTo>
                    <a:lnTo>
                      <a:pt x="271" y="890"/>
                    </a:lnTo>
                    <a:lnTo>
                      <a:pt x="278" y="877"/>
                    </a:lnTo>
                    <a:lnTo>
                      <a:pt x="278" y="874"/>
                    </a:lnTo>
                    <a:lnTo>
                      <a:pt x="279" y="870"/>
                    </a:lnTo>
                    <a:lnTo>
                      <a:pt x="280" y="871"/>
                    </a:lnTo>
                    <a:lnTo>
                      <a:pt x="279" y="884"/>
                    </a:lnTo>
                    <a:lnTo>
                      <a:pt x="277" y="895"/>
                    </a:lnTo>
                    <a:lnTo>
                      <a:pt x="273" y="910"/>
                    </a:lnTo>
                    <a:lnTo>
                      <a:pt x="268" y="929"/>
                    </a:lnTo>
                    <a:lnTo>
                      <a:pt x="263" y="947"/>
                    </a:lnTo>
                    <a:lnTo>
                      <a:pt x="257" y="966"/>
                    </a:lnTo>
                    <a:lnTo>
                      <a:pt x="254" y="986"/>
                    </a:lnTo>
                    <a:lnTo>
                      <a:pt x="252" y="1004"/>
                    </a:lnTo>
                    <a:lnTo>
                      <a:pt x="253" y="1020"/>
                    </a:lnTo>
                    <a:lnTo>
                      <a:pt x="254" y="1041"/>
                    </a:lnTo>
                    <a:lnTo>
                      <a:pt x="249" y="1049"/>
                    </a:lnTo>
                    <a:lnTo>
                      <a:pt x="246" y="1053"/>
                    </a:lnTo>
                    <a:lnTo>
                      <a:pt x="246" y="1067"/>
                    </a:lnTo>
                    <a:lnTo>
                      <a:pt x="250" y="1082"/>
                    </a:lnTo>
                    <a:lnTo>
                      <a:pt x="250" y="1084"/>
                    </a:lnTo>
                    <a:lnTo>
                      <a:pt x="247" y="1088"/>
                    </a:lnTo>
                    <a:lnTo>
                      <a:pt x="237" y="1107"/>
                    </a:lnTo>
                    <a:lnTo>
                      <a:pt x="226" y="1129"/>
                    </a:lnTo>
                    <a:lnTo>
                      <a:pt x="212" y="1160"/>
                    </a:lnTo>
                    <a:lnTo>
                      <a:pt x="195" y="1199"/>
                    </a:lnTo>
                    <a:lnTo>
                      <a:pt x="178" y="1242"/>
                    </a:lnTo>
                    <a:lnTo>
                      <a:pt x="162" y="1289"/>
                    </a:lnTo>
                    <a:lnTo>
                      <a:pt x="148" y="1336"/>
                    </a:lnTo>
                    <a:lnTo>
                      <a:pt x="140" y="1381"/>
                    </a:lnTo>
                    <a:lnTo>
                      <a:pt x="138" y="1420"/>
                    </a:lnTo>
                    <a:lnTo>
                      <a:pt x="146" y="1439"/>
                    </a:lnTo>
                    <a:lnTo>
                      <a:pt x="164" y="1462"/>
                    </a:lnTo>
                    <a:lnTo>
                      <a:pt x="189" y="1484"/>
                    </a:lnTo>
                    <a:lnTo>
                      <a:pt x="219" y="1506"/>
                    </a:lnTo>
                    <a:lnTo>
                      <a:pt x="248" y="1525"/>
                    </a:lnTo>
                    <a:lnTo>
                      <a:pt x="273" y="1541"/>
                    </a:lnTo>
                    <a:lnTo>
                      <a:pt x="292" y="1551"/>
                    </a:lnTo>
                    <a:lnTo>
                      <a:pt x="299" y="1555"/>
                    </a:lnTo>
                    <a:lnTo>
                      <a:pt x="298" y="1558"/>
                    </a:lnTo>
                    <a:lnTo>
                      <a:pt x="296" y="1570"/>
                    </a:lnTo>
                    <a:lnTo>
                      <a:pt x="294" y="1588"/>
                    </a:lnTo>
                    <a:lnTo>
                      <a:pt x="293" y="1611"/>
                    </a:lnTo>
                    <a:lnTo>
                      <a:pt x="293" y="1640"/>
                    </a:lnTo>
                    <a:lnTo>
                      <a:pt x="295" y="1672"/>
                    </a:lnTo>
                    <a:lnTo>
                      <a:pt x="302" y="1706"/>
                    </a:lnTo>
                    <a:lnTo>
                      <a:pt x="312" y="1743"/>
                    </a:lnTo>
                    <a:lnTo>
                      <a:pt x="315" y="1753"/>
                    </a:lnTo>
                    <a:lnTo>
                      <a:pt x="319" y="1780"/>
                    </a:lnTo>
                    <a:lnTo>
                      <a:pt x="318" y="1815"/>
                    </a:lnTo>
                    <a:lnTo>
                      <a:pt x="308" y="1848"/>
                    </a:lnTo>
                    <a:lnTo>
                      <a:pt x="303" y="1856"/>
                    </a:lnTo>
                    <a:lnTo>
                      <a:pt x="293" y="1876"/>
                    </a:lnTo>
                    <a:lnTo>
                      <a:pt x="281" y="1898"/>
                    </a:lnTo>
                    <a:lnTo>
                      <a:pt x="275" y="1915"/>
                    </a:lnTo>
                    <a:lnTo>
                      <a:pt x="276" y="1926"/>
                    </a:lnTo>
                    <a:lnTo>
                      <a:pt x="279" y="1949"/>
                    </a:lnTo>
                    <a:lnTo>
                      <a:pt x="288" y="1974"/>
                    </a:lnTo>
                    <a:lnTo>
                      <a:pt x="306" y="1991"/>
                    </a:lnTo>
                    <a:lnTo>
                      <a:pt x="318" y="1999"/>
                    </a:lnTo>
                    <a:lnTo>
                      <a:pt x="327" y="2012"/>
                    </a:lnTo>
                    <a:lnTo>
                      <a:pt x="335" y="2025"/>
                    </a:lnTo>
                    <a:lnTo>
                      <a:pt x="344" y="2039"/>
                    </a:lnTo>
                    <a:lnTo>
                      <a:pt x="349" y="2053"/>
                    </a:lnTo>
                    <a:lnTo>
                      <a:pt x="356" y="2064"/>
                    </a:lnTo>
                    <a:lnTo>
                      <a:pt x="364" y="2072"/>
                    </a:lnTo>
                    <a:lnTo>
                      <a:pt x="373" y="2074"/>
                    </a:lnTo>
                    <a:lnTo>
                      <a:pt x="373" y="2076"/>
                    </a:lnTo>
                    <a:lnTo>
                      <a:pt x="378" y="2077"/>
                    </a:lnTo>
                    <a:lnTo>
                      <a:pt x="384" y="2079"/>
                    </a:lnTo>
                    <a:lnTo>
                      <a:pt x="393" y="2083"/>
                    </a:lnTo>
                    <a:lnTo>
                      <a:pt x="404" y="2086"/>
                    </a:lnTo>
                    <a:lnTo>
                      <a:pt x="417" y="2088"/>
                    </a:lnTo>
                    <a:lnTo>
                      <a:pt x="432" y="2092"/>
                    </a:lnTo>
                    <a:lnTo>
                      <a:pt x="447" y="2094"/>
                    </a:lnTo>
                    <a:lnTo>
                      <a:pt x="462" y="2096"/>
                    </a:lnTo>
                    <a:lnTo>
                      <a:pt x="478" y="2097"/>
                    </a:lnTo>
                    <a:lnTo>
                      <a:pt x="493" y="2097"/>
                    </a:lnTo>
                    <a:lnTo>
                      <a:pt x="508" y="2097"/>
                    </a:lnTo>
                    <a:lnTo>
                      <a:pt x="522" y="2094"/>
                    </a:lnTo>
                    <a:lnTo>
                      <a:pt x="533" y="2091"/>
                    </a:lnTo>
                    <a:lnTo>
                      <a:pt x="542" y="2084"/>
                    </a:lnTo>
                    <a:lnTo>
                      <a:pt x="550" y="2076"/>
                    </a:lnTo>
                    <a:lnTo>
                      <a:pt x="556" y="2066"/>
                    </a:lnTo>
                    <a:lnTo>
                      <a:pt x="562" y="2057"/>
                    </a:lnTo>
                    <a:lnTo>
                      <a:pt x="567" y="2048"/>
                    </a:lnTo>
                    <a:lnTo>
                      <a:pt x="568" y="2039"/>
                    </a:lnTo>
                    <a:lnTo>
                      <a:pt x="568" y="2031"/>
                    </a:lnTo>
                    <a:lnTo>
                      <a:pt x="562" y="2022"/>
                    </a:lnTo>
                    <a:lnTo>
                      <a:pt x="553" y="2014"/>
                    </a:lnTo>
                    <a:lnTo>
                      <a:pt x="537" y="2007"/>
                    </a:lnTo>
                    <a:lnTo>
                      <a:pt x="523" y="1999"/>
                    </a:lnTo>
                    <a:lnTo>
                      <a:pt x="511" y="1987"/>
                    </a:lnTo>
                    <a:lnTo>
                      <a:pt x="500" y="1975"/>
                    </a:lnTo>
                    <a:lnTo>
                      <a:pt x="489" y="1960"/>
                    </a:lnTo>
                    <a:lnTo>
                      <a:pt x="481" y="1944"/>
                    </a:lnTo>
                    <a:lnTo>
                      <a:pt x="476" y="1930"/>
                    </a:lnTo>
                    <a:lnTo>
                      <a:pt x="471" y="1919"/>
                    </a:lnTo>
                    <a:lnTo>
                      <a:pt x="470" y="1910"/>
                    </a:lnTo>
                    <a:lnTo>
                      <a:pt x="468" y="1884"/>
                    </a:lnTo>
                    <a:lnTo>
                      <a:pt x="463" y="1858"/>
                    </a:lnTo>
                    <a:lnTo>
                      <a:pt x="460" y="1831"/>
                    </a:lnTo>
                    <a:lnTo>
                      <a:pt x="456" y="1804"/>
                    </a:lnTo>
                    <a:lnTo>
                      <a:pt x="455" y="1778"/>
                    </a:lnTo>
                    <a:lnTo>
                      <a:pt x="457" y="1753"/>
                    </a:lnTo>
                    <a:lnTo>
                      <a:pt x="463" y="1728"/>
                    </a:lnTo>
                    <a:lnTo>
                      <a:pt x="475" y="1704"/>
                    </a:lnTo>
                    <a:lnTo>
                      <a:pt x="489" y="1667"/>
                    </a:lnTo>
                    <a:lnTo>
                      <a:pt x="494" y="1629"/>
                    </a:lnTo>
                    <a:lnTo>
                      <a:pt x="494" y="1599"/>
                    </a:lnTo>
                    <a:lnTo>
                      <a:pt x="493" y="1587"/>
                    </a:lnTo>
                    <a:lnTo>
                      <a:pt x="493" y="1599"/>
                    </a:lnTo>
                    <a:lnTo>
                      <a:pt x="496" y="1634"/>
                    </a:lnTo>
                    <a:lnTo>
                      <a:pt x="502" y="1683"/>
                    </a:lnTo>
                    <a:lnTo>
                      <a:pt x="516" y="1743"/>
                    </a:lnTo>
                    <a:lnTo>
                      <a:pt x="521" y="1765"/>
                    </a:lnTo>
                    <a:lnTo>
                      <a:pt x="521" y="1793"/>
                    </a:lnTo>
                    <a:lnTo>
                      <a:pt x="518" y="1824"/>
                    </a:lnTo>
                    <a:lnTo>
                      <a:pt x="515" y="1854"/>
                    </a:lnTo>
                    <a:lnTo>
                      <a:pt x="646" y="18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89" name="Freeform 5"/>
              <p:cNvSpPr>
                <a:spLocks/>
              </p:cNvSpPr>
              <p:nvPr/>
            </p:nvSpPr>
            <p:spPr bwMode="auto">
              <a:xfrm>
                <a:off x="604" y="39"/>
                <a:ext cx="158" cy="233"/>
              </a:xfrm>
              <a:custGeom>
                <a:avLst/>
                <a:gdLst/>
                <a:ahLst/>
                <a:cxnLst>
                  <a:cxn ang="0">
                    <a:pos x="256" y="17"/>
                  </a:cxn>
                  <a:cxn ang="0">
                    <a:pos x="247" y="14"/>
                  </a:cxn>
                  <a:cxn ang="0">
                    <a:pos x="223" y="7"/>
                  </a:cxn>
                  <a:cxn ang="0">
                    <a:pos x="187" y="1"/>
                  </a:cxn>
                  <a:cxn ang="0">
                    <a:pos x="146" y="1"/>
                  </a:cxn>
                  <a:cxn ang="0">
                    <a:pos x="102" y="12"/>
                  </a:cxn>
                  <a:cxn ang="0">
                    <a:pos x="62" y="39"/>
                  </a:cxn>
                  <a:cxn ang="0">
                    <a:pos x="30" y="86"/>
                  </a:cxn>
                  <a:cxn ang="0">
                    <a:pos x="10" y="158"/>
                  </a:cxn>
                  <a:cxn ang="0">
                    <a:pos x="9" y="162"/>
                  </a:cxn>
                  <a:cxn ang="0">
                    <a:pos x="9" y="166"/>
                  </a:cxn>
                  <a:cxn ang="0">
                    <a:pos x="2" y="196"/>
                  </a:cxn>
                  <a:cxn ang="0">
                    <a:pos x="0" y="251"/>
                  </a:cxn>
                  <a:cxn ang="0">
                    <a:pos x="8" y="321"/>
                  </a:cxn>
                  <a:cxn ang="0">
                    <a:pos x="38" y="399"/>
                  </a:cxn>
                  <a:cxn ang="0">
                    <a:pos x="52" y="419"/>
                  </a:cxn>
                  <a:cxn ang="0">
                    <a:pos x="67" y="434"/>
                  </a:cxn>
                  <a:cxn ang="0">
                    <a:pos x="75" y="450"/>
                  </a:cxn>
                  <a:cxn ang="0">
                    <a:pos x="71" y="466"/>
                  </a:cxn>
                  <a:cxn ang="0">
                    <a:pos x="77" y="461"/>
                  </a:cxn>
                  <a:cxn ang="0">
                    <a:pos x="86" y="447"/>
                  </a:cxn>
                  <a:cxn ang="0">
                    <a:pos x="90" y="426"/>
                  </a:cxn>
                  <a:cxn ang="0">
                    <a:pos x="75" y="395"/>
                  </a:cxn>
                  <a:cxn ang="0">
                    <a:pos x="55" y="366"/>
                  </a:cxn>
                  <a:cxn ang="0">
                    <a:pos x="38" y="335"/>
                  </a:cxn>
                  <a:cxn ang="0">
                    <a:pos x="27" y="304"/>
                  </a:cxn>
                  <a:cxn ang="0">
                    <a:pos x="27" y="273"/>
                  </a:cxn>
                  <a:cxn ang="0">
                    <a:pos x="56" y="326"/>
                  </a:cxn>
                  <a:cxn ang="0">
                    <a:pos x="90" y="373"/>
                  </a:cxn>
                  <a:cxn ang="0">
                    <a:pos x="114" y="418"/>
                  </a:cxn>
                  <a:cxn ang="0">
                    <a:pos x="114" y="466"/>
                  </a:cxn>
                  <a:cxn ang="0">
                    <a:pos x="127" y="453"/>
                  </a:cxn>
                  <a:cxn ang="0">
                    <a:pos x="147" y="435"/>
                  </a:cxn>
                  <a:cxn ang="0">
                    <a:pos x="159" y="411"/>
                  </a:cxn>
                  <a:cxn ang="0">
                    <a:pos x="148" y="380"/>
                  </a:cxn>
                  <a:cxn ang="0">
                    <a:pos x="141" y="373"/>
                  </a:cxn>
                  <a:cxn ang="0">
                    <a:pos x="132" y="367"/>
                  </a:cxn>
                  <a:cxn ang="0">
                    <a:pos x="122" y="363"/>
                  </a:cxn>
                  <a:cxn ang="0">
                    <a:pos x="114" y="357"/>
                  </a:cxn>
                  <a:cxn ang="0">
                    <a:pos x="101" y="304"/>
                  </a:cxn>
                  <a:cxn ang="0">
                    <a:pos x="121" y="275"/>
                  </a:cxn>
                  <a:cxn ang="0">
                    <a:pos x="132" y="268"/>
                  </a:cxn>
                  <a:cxn ang="0">
                    <a:pos x="135" y="256"/>
                  </a:cxn>
                  <a:cxn ang="0">
                    <a:pos x="127" y="243"/>
                  </a:cxn>
                  <a:cxn ang="0">
                    <a:pos x="104" y="230"/>
                  </a:cxn>
                  <a:cxn ang="0">
                    <a:pos x="84" y="191"/>
                  </a:cxn>
                  <a:cxn ang="0">
                    <a:pos x="91" y="160"/>
                  </a:cxn>
                  <a:cxn ang="0">
                    <a:pos x="112" y="144"/>
                  </a:cxn>
                  <a:cxn ang="0">
                    <a:pos x="133" y="151"/>
                  </a:cxn>
                  <a:cxn ang="0">
                    <a:pos x="151" y="166"/>
                  </a:cxn>
                  <a:cxn ang="0">
                    <a:pos x="158" y="174"/>
                  </a:cxn>
                  <a:cxn ang="0">
                    <a:pos x="197" y="95"/>
                  </a:cxn>
                  <a:cxn ang="0">
                    <a:pos x="292" y="51"/>
                  </a:cxn>
                </a:cxnLst>
                <a:rect l="0" t="0" r="r" b="b"/>
                <a:pathLst>
                  <a:path w="315" h="466">
                    <a:moveTo>
                      <a:pt x="292" y="51"/>
                    </a:moveTo>
                    <a:lnTo>
                      <a:pt x="256" y="17"/>
                    </a:lnTo>
                    <a:lnTo>
                      <a:pt x="254" y="16"/>
                    </a:lnTo>
                    <a:lnTo>
                      <a:pt x="247" y="14"/>
                    </a:lnTo>
                    <a:lnTo>
                      <a:pt x="237" y="10"/>
                    </a:lnTo>
                    <a:lnTo>
                      <a:pt x="223" y="7"/>
                    </a:lnTo>
                    <a:lnTo>
                      <a:pt x="206" y="3"/>
                    </a:lnTo>
                    <a:lnTo>
                      <a:pt x="187" y="1"/>
                    </a:lnTo>
                    <a:lnTo>
                      <a:pt x="167" y="0"/>
                    </a:lnTo>
                    <a:lnTo>
                      <a:pt x="146" y="1"/>
                    </a:lnTo>
                    <a:lnTo>
                      <a:pt x="124" y="4"/>
                    </a:lnTo>
                    <a:lnTo>
                      <a:pt x="102" y="12"/>
                    </a:lnTo>
                    <a:lnTo>
                      <a:pt x="82" y="23"/>
                    </a:lnTo>
                    <a:lnTo>
                      <a:pt x="62" y="39"/>
                    </a:lnTo>
                    <a:lnTo>
                      <a:pt x="45" y="59"/>
                    </a:lnTo>
                    <a:lnTo>
                      <a:pt x="30" y="86"/>
                    </a:lnTo>
                    <a:lnTo>
                      <a:pt x="19" y="118"/>
                    </a:lnTo>
                    <a:lnTo>
                      <a:pt x="10" y="158"/>
                    </a:lnTo>
                    <a:lnTo>
                      <a:pt x="9" y="160"/>
                    </a:lnTo>
                    <a:lnTo>
                      <a:pt x="9" y="162"/>
                    </a:lnTo>
                    <a:lnTo>
                      <a:pt x="9" y="164"/>
                    </a:lnTo>
                    <a:lnTo>
                      <a:pt x="9" y="166"/>
                    </a:lnTo>
                    <a:lnTo>
                      <a:pt x="6" y="177"/>
                    </a:lnTo>
                    <a:lnTo>
                      <a:pt x="2" y="196"/>
                    </a:lnTo>
                    <a:lnTo>
                      <a:pt x="0" y="221"/>
                    </a:lnTo>
                    <a:lnTo>
                      <a:pt x="0" y="251"/>
                    </a:lnTo>
                    <a:lnTo>
                      <a:pt x="2" y="285"/>
                    </a:lnTo>
                    <a:lnTo>
                      <a:pt x="8" y="321"/>
                    </a:lnTo>
                    <a:lnTo>
                      <a:pt x="20" y="360"/>
                    </a:lnTo>
                    <a:lnTo>
                      <a:pt x="38" y="399"/>
                    </a:lnTo>
                    <a:lnTo>
                      <a:pt x="45" y="410"/>
                    </a:lnTo>
                    <a:lnTo>
                      <a:pt x="52" y="419"/>
                    </a:lnTo>
                    <a:lnTo>
                      <a:pt x="60" y="427"/>
                    </a:lnTo>
                    <a:lnTo>
                      <a:pt x="67" y="434"/>
                    </a:lnTo>
                    <a:lnTo>
                      <a:pt x="71" y="442"/>
                    </a:lnTo>
                    <a:lnTo>
                      <a:pt x="75" y="450"/>
                    </a:lnTo>
                    <a:lnTo>
                      <a:pt x="75" y="458"/>
                    </a:lnTo>
                    <a:lnTo>
                      <a:pt x="71" y="466"/>
                    </a:lnTo>
                    <a:lnTo>
                      <a:pt x="73" y="465"/>
                    </a:lnTo>
                    <a:lnTo>
                      <a:pt x="77" y="461"/>
                    </a:lnTo>
                    <a:lnTo>
                      <a:pt x="82" y="455"/>
                    </a:lnTo>
                    <a:lnTo>
                      <a:pt x="86" y="447"/>
                    </a:lnTo>
                    <a:lnTo>
                      <a:pt x="90" y="438"/>
                    </a:lnTo>
                    <a:lnTo>
                      <a:pt x="90" y="426"/>
                    </a:lnTo>
                    <a:lnTo>
                      <a:pt x="85" y="411"/>
                    </a:lnTo>
                    <a:lnTo>
                      <a:pt x="75" y="395"/>
                    </a:lnTo>
                    <a:lnTo>
                      <a:pt x="66" y="381"/>
                    </a:lnTo>
                    <a:lnTo>
                      <a:pt x="55" y="366"/>
                    </a:lnTo>
                    <a:lnTo>
                      <a:pt x="46" y="351"/>
                    </a:lnTo>
                    <a:lnTo>
                      <a:pt x="38" y="335"/>
                    </a:lnTo>
                    <a:lnTo>
                      <a:pt x="31" y="319"/>
                    </a:lnTo>
                    <a:lnTo>
                      <a:pt x="27" y="304"/>
                    </a:lnTo>
                    <a:lnTo>
                      <a:pt x="25" y="288"/>
                    </a:lnTo>
                    <a:lnTo>
                      <a:pt x="27" y="273"/>
                    </a:lnTo>
                    <a:lnTo>
                      <a:pt x="40" y="301"/>
                    </a:lnTo>
                    <a:lnTo>
                      <a:pt x="56" y="326"/>
                    </a:lnTo>
                    <a:lnTo>
                      <a:pt x="74" y="349"/>
                    </a:lnTo>
                    <a:lnTo>
                      <a:pt x="90" y="373"/>
                    </a:lnTo>
                    <a:lnTo>
                      <a:pt x="104" y="395"/>
                    </a:lnTo>
                    <a:lnTo>
                      <a:pt x="114" y="418"/>
                    </a:lnTo>
                    <a:lnTo>
                      <a:pt x="117" y="442"/>
                    </a:lnTo>
                    <a:lnTo>
                      <a:pt x="114" y="466"/>
                    </a:lnTo>
                    <a:lnTo>
                      <a:pt x="119" y="460"/>
                    </a:lnTo>
                    <a:lnTo>
                      <a:pt x="127" y="453"/>
                    </a:lnTo>
                    <a:lnTo>
                      <a:pt x="137" y="444"/>
                    </a:lnTo>
                    <a:lnTo>
                      <a:pt x="147" y="435"/>
                    </a:lnTo>
                    <a:lnTo>
                      <a:pt x="154" y="423"/>
                    </a:lnTo>
                    <a:lnTo>
                      <a:pt x="159" y="411"/>
                    </a:lnTo>
                    <a:lnTo>
                      <a:pt x="158" y="396"/>
                    </a:lnTo>
                    <a:lnTo>
                      <a:pt x="148" y="380"/>
                    </a:lnTo>
                    <a:lnTo>
                      <a:pt x="146" y="376"/>
                    </a:lnTo>
                    <a:lnTo>
                      <a:pt x="141" y="373"/>
                    </a:lnTo>
                    <a:lnTo>
                      <a:pt x="137" y="371"/>
                    </a:lnTo>
                    <a:lnTo>
                      <a:pt x="132" y="367"/>
                    </a:lnTo>
                    <a:lnTo>
                      <a:pt x="127" y="365"/>
                    </a:lnTo>
                    <a:lnTo>
                      <a:pt x="122" y="363"/>
                    </a:lnTo>
                    <a:lnTo>
                      <a:pt x="117" y="359"/>
                    </a:lnTo>
                    <a:lnTo>
                      <a:pt x="114" y="357"/>
                    </a:lnTo>
                    <a:lnTo>
                      <a:pt x="102" y="329"/>
                    </a:lnTo>
                    <a:lnTo>
                      <a:pt x="101" y="304"/>
                    </a:lnTo>
                    <a:lnTo>
                      <a:pt x="107" y="285"/>
                    </a:lnTo>
                    <a:lnTo>
                      <a:pt x="121" y="275"/>
                    </a:lnTo>
                    <a:lnTo>
                      <a:pt x="128" y="272"/>
                    </a:lnTo>
                    <a:lnTo>
                      <a:pt x="132" y="268"/>
                    </a:lnTo>
                    <a:lnTo>
                      <a:pt x="135" y="263"/>
                    </a:lnTo>
                    <a:lnTo>
                      <a:pt x="135" y="256"/>
                    </a:lnTo>
                    <a:lnTo>
                      <a:pt x="132" y="249"/>
                    </a:lnTo>
                    <a:lnTo>
                      <a:pt x="127" y="243"/>
                    </a:lnTo>
                    <a:lnTo>
                      <a:pt x="116" y="236"/>
                    </a:lnTo>
                    <a:lnTo>
                      <a:pt x="104" y="230"/>
                    </a:lnTo>
                    <a:lnTo>
                      <a:pt x="87" y="214"/>
                    </a:lnTo>
                    <a:lnTo>
                      <a:pt x="84" y="191"/>
                    </a:lnTo>
                    <a:lnTo>
                      <a:pt x="87" y="170"/>
                    </a:lnTo>
                    <a:lnTo>
                      <a:pt x="91" y="160"/>
                    </a:lnTo>
                    <a:lnTo>
                      <a:pt x="101" y="149"/>
                    </a:lnTo>
                    <a:lnTo>
                      <a:pt x="112" y="144"/>
                    </a:lnTo>
                    <a:lnTo>
                      <a:pt x="123" y="145"/>
                    </a:lnTo>
                    <a:lnTo>
                      <a:pt x="133" y="151"/>
                    </a:lnTo>
                    <a:lnTo>
                      <a:pt x="143" y="158"/>
                    </a:lnTo>
                    <a:lnTo>
                      <a:pt x="151" y="166"/>
                    </a:lnTo>
                    <a:lnTo>
                      <a:pt x="155" y="172"/>
                    </a:lnTo>
                    <a:lnTo>
                      <a:pt x="158" y="174"/>
                    </a:lnTo>
                    <a:lnTo>
                      <a:pt x="191" y="173"/>
                    </a:lnTo>
                    <a:lnTo>
                      <a:pt x="197" y="95"/>
                    </a:lnTo>
                    <a:lnTo>
                      <a:pt x="315" y="104"/>
                    </a:lnTo>
                    <a:lnTo>
                      <a:pt x="292" y="5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0" name="Freeform 6"/>
              <p:cNvSpPr>
                <a:spLocks/>
              </p:cNvSpPr>
              <p:nvPr/>
            </p:nvSpPr>
            <p:spPr bwMode="auto">
              <a:xfrm>
                <a:off x="651" y="23"/>
                <a:ext cx="68" cy="82"/>
              </a:xfrm>
              <a:custGeom>
                <a:avLst/>
                <a:gdLst/>
                <a:ahLst/>
                <a:cxnLst>
                  <a:cxn ang="0">
                    <a:pos x="127" y="0"/>
                  </a:cxn>
                  <a:cxn ang="0">
                    <a:pos x="115" y="3"/>
                  </a:cxn>
                  <a:cxn ang="0">
                    <a:pos x="100" y="10"/>
                  </a:cxn>
                  <a:cxn ang="0">
                    <a:pos x="84" y="19"/>
                  </a:cxn>
                  <a:cxn ang="0">
                    <a:pos x="68" y="32"/>
                  </a:cxn>
                  <a:cxn ang="0">
                    <a:pos x="52" y="48"/>
                  </a:cxn>
                  <a:cxn ang="0">
                    <a:pos x="37" y="70"/>
                  </a:cxn>
                  <a:cxn ang="0">
                    <a:pos x="26" y="96"/>
                  </a:cxn>
                  <a:cxn ang="0">
                    <a:pos x="18" y="127"/>
                  </a:cxn>
                  <a:cxn ang="0">
                    <a:pos x="16" y="130"/>
                  </a:cxn>
                  <a:cxn ang="0">
                    <a:pos x="14" y="138"/>
                  </a:cxn>
                  <a:cxn ang="0">
                    <a:pos x="8" y="148"/>
                  </a:cxn>
                  <a:cxn ang="0">
                    <a:pos x="0" y="154"/>
                  </a:cxn>
                  <a:cxn ang="0">
                    <a:pos x="6" y="161"/>
                  </a:cxn>
                  <a:cxn ang="0">
                    <a:pos x="14" y="164"/>
                  </a:cxn>
                  <a:cxn ang="0">
                    <a:pos x="25" y="151"/>
                  </a:cxn>
                  <a:cxn ang="0">
                    <a:pos x="34" y="114"/>
                  </a:cxn>
                  <a:cxn ang="0">
                    <a:pos x="43" y="85"/>
                  </a:cxn>
                  <a:cxn ang="0">
                    <a:pos x="57" y="62"/>
                  </a:cxn>
                  <a:cxn ang="0">
                    <a:pos x="73" y="43"/>
                  </a:cxn>
                  <a:cxn ang="0">
                    <a:pos x="91" y="29"/>
                  </a:cxn>
                  <a:cxn ang="0">
                    <a:pos x="108" y="19"/>
                  </a:cxn>
                  <a:cxn ang="0">
                    <a:pos x="122" y="13"/>
                  </a:cxn>
                  <a:cxn ang="0">
                    <a:pos x="133" y="9"/>
                  </a:cxn>
                  <a:cxn ang="0">
                    <a:pos x="136" y="8"/>
                  </a:cxn>
                  <a:cxn ang="0">
                    <a:pos x="135" y="6"/>
                  </a:cxn>
                  <a:cxn ang="0">
                    <a:pos x="133" y="3"/>
                  </a:cxn>
                  <a:cxn ang="0">
                    <a:pos x="130" y="2"/>
                  </a:cxn>
                  <a:cxn ang="0">
                    <a:pos x="127" y="0"/>
                  </a:cxn>
                </a:cxnLst>
                <a:rect l="0" t="0" r="r" b="b"/>
                <a:pathLst>
                  <a:path w="136" h="164">
                    <a:moveTo>
                      <a:pt x="127" y="0"/>
                    </a:moveTo>
                    <a:lnTo>
                      <a:pt x="115" y="3"/>
                    </a:lnTo>
                    <a:lnTo>
                      <a:pt x="100" y="10"/>
                    </a:lnTo>
                    <a:lnTo>
                      <a:pt x="84" y="19"/>
                    </a:lnTo>
                    <a:lnTo>
                      <a:pt x="68" y="32"/>
                    </a:lnTo>
                    <a:lnTo>
                      <a:pt x="52" y="48"/>
                    </a:lnTo>
                    <a:lnTo>
                      <a:pt x="37" y="70"/>
                    </a:lnTo>
                    <a:lnTo>
                      <a:pt x="26" y="96"/>
                    </a:lnTo>
                    <a:lnTo>
                      <a:pt x="18" y="127"/>
                    </a:lnTo>
                    <a:lnTo>
                      <a:pt x="16" y="130"/>
                    </a:lnTo>
                    <a:lnTo>
                      <a:pt x="14" y="138"/>
                    </a:lnTo>
                    <a:lnTo>
                      <a:pt x="8" y="148"/>
                    </a:lnTo>
                    <a:lnTo>
                      <a:pt x="0" y="154"/>
                    </a:lnTo>
                    <a:lnTo>
                      <a:pt x="6" y="161"/>
                    </a:lnTo>
                    <a:lnTo>
                      <a:pt x="14" y="164"/>
                    </a:lnTo>
                    <a:lnTo>
                      <a:pt x="25" y="151"/>
                    </a:lnTo>
                    <a:lnTo>
                      <a:pt x="34" y="114"/>
                    </a:lnTo>
                    <a:lnTo>
                      <a:pt x="43" y="85"/>
                    </a:lnTo>
                    <a:lnTo>
                      <a:pt x="57" y="62"/>
                    </a:lnTo>
                    <a:lnTo>
                      <a:pt x="73" y="43"/>
                    </a:lnTo>
                    <a:lnTo>
                      <a:pt x="91" y="29"/>
                    </a:lnTo>
                    <a:lnTo>
                      <a:pt x="108" y="19"/>
                    </a:lnTo>
                    <a:lnTo>
                      <a:pt x="122" y="13"/>
                    </a:lnTo>
                    <a:lnTo>
                      <a:pt x="133" y="9"/>
                    </a:lnTo>
                    <a:lnTo>
                      <a:pt x="136" y="8"/>
                    </a:lnTo>
                    <a:lnTo>
                      <a:pt x="135" y="6"/>
                    </a:lnTo>
                    <a:lnTo>
                      <a:pt x="133" y="3"/>
                    </a:lnTo>
                    <a:lnTo>
                      <a:pt x="130" y="2"/>
                    </a:lnTo>
                    <a:lnTo>
                      <a:pt x="127" y="0"/>
                    </a:lnTo>
                    <a:close/>
                  </a:path>
                </a:pathLst>
              </a:custGeom>
              <a:solidFill>
                <a:srgbClr val="CE0F6D"/>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1" name="Freeform 7"/>
              <p:cNvSpPr>
                <a:spLocks/>
              </p:cNvSpPr>
              <p:nvPr/>
            </p:nvSpPr>
            <p:spPr bwMode="auto">
              <a:xfrm>
                <a:off x="651" y="22"/>
                <a:ext cx="63" cy="79"/>
              </a:xfrm>
              <a:custGeom>
                <a:avLst/>
                <a:gdLst/>
                <a:ahLst/>
                <a:cxnLst>
                  <a:cxn ang="0">
                    <a:pos x="19" y="131"/>
                  </a:cxn>
                  <a:cxn ang="0">
                    <a:pos x="27" y="100"/>
                  </a:cxn>
                  <a:cxn ang="0">
                    <a:pos x="38" y="74"/>
                  </a:cxn>
                  <a:cxn ang="0">
                    <a:pos x="53" y="52"/>
                  </a:cxn>
                  <a:cxn ang="0">
                    <a:pos x="69" y="36"/>
                  </a:cxn>
                  <a:cxn ang="0">
                    <a:pos x="85" y="23"/>
                  </a:cxn>
                  <a:cxn ang="0">
                    <a:pos x="101" y="14"/>
                  </a:cxn>
                  <a:cxn ang="0">
                    <a:pos x="116" y="7"/>
                  </a:cxn>
                  <a:cxn ang="0">
                    <a:pos x="128" y="4"/>
                  </a:cxn>
                  <a:cxn ang="0">
                    <a:pos x="123" y="3"/>
                  </a:cxn>
                  <a:cxn ang="0">
                    <a:pos x="119" y="2"/>
                  </a:cxn>
                  <a:cxn ang="0">
                    <a:pos x="114" y="0"/>
                  </a:cxn>
                  <a:cxn ang="0">
                    <a:pos x="108" y="0"/>
                  </a:cxn>
                  <a:cxn ang="0">
                    <a:pos x="101" y="2"/>
                  </a:cxn>
                  <a:cxn ang="0">
                    <a:pos x="94" y="3"/>
                  </a:cxn>
                  <a:cxn ang="0">
                    <a:pos x="88" y="6"/>
                  </a:cxn>
                  <a:cxn ang="0">
                    <a:pos x="80" y="10"/>
                  </a:cxn>
                  <a:cxn ang="0">
                    <a:pos x="51" y="28"/>
                  </a:cxn>
                  <a:cxn ang="0">
                    <a:pos x="29" y="51"/>
                  </a:cxn>
                  <a:cxn ang="0">
                    <a:pos x="15" y="74"/>
                  </a:cxn>
                  <a:cxn ang="0">
                    <a:pos x="6" y="97"/>
                  </a:cxn>
                  <a:cxn ang="0">
                    <a:pos x="1" y="118"/>
                  </a:cxn>
                  <a:cxn ang="0">
                    <a:pos x="0" y="137"/>
                  </a:cxn>
                  <a:cxn ang="0">
                    <a:pos x="0" y="149"/>
                  </a:cxn>
                  <a:cxn ang="0">
                    <a:pos x="1" y="156"/>
                  </a:cxn>
                  <a:cxn ang="0">
                    <a:pos x="1" y="157"/>
                  </a:cxn>
                  <a:cxn ang="0">
                    <a:pos x="1" y="157"/>
                  </a:cxn>
                  <a:cxn ang="0">
                    <a:pos x="1" y="157"/>
                  </a:cxn>
                  <a:cxn ang="0">
                    <a:pos x="1" y="158"/>
                  </a:cxn>
                  <a:cxn ang="0">
                    <a:pos x="9" y="152"/>
                  </a:cxn>
                  <a:cxn ang="0">
                    <a:pos x="15" y="142"/>
                  </a:cxn>
                  <a:cxn ang="0">
                    <a:pos x="17" y="134"/>
                  </a:cxn>
                  <a:cxn ang="0">
                    <a:pos x="19" y="131"/>
                  </a:cxn>
                </a:cxnLst>
                <a:rect l="0" t="0" r="r" b="b"/>
                <a:pathLst>
                  <a:path w="128" h="158">
                    <a:moveTo>
                      <a:pt x="19" y="131"/>
                    </a:moveTo>
                    <a:lnTo>
                      <a:pt x="27" y="100"/>
                    </a:lnTo>
                    <a:lnTo>
                      <a:pt x="38" y="74"/>
                    </a:lnTo>
                    <a:lnTo>
                      <a:pt x="53" y="52"/>
                    </a:lnTo>
                    <a:lnTo>
                      <a:pt x="69" y="36"/>
                    </a:lnTo>
                    <a:lnTo>
                      <a:pt x="85" y="23"/>
                    </a:lnTo>
                    <a:lnTo>
                      <a:pt x="101" y="14"/>
                    </a:lnTo>
                    <a:lnTo>
                      <a:pt x="116" y="7"/>
                    </a:lnTo>
                    <a:lnTo>
                      <a:pt x="128" y="4"/>
                    </a:lnTo>
                    <a:lnTo>
                      <a:pt x="123" y="3"/>
                    </a:lnTo>
                    <a:lnTo>
                      <a:pt x="119" y="2"/>
                    </a:lnTo>
                    <a:lnTo>
                      <a:pt x="114" y="0"/>
                    </a:lnTo>
                    <a:lnTo>
                      <a:pt x="108" y="0"/>
                    </a:lnTo>
                    <a:lnTo>
                      <a:pt x="101" y="2"/>
                    </a:lnTo>
                    <a:lnTo>
                      <a:pt x="94" y="3"/>
                    </a:lnTo>
                    <a:lnTo>
                      <a:pt x="88" y="6"/>
                    </a:lnTo>
                    <a:lnTo>
                      <a:pt x="80" y="10"/>
                    </a:lnTo>
                    <a:lnTo>
                      <a:pt x="51" y="28"/>
                    </a:lnTo>
                    <a:lnTo>
                      <a:pt x="29" y="51"/>
                    </a:lnTo>
                    <a:lnTo>
                      <a:pt x="15" y="74"/>
                    </a:lnTo>
                    <a:lnTo>
                      <a:pt x="6" y="97"/>
                    </a:lnTo>
                    <a:lnTo>
                      <a:pt x="1" y="118"/>
                    </a:lnTo>
                    <a:lnTo>
                      <a:pt x="0" y="137"/>
                    </a:lnTo>
                    <a:lnTo>
                      <a:pt x="0" y="149"/>
                    </a:lnTo>
                    <a:lnTo>
                      <a:pt x="1" y="156"/>
                    </a:lnTo>
                    <a:lnTo>
                      <a:pt x="1" y="157"/>
                    </a:lnTo>
                    <a:lnTo>
                      <a:pt x="1" y="157"/>
                    </a:lnTo>
                    <a:lnTo>
                      <a:pt x="1" y="157"/>
                    </a:lnTo>
                    <a:lnTo>
                      <a:pt x="1" y="158"/>
                    </a:lnTo>
                    <a:lnTo>
                      <a:pt x="9" y="152"/>
                    </a:lnTo>
                    <a:lnTo>
                      <a:pt x="15" y="142"/>
                    </a:lnTo>
                    <a:lnTo>
                      <a:pt x="17" y="134"/>
                    </a:lnTo>
                    <a:lnTo>
                      <a:pt x="19" y="131"/>
                    </a:lnTo>
                    <a:close/>
                  </a:path>
                </a:pathLst>
              </a:custGeom>
              <a:solidFill>
                <a:srgbClr val="FF3F9E"/>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nvGrpSpPr>
              <p:cNvPr id="16392" name="Group 8"/>
              <p:cNvGrpSpPr>
                <a:grpSpLocks/>
              </p:cNvGrpSpPr>
              <p:nvPr/>
            </p:nvGrpSpPr>
            <p:grpSpPr bwMode="auto">
              <a:xfrm>
                <a:off x="71" y="45"/>
                <a:ext cx="926" cy="1021"/>
                <a:chOff x="71" y="45"/>
                <a:chExt cx="926" cy="1021"/>
              </a:xfrm>
            </p:grpSpPr>
            <p:sp>
              <p:nvSpPr>
                <p:cNvPr id="16393" name="Freeform 9"/>
                <p:cNvSpPr>
                  <a:spLocks/>
                </p:cNvSpPr>
                <p:nvPr/>
              </p:nvSpPr>
              <p:spPr bwMode="auto">
                <a:xfrm>
                  <a:off x="719" y="191"/>
                  <a:ext cx="74" cy="48"/>
                </a:xfrm>
                <a:custGeom>
                  <a:avLst/>
                  <a:gdLst/>
                  <a:ahLst/>
                  <a:cxnLst>
                    <a:cxn ang="0">
                      <a:pos x="67" y="0"/>
                    </a:cxn>
                    <a:cxn ang="0">
                      <a:pos x="67" y="4"/>
                    </a:cxn>
                    <a:cxn ang="0">
                      <a:pos x="66" y="12"/>
                    </a:cxn>
                    <a:cxn ang="0">
                      <a:pos x="67" y="23"/>
                    </a:cxn>
                    <a:cxn ang="0">
                      <a:pos x="68" y="36"/>
                    </a:cxn>
                    <a:cxn ang="0">
                      <a:pos x="72" y="50"/>
                    </a:cxn>
                    <a:cxn ang="0">
                      <a:pos x="79" y="61"/>
                    </a:cxn>
                    <a:cxn ang="0">
                      <a:pos x="90" y="69"/>
                    </a:cxn>
                    <a:cxn ang="0">
                      <a:pos x="106" y="72"/>
                    </a:cxn>
                    <a:cxn ang="0">
                      <a:pos x="134" y="74"/>
                    </a:cxn>
                    <a:cxn ang="0">
                      <a:pos x="147" y="76"/>
                    </a:cxn>
                    <a:cxn ang="0">
                      <a:pos x="147" y="80"/>
                    </a:cxn>
                    <a:cxn ang="0">
                      <a:pos x="137" y="84"/>
                    </a:cxn>
                    <a:cxn ang="0">
                      <a:pos x="121" y="88"/>
                    </a:cxn>
                    <a:cxn ang="0">
                      <a:pos x="101" y="93"/>
                    </a:cxn>
                    <a:cxn ang="0">
                      <a:pos x="82" y="95"/>
                    </a:cxn>
                    <a:cxn ang="0">
                      <a:pos x="67" y="96"/>
                    </a:cxn>
                    <a:cxn ang="0">
                      <a:pos x="54" y="96"/>
                    </a:cxn>
                    <a:cxn ang="0">
                      <a:pos x="41" y="96"/>
                    </a:cxn>
                    <a:cxn ang="0">
                      <a:pos x="29" y="95"/>
                    </a:cxn>
                    <a:cxn ang="0">
                      <a:pos x="18" y="94"/>
                    </a:cxn>
                    <a:cxn ang="0">
                      <a:pos x="9" y="91"/>
                    </a:cxn>
                    <a:cxn ang="0">
                      <a:pos x="3" y="85"/>
                    </a:cxn>
                    <a:cxn ang="0">
                      <a:pos x="0" y="77"/>
                    </a:cxn>
                    <a:cxn ang="0">
                      <a:pos x="1" y="67"/>
                    </a:cxn>
                    <a:cxn ang="0">
                      <a:pos x="6" y="55"/>
                    </a:cxn>
                    <a:cxn ang="0">
                      <a:pos x="14" y="44"/>
                    </a:cxn>
                    <a:cxn ang="0">
                      <a:pos x="24" y="32"/>
                    </a:cxn>
                    <a:cxn ang="0">
                      <a:pos x="36" y="22"/>
                    </a:cxn>
                    <a:cxn ang="0">
                      <a:pos x="47" y="13"/>
                    </a:cxn>
                    <a:cxn ang="0">
                      <a:pos x="57" y="6"/>
                    </a:cxn>
                    <a:cxn ang="0">
                      <a:pos x="64" y="1"/>
                    </a:cxn>
                    <a:cxn ang="0">
                      <a:pos x="67" y="0"/>
                    </a:cxn>
                  </a:cxnLst>
                  <a:rect l="0" t="0" r="r" b="b"/>
                  <a:pathLst>
                    <a:path w="147" h="96">
                      <a:moveTo>
                        <a:pt x="67" y="0"/>
                      </a:moveTo>
                      <a:lnTo>
                        <a:pt x="67" y="4"/>
                      </a:lnTo>
                      <a:lnTo>
                        <a:pt x="66" y="12"/>
                      </a:lnTo>
                      <a:lnTo>
                        <a:pt x="67" y="23"/>
                      </a:lnTo>
                      <a:lnTo>
                        <a:pt x="68" y="36"/>
                      </a:lnTo>
                      <a:lnTo>
                        <a:pt x="72" y="50"/>
                      </a:lnTo>
                      <a:lnTo>
                        <a:pt x="79" y="61"/>
                      </a:lnTo>
                      <a:lnTo>
                        <a:pt x="90" y="69"/>
                      </a:lnTo>
                      <a:lnTo>
                        <a:pt x="106" y="72"/>
                      </a:lnTo>
                      <a:lnTo>
                        <a:pt x="134" y="74"/>
                      </a:lnTo>
                      <a:lnTo>
                        <a:pt x="147" y="76"/>
                      </a:lnTo>
                      <a:lnTo>
                        <a:pt x="147" y="80"/>
                      </a:lnTo>
                      <a:lnTo>
                        <a:pt x="137" y="84"/>
                      </a:lnTo>
                      <a:lnTo>
                        <a:pt x="121" y="88"/>
                      </a:lnTo>
                      <a:lnTo>
                        <a:pt x="101" y="93"/>
                      </a:lnTo>
                      <a:lnTo>
                        <a:pt x="82" y="95"/>
                      </a:lnTo>
                      <a:lnTo>
                        <a:pt x="67" y="96"/>
                      </a:lnTo>
                      <a:lnTo>
                        <a:pt x="54" y="96"/>
                      </a:lnTo>
                      <a:lnTo>
                        <a:pt x="41" y="96"/>
                      </a:lnTo>
                      <a:lnTo>
                        <a:pt x="29" y="95"/>
                      </a:lnTo>
                      <a:lnTo>
                        <a:pt x="18" y="94"/>
                      </a:lnTo>
                      <a:lnTo>
                        <a:pt x="9" y="91"/>
                      </a:lnTo>
                      <a:lnTo>
                        <a:pt x="3" y="85"/>
                      </a:lnTo>
                      <a:lnTo>
                        <a:pt x="0" y="77"/>
                      </a:lnTo>
                      <a:lnTo>
                        <a:pt x="1" y="67"/>
                      </a:lnTo>
                      <a:lnTo>
                        <a:pt x="6" y="55"/>
                      </a:lnTo>
                      <a:lnTo>
                        <a:pt x="14" y="44"/>
                      </a:lnTo>
                      <a:lnTo>
                        <a:pt x="24" y="32"/>
                      </a:lnTo>
                      <a:lnTo>
                        <a:pt x="36" y="22"/>
                      </a:lnTo>
                      <a:lnTo>
                        <a:pt x="47" y="13"/>
                      </a:lnTo>
                      <a:lnTo>
                        <a:pt x="57" y="6"/>
                      </a:lnTo>
                      <a:lnTo>
                        <a:pt x="64" y="1"/>
                      </a:lnTo>
                      <a:lnTo>
                        <a:pt x="67"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4" name="Freeform 10"/>
                <p:cNvSpPr>
                  <a:spLocks/>
                </p:cNvSpPr>
                <p:nvPr/>
              </p:nvSpPr>
              <p:spPr bwMode="auto">
                <a:xfrm>
                  <a:off x="71" y="362"/>
                  <a:ext cx="926" cy="325"/>
                </a:xfrm>
                <a:custGeom>
                  <a:avLst/>
                  <a:gdLst/>
                  <a:ahLst/>
                  <a:cxnLst>
                    <a:cxn ang="0">
                      <a:pos x="1439" y="84"/>
                    </a:cxn>
                    <a:cxn ang="0">
                      <a:pos x="1297" y="43"/>
                    </a:cxn>
                    <a:cxn ang="0">
                      <a:pos x="1148" y="17"/>
                    </a:cxn>
                    <a:cxn ang="0">
                      <a:pos x="995" y="2"/>
                    </a:cxn>
                    <a:cxn ang="0">
                      <a:pos x="842" y="0"/>
                    </a:cxn>
                    <a:cxn ang="0">
                      <a:pos x="692" y="6"/>
                    </a:cxn>
                    <a:cxn ang="0">
                      <a:pos x="549" y="22"/>
                    </a:cxn>
                    <a:cxn ang="0">
                      <a:pos x="417" y="44"/>
                    </a:cxn>
                    <a:cxn ang="0">
                      <a:pos x="300" y="71"/>
                    </a:cxn>
                    <a:cxn ang="0">
                      <a:pos x="200" y="101"/>
                    </a:cxn>
                    <a:cxn ang="0">
                      <a:pos x="121" y="133"/>
                    </a:cxn>
                    <a:cxn ang="0">
                      <a:pos x="26" y="209"/>
                    </a:cxn>
                    <a:cxn ang="0">
                      <a:pos x="0" y="298"/>
                    </a:cxn>
                    <a:cxn ang="0">
                      <a:pos x="35" y="394"/>
                    </a:cxn>
                    <a:cxn ang="0">
                      <a:pos x="127" y="489"/>
                    </a:cxn>
                    <a:cxn ang="0">
                      <a:pos x="267" y="579"/>
                    </a:cxn>
                    <a:cxn ang="0">
                      <a:pos x="417" y="638"/>
                    </a:cxn>
                    <a:cxn ang="0">
                      <a:pos x="539" y="647"/>
                    </a:cxn>
                    <a:cxn ang="0">
                      <a:pos x="638" y="628"/>
                    </a:cxn>
                    <a:cxn ang="0">
                      <a:pos x="709" y="596"/>
                    </a:cxn>
                    <a:cxn ang="0">
                      <a:pos x="749" y="570"/>
                    </a:cxn>
                    <a:cxn ang="0">
                      <a:pos x="757" y="563"/>
                    </a:cxn>
                    <a:cxn ang="0">
                      <a:pos x="758" y="563"/>
                    </a:cxn>
                    <a:cxn ang="0">
                      <a:pos x="738" y="542"/>
                    </a:cxn>
                    <a:cxn ang="0">
                      <a:pos x="735" y="544"/>
                    </a:cxn>
                    <a:cxn ang="0">
                      <a:pos x="712" y="564"/>
                    </a:cxn>
                    <a:cxn ang="0">
                      <a:pos x="663" y="591"/>
                    </a:cxn>
                    <a:cxn ang="0">
                      <a:pos x="587" y="615"/>
                    </a:cxn>
                    <a:cxn ang="0">
                      <a:pos x="485" y="620"/>
                    </a:cxn>
                    <a:cxn ang="0">
                      <a:pos x="357" y="591"/>
                    </a:cxn>
                    <a:cxn ang="0">
                      <a:pos x="232" y="532"/>
                    </a:cxn>
                    <a:cxn ang="0">
                      <a:pos x="119" y="447"/>
                    </a:cxn>
                    <a:cxn ang="0">
                      <a:pos x="42" y="351"/>
                    </a:cxn>
                    <a:cxn ang="0">
                      <a:pos x="26" y="254"/>
                    </a:cxn>
                    <a:cxn ang="0">
                      <a:pos x="98" y="169"/>
                    </a:cxn>
                    <a:cxn ang="0">
                      <a:pos x="194" y="127"/>
                    </a:cxn>
                    <a:cxn ang="0">
                      <a:pos x="282" y="99"/>
                    </a:cxn>
                    <a:cxn ang="0">
                      <a:pos x="389" y="74"/>
                    </a:cxn>
                    <a:cxn ang="0">
                      <a:pos x="511" y="51"/>
                    </a:cxn>
                    <a:cxn ang="0">
                      <a:pos x="644" y="33"/>
                    </a:cxn>
                    <a:cxn ang="0">
                      <a:pos x="785" y="21"/>
                    </a:cxn>
                    <a:cxn ang="0">
                      <a:pos x="929" y="18"/>
                    </a:cxn>
                    <a:cxn ang="0">
                      <a:pos x="1075" y="25"/>
                    </a:cxn>
                    <a:cxn ang="0">
                      <a:pos x="1219" y="43"/>
                    </a:cxn>
                    <a:cxn ang="0">
                      <a:pos x="1356" y="74"/>
                    </a:cxn>
                    <a:cxn ang="0">
                      <a:pos x="1484" y="121"/>
                    </a:cxn>
                    <a:cxn ang="0">
                      <a:pos x="1689" y="226"/>
                    </a:cxn>
                    <a:cxn ang="0">
                      <a:pos x="1796" y="312"/>
                    </a:cxn>
                    <a:cxn ang="0">
                      <a:pos x="1823" y="377"/>
                    </a:cxn>
                    <a:cxn ang="0">
                      <a:pos x="1790" y="423"/>
                    </a:cxn>
                    <a:cxn ang="0">
                      <a:pos x="1719" y="449"/>
                    </a:cxn>
                    <a:cxn ang="0">
                      <a:pos x="1681" y="454"/>
                    </a:cxn>
                    <a:cxn ang="0">
                      <a:pos x="1680" y="473"/>
                    </a:cxn>
                    <a:cxn ang="0">
                      <a:pos x="1700" y="472"/>
                    </a:cxn>
                    <a:cxn ang="0">
                      <a:pos x="1765" y="460"/>
                    </a:cxn>
                    <a:cxn ang="0">
                      <a:pos x="1831" y="425"/>
                    </a:cxn>
                    <a:cxn ang="0">
                      <a:pos x="1851" y="369"/>
                    </a:cxn>
                    <a:cxn ang="0">
                      <a:pos x="1807" y="293"/>
                    </a:cxn>
                    <a:cxn ang="0">
                      <a:pos x="1673" y="196"/>
                    </a:cxn>
                  </a:cxnLst>
                  <a:rect l="0" t="0" r="r" b="b"/>
                  <a:pathLst>
                    <a:path w="1851" h="649">
                      <a:moveTo>
                        <a:pt x="1527" y="121"/>
                      </a:moveTo>
                      <a:lnTo>
                        <a:pt x="1484" y="101"/>
                      </a:lnTo>
                      <a:lnTo>
                        <a:pt x="1439" y="84"/>
                      </a:lnTo>
                      <a:lnTo>
                        <a:pt x="1393" y="69"/>
                      </a:lnTo>
                      <a:lnTo>
                        <a:pt x="1346" y="56"/>
                      </a:lnTo>
                      <a:lnTo>
                        <a:pt x="1297" y="43"/>
                      </a:lnTo>
                      <a:lnTo>
                        <a:pt x="1248" y="33"/>
                      </a:lnTo>
                      <a:lnTo>
                        <a:pt x="1198" y="24"/>
                      </a:lnTo>
                      <a:lnTo>
                        <a:pt x="1148" y="17"/>
                      </a:lnTo>
                      <a:lnTo>
                        <a:pt x="1097" y="10"/>
                      </a:lnTo>
                      <a:lnTo>
                        <a:pt x="1047" y="5"/>
                      </a:lnTo>
                      <a:lnTo>
                        <a:pt x="995" y="2"/>
                      </a:lnTo>
                      <a:lnTo>
                        <a:pt x="943" y="1"/>
                      </a:lnTo>
                      <a:lnTo>
                        <a:pt x="893" y="0"/>
                      </a:lnTo>
                      <a:lnTo>
                        <a:pt x="842" y="0"/>
                      </a:lnTo>
                      <a:lnTo>
                        <a:pt x="792" y="1"/>
                      </a:lnTo>
                      <a:lnTo>
                        <a:pt x="741" y="3"/>
                      </a:lnTo>
                      <a:lnTo>
                        <a:pt x="692" y="6"/>
                      </a:lnTo>
                      <a:lnTo>
                        <a:pt x="643" y="11"/>
                      </a:lnTo>
                      <a:lnTo>
                        <a:pt x="595" y="17"/>
                      </a:lnTo>
                      <a:lnTo>
                        <a:pt x="549" y="22"/>
                      </a:lnTo>
                      <a:lnTo>
                        <a:pt x="503" y="29"/>
                      </a:lnTo>
                      <a:lnTo>
                        <a:pt x="459" y="36"/>
                      </a:lnTo>
                      <a:lnTo>
                        <a:pt x="417" y="44"/>
                      </a:lnTo>
                      <a:lnTo>
                        <a:pt x="375" y="52"/>
                      </a:lnTo>
                      <a:lnTo>
                        <a:pt x="336" y="61"/>
                      </a:lnTo>
                      <a:lnTo>
                        <a:pt x="300" y="71"/>
                      </a:lnTo>
                      <a:lnTo>
                        <a:pt x="264" y="81"/>
                      </a:lnTo>
                      <a:lnTo>
                        <a:pt x="231" y="91"/>
                      </a:lnTo>
                      <a:lnTo>
                        <a:pt x="200" y="101"/>
                      </a:lnTo>
                      <a:lnTo>
                        <a:pt x="171" y="112"/>
                      </a:lnTo>
                      <a:lnTo>
                        <a:pt x="144" y="123"/>
                      </a:lnTo>
                      <a:lnTo>
                        <a:pt x="121" y="133"/>
                      </a:lnTo>
                      <a:lnTo>
                        <a:pt x="81" y="156"/>
                      </a:lnTo>
                      <a:lnTo>
                        <a:pt x="50" y="182"/>
                      </a:lnTo>
                      <a:lnTo>
                        <a:pt x="26" y="209"/>
                      </a:lnTo>
                      <a:lnTo>
                        <a:pt x="10" y="238"/>
                      </a:lnTo>
                      <a:lnTo>
                        <a:pt x="1" y="267"/>
                      </a:lnTo>
                      <a:lnTo>
                        <a:pt x="0" y="298"/>
                      </a:lnTo>
                      <a:lnTo>
                        <a:pt x="5" y="329"/>
                      </a:lnTo>
                      <a:lnTo>
                        <a:pt x="17" y="361"/>
                      </a:lnTo>
                      <a:lnTo>
                        <a:pt x="35" y="394"/>
                      </a:lnTo>
                      <a:lnTo>
                        <a:pt x="60" y="427"/>
                      </a:lnTo>
                      <a:lnTo>
                        <a:pt x="90" y="459"/>
                      </a:lnTo>
                      <a:lnTo>
                        <a:pt x="127" y="489"/>
                      </a:lnTo>
                      <a:lnTo>
                        <a:pt x="169" y="520"/>
                      </a:lnTo>
                      <a:lnTo>
                        <a:pt x="216" y="550"/>
                      </a:lnTo>
                      <a:lnTo>
                        <a:pt x="267" y="579"/>
                      </a:lnTo>
                      <a:lnTo>
                        <a:pt x="324" y="606"/>
                      </a:lnTo>
                      <a:lnTo>
                        <a:pt x="371" y="625"/>
                      </a:lnTo>
                      <a:lnTo>
                        <a:pt x="417" y="638"/>
                      </a:lnTo>
                      <a:lnTo>
                        <a:pt x="459" y="645"/>
                      </a:lnTo>
                      <a:lnTo>
                        <a:pt x="500" y="649"/>
                      </a:lnTo>
                      <a:lnTo>
                        <a:pt x="539" y="647"/>
                      </a:lnTo>
                      <a:lnTo>
                        <a:pt x="574" y="644"/>
                      </a:lnTo>
                      <a:lnTo>
                        <a:pt x="606" y="637"/>
                      </a:lnTo>
                      <a:lnTo>
                        <a:pt x="638" y="628"/>
                      </a:lnTo>
                      <a:lnTo>
                        <a:pt x="664" y="618"/>
                      </a:lnTo>
                      <a:lnTo>
                        <a:pt x="688" y="607"/>
                      </a:lnTo>
                      <a:lnTo>
                        <a:pt x="709" y="596"/>
                      </a:lnTo>
                      <a:lnTo>
                        <a:pt x="726" y="586"/>
                      </a:lnTo>
                      <a:lnTo>
                        <a:pt x="739" y="576"/>
                      </a:lnTo>
                      <a:lnTo>
                        <a:pt x="749" y="570"/>
                      </a:lnTo>
                      <a:lnTo>
                        <a:pt x="755" y="565"/>
                      </a:lnTo>
                      <a:lnTo>
                        <a:pt x="757" y="563"/>
                      </a:lnTo>
                      <a:lnTo>
                        <a:pt x="757" y="563"/>
                      </a:lnTo>
                      <a:lnTo>
                        <a:pt x="757" y="563"/>
                      </a:lnTo>
                      <a:lnTo>
                        <a:pt x="757" y="563"/>
                      </a:lnTo>
                      <a:lnTo>
                        <a:pt x="758" y="563"/>
                      </a:lnTo>
                      <a:lnTo>
                        <a:pt x="741" y="542"/>
                      </a:lnTo>
                      <a:lnTo>
                        <a:pt x="740" y="542"/>
                      </a:lnTo>
                      <a:lnTo>
                        <a:pt x="738" y="542"/>
                      </a:lnTo>
                      <a:lnTo>
                        <a:pt x="736" y="543"/>
                      </a:lnTo>
                      <a:lnTo>
                        <a:pt x="736" y="543"/>
                      </a:lnTo>
                      <a:lnTo>
                        <a:pt x="735" y="544"/>
                      </a:lnTo>
                      <a:lnTo>
                        <a:pt x="731" y="549"/>
                      </a:lnTo>
                      <a:lnTo>
                        <a:pt x="723" y="556"/>
                      </a:lnTo>
                      <a:lnTo>
                        <a:pt x="712" y="564"/>
                      </a:lnTo>
                      <a:lnTo>
                        <a:pt x="698" y="572"/>
                      </a:lnTo>
                      <a:lnTo>
                        <a:pt x="682" y="582"/>
                      </a:lnTo>
                      <a:lnTo>
                        <a:pt x="663" y="591"/>
                      </a:lnTo>
                      <a:lnTo>
                        <a:pt x="641" y="601"/>
                      </a:lnTo>
                      <a:lnTo>
                        <a:pt x="616" y="609"/>
                      </a:lnTo>
                      <a:lnTo>
                        <a:pt x="587" y="615"/>
                      </a:lnTo>
                      <a:lnTo>
                        <a:pt x="556" y="620"/>
                      </a:lnTo>
                      <a:lnTo>
                        <a:pt x="523" y="621"/>
                      </a:lnTo>
                      <a:lnTo>
                        <a:pt x="485" y="620"/>
                      </a:lnTo>
                      <a:lnTo>
                        <a:pt x="446" y="615"/>
                      </a:lnTo>
                      <a:lnTo>
                        <a:pt x="403" y="605"/>
                      </a:lnTo>
                      <a:lnTo>
                        <a:pt x="357" y="591"/>
                      </a:lnTo>
                      <a:lnTo>
                        <a:pt x="316" y="575"/>
                      </a:lnTo>
                      <a:lnTo>
                        <a:pt x="274" y="555"/>
                      </a:lnTo>
                      <a:lnTo>
                        <a:pt x="232" y="532"/>
                      </a:lnTo>
                      <a:lnTo>
                        <a:pt x="192" y="506"/>
                      </a:lnTo>
                      <a:lnTo>
                        <a:pt x="154" y="478"/>
                      </a:lnTo>
                      <a:lnTo>
                        <a:pt x="119" y="447"/>
                      </a:lnTo>
                      <a:lnTo>
                        <a:pt x="88" y="416"/>
                      </a:lnTo>
                      <a:lnTo>
                        <a:pt x="62" y="383"/>
                      </a:lnTo>
                      <a:lnTo>
                        <a:pt x="42" y="351"/>
                      </a:lnTo>
                      <a:lnTo>
                        <a:pt x="28" y="318"/>
                      </a:lnTo>
                      <a:lnTo>
                        <a:pt x="23" y="286"/>
                      </a:lnTo>
                      <a:lnTo>
                        <a:pt x="26" y="254"/>
                      </a:lnTo>
                      <a:lnTo>
                        <a:pt x="40" y="223"/>
                      </a:lnTo>
                      <a:lnTo>
                        <a:pt x="63" y="195"/>
                      </a:lnTo>
                      <a:lnTo>
                        <a:pt x="98" y="169"/>
                      </a:lnTo>
                      <a:lnTo>
                        <a:pt x="146" y="145"/>
                      </a:lnTo>
                      <a:lnTo>
                        <a:pt x="169" y="136"/>
                      </a:lnTo>
                      <a:lnTo>
                        <a:pt x="194" y="127"/>
                      </a:lnTo>
                      <a:lnTo>
                        <a:pt x="221" y="117"/>
                      </a:lnTo>
                      <a:lnTo>
                        <a:pt x="250" y="108"/>
                      </a:lnTo>
                      <a:lnTo>
                        <a:pt x="282" y="99"/>
                      </a:lnTo>
                      <a:lnTo>
                        <a:pt x="317" y="90"/>
                      </a:lnTo>
                      <a:lnTo>
                        <a:pt x="352" y="82"/>
                      </a:lnTo>
                      <a:lnTo>
                        <a:pt x="389" y="74"/>
                      </a:lnTo>
                      <a:lnTo>
                        <a:pt x="428" y="66"/>
                      </a:lnTo>
                      <a:lnTo>
                        <a:pt x="470" y="58"/>
                      </a:lnTo>
                      <a:lnTo>
                        <a:pt x="511" y="51"/>
                      </a:lnTo>
                      <a:lnTo>
                        <a:pt x="555" y="44"/>
                      </a:lnTo>
                      <a:lnTo>
                        <a:pt x="598" y="38"/>
                      </a:lnTo>
                      <a:lnTo>
                        <a:pt x="644" y="33"/>
                      </a:lnTo>
                      <a:lnTo>
                        <a:pt x="690" y="28"/>
                      </a:lnTo>
                      <a:lnTo>
                        <a:pt x="738" y="25"/>
                      </a:lnTo>
                      <a:lnTo>
                        <a:pt x="785" y="21"/>
                      </a:lnTo>
                      <a:lnTo>
                        <a:pt x="833" y="19"/>
                      </a:lnTo>
                      <a:lnTo>
                        <a:pt x="881" y="18"/>
                      </a:lnTo>
                      <a:lnTo>
                        <a:pt x="929" y="18"/>
                      </a:lnTo>
                      <a:lnTo>
                        <a:pt x="979" y="19"/>
                      </a:lnTo>
                      <a:lnTo>
                        <a:pt x="1027" y="21"/>
                      </a:lnTo>
                      <a:lnTo>
                        <a:pt x="1075" y="25"/>
                      </a:lnTo>
                      <a:lnTo>
                        <a:pt x="1124" y="29"/>
                      </a:lnTo>
                      <a:lnTo>
                        <a:pt x="1171" y="35"/>
                      </a:lnTo>
                      <a:lnTo>
                        <a:pt x="1219" y="43"/>
                      </a:lnTo>
                      <a:lnTo>
                        <a:pt x="1265" y="52"/>
                      </a:lnTo>
                      <a:lnTo>
                        <a:pt x="1311" y="63"/>
                      </a:lnTo>
                      <a:lnTo>
                        <a:pt x="1356" y="74"/>
                      </a:lnTo>
                      <a:lnTo>
                        <a:pt x="1400" y="88"/>
                      </a:lnTo>
                      <a:lnTo>
                        <a:pt x="1442" y="104"/>
                      </a:lnTo>
                      <a:lnTo>
                        <a:pt x="1484" y="121"/>
                      </a:lnTo>
                      <a:lnTo>
                        <a:pt x="1564" y="159"/>
                      </a:lnTo>
                      <a:lnTo>
                        <a:pt x="1633" y="193"/>
                      </a:lnTo>
                      <a:lnTo>
                        <a:pt x="1689" y="226"/>
                      </a:lnTo>
                      <a:lnTo>
                        <a:pt x="1735" y="257"/>
                      </a:lnTo>
                      <a:lnTo>
                        <a:pt x="1770" y="286"/>
                      </a:lnTo>
                      <a:lnTo>
                        <a:pt x="1796" y="312"/>
                      </a:lnTo>
                      <a:lnTo>
                        <a:pt x="1812" y="336"/>
                      </a:lnTo>
                      <a:lnTo>
                        <a:pt x="1821" y="358"/>
                      </a:lnTo>
                      <a:lnTo>
                        <a:pt x="1823" y="377"/>
                      </a:lnTo>
                      <a:lnTo>
                        <a:pt x="1818" y="396"/>
                      </a:lnTo>
                      <a:lnTo>
                        <a:pt x="1807" y="411"/>
                      </a:lnTo>
                      <a:lnTo>
                        <a:pt x="1790" y="423"/>
                      </a:lnTo>
                      <a:lnTo>
                        <a:pt x="1770" y="435"/>
                      </a:lnTo>
                      <a:lnTo>
                        <a:pt x="1747" y="443"/>
                      </a:lnTo>
                      <a:lnTo>
                        <a:pt x="1719" y="449"/>
                      </a:lnTo>
                      <a:lnTo>
                        <a:pt x="1690" y="453"/>
                      </a:lnTo>
                      <a:lnTo>
                        <a:pt x="1686" y="453"/>
                      </a:lnTo>
                      <a:lnTo>
                        <a:pt x="1681" y="454"/>
                      </a:lnTo>
                      <a:lnTo>
                        <a:pt x="1674" y="454"/>
                      </a:lnTo>
                      <a:lnTo>
                        <a:pt x="1669" y="455"/>
                      </a:lnTo>
                      <a:lnTo>
                        <a:pt x="1680" y="473"/>
                      </a:lnTo>
                      <a:lnTo>
                        <a:pt x="1687" y="473"/>
                      </a:lnTo>
                      <a:lnTo>
                        <a:pt x="1693" y="472"/>
                      </a:lnTo>
                      <a:lnTo>
                        <a:pt x="1700" y="472"/>
                      </a:lnTo>
                      <a:lnTo>
                        <a:pt x="1705" y="471"/>
                      </a:lnTo>
                      <a:lnTo>
                        <a:pt x="1736" y="467"/>
                      </a:lnTo>
                      <a:lnTo>
                        <a:pt x="1765" y="460"/>
                      </a:lnTo>
                      <a:lnTo>
                        <a:pt x="1790" y="451"/>
                      </a:lnTo>
                      <a:lnTo>
                        <a:pt x="1813" y="439"/>
                      </a:lnTo>
                      <a:lnTo>
                        <a:pt x="1831" y="425"/>
                      </a:lnTo>
                      <a:lnTo>
                        <a:pt x="1844" y="409"/>
                      </a:lnTo>
                      <a:lnTo>
                        <a:pt x="1851" y="390"/>
                      </a:lnTo>
                      <a:lnTo>
                        <a:pt x="1851" y="369"/>
                      </a:lnTo>
                      <a:lnTo>
                        <a:pt x="1844" y="346"/>
                      </a:lnTo>
                      <a:lnTo>
                        <a:pt x="1830" y="320"/>
                      </a:lnTo>
                      <a:lnTo>
                        <a:pt x="1807" y="293"/>
                      </a:lnTo>
                      <a:lnTo>
                        <a:pt x="1773" y="263"/>
                      </a:lnTo>
                      <a:lnTo>
                        <a:pt x="1728" y="231"/>
                      </a:lnTo>
                      <a:lnTo>
                        <a:pt x="1673" y="196"/>
                      </a:lnTo>
                      <a:lnTo>
                        <a:pt x="1607" y="160"/>
                      </a:lnTo>
                      <a:lnTo>
                        <a:pt x="1527" y="121"/>
                      </a:lnTo>
                      <a:close/>
                    </a:path>
                  </a:pathLst>
                </a:custGeom>
                <a:solidFill>
                  <a:srgbClr val="000000"/>
                </a:solidFill>
                <a:ln w="9525">
                  <a:solidFill>
                    <a:srgbClr val="0000FF"/>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5" name="Freeform 11"/>
                <p:cNvSpPr>
                  <a:spLocks/>
                </p:cNvSpPr>
                <p:nvPr/>
              </p:nvSpPr>
              <p:spPr bwMode="auto">
                <a:xfrm>
                  <a:off x="677" y="952"/>
                  <a:ext cx="156" cy="114"/>
                </a:xfrm>
                <a:custGeom>
                  <a:avLst/>
                  <a:gdLst/>
                  <a:ahLst/>
                  <a:cxnLst>
                    <a:cxn ang="0">
                      <a:pos x="175" y="26"/>
                    </a:cxn>
                    <a:cxn ang="0">
                      <a:pos x="177" y="37"/>
                    </a:cxn>
                    <a:cxn ang="0">
                      <a:pos x="179" y="49"/>
                    </a:cxn>
                    <a:cxn ang="0">
                      <a:pos x="181" y="58"/>
                    </a:cxn>
                    <a:cxn ang="0">
                      <a:pos x="183" y="64"/>
                    </a:cxn>
                    <a:cxn ang="0">
                      <a:pos x="191" y="75"/>
                    </a:cxn>
                    <a:cxn ang="0">
                      <a:pos x="202" y="84"/>
                    </a:cxn>
                    <a:cxn ang="0">
                      <a:pos x="215" y="92"/>
                    </a:cxn>
                    <a:cxn ang="0">
                      <a:pos x="229" y="99"/>
                    </a:cxn>
                    <a:cxn ang="0">
                      <a:pos x="241" y="104"/>
                    </a:cxn>
                    <a:cxn ang="0">
                      <a:pos x="252" y="108"/>
                    </a:cxn>
                    <a:cxn ang="0">
                      <a:pos x="260" y="109"/>
                    </a:cxn>
                    <a:cxn ang="0">
                      <a:pos x="262" y="111"/>
                    </a:cxn>
                    <a:cxn ang="0">
                      <a:pos x="266" y="112"/>
                    </a:cxn>
                    <a:cxn ang="0">
                      <a:pos x="274" y="115"/>
                    </a:cxn>
                    <a:cxn ang="0">
                      <a:pos x="284" y="124"/>
                    </a:cxn>
                    <a:cxn ang="0">
                      <a:pos x="294" y="140"/>
                    </a:cxn>
                    <a:cxn ang="0">
                      <a:pos x="299" y="151"/>
                    </a:cxn>
                    <a:cxn ang="0">
                      <a:pos x="305" y="162"/>
                    </a:cxn>
                    <a:cxn ang="0">
                      <a:pos x="309" y="172"/>
                    </a:cxn>
                    <a:cxn ang="0">
                      <a:pos x="312" y="176"/>
                    </a:cxn>
                    <a:cxn ang="0">
                      <a:pos x="309" y="183"/>
                    </a:cxn>
                    <a:cxn ang="0">
                      <a:pos x="301" y="199"/>
                    </a:cxn>
                    <a:cxn ang="0">
                      <a:pos x="291" y="216"/>
                    </a:cxn>
                    <a:cxn ang="0">
                      <a:pos x="279" y="225"/>
                    </a:cxn>
                    <a:cxn ang="0">
                      <a:pos x="270" y="227"/>
                    </a:cxn>
                    <a:cxn ang="0">
                      <a:pos x="260" y="229"/>
                    </a:cxn>
                    <a:cxn ang="0">
                      <a:pos x="248" y="229"/>
                    </a:cxn>
                    <a:cxn ang="0">
                      <a:pos x="236" y="227"/>
                    </a:cxn>
                    <a:cxn ang="0">
                      <a:pos x="223" y="226"/>
                    </a:cxn>
                    <a:cxn ang="0">
                      <a:pos x="210" y="225"/>
                    </a:cxn>
                    <a:cxn ang="0">
                      <a:pos x="198" y="226"/>
                    </a:cxn>
                    <a:cxn ang="0">
                      <a:pos x="186" y="227"/>
                    </a:cxn>
                    <a:cxn ang="0">
                      <a:pos x="173" y="227"/>
                    </a:cxn>
                    <a:cxn ang="0">
                      <a:pos x="158" y="220"/>
                    </a:cxn>
                    <a:cxn ang="0">
                      <a:pos x="143" y="209"/>
                    </a:cxn>
                    <a:cxn ang="0">
                      <a:pos x="124" y="195"/>
                    </a:cxn>
                    <a:cxn ang="0">
                      <a:pos x="106" y="182"/>
                    </a:cxn>
                    <a:cxn ang="0">
                      <a:pos x="85" y="169"/>
                    </a:cxn>
                    <a:cxn ang="0">
                      <a:pos x="62" y="160"/>
                    </a:cxn>
                    <a:cxn ang="0">
                      <a:pos x="38" y="155"/>
                    </a:cxn>
                    <a:cxn ang="0">
                      <a:pos x="27" y="152"/>
                    </a:cxn>
                    <a:cxn ang="0">
                      <a:pos x="17" y="146"/>
                    </a:cxn>
                    <a:cxn ang="0">
                      <a:pos x="10" y="137"/>
                    </a:cxn>
                    <a:cxn ang="0">
                      <a:pos x="6" y="128"/>
                    </a:cxn>
                    <a:cxn ang="0">
                      <a:pos x="2" y="117"/>
                    </a:cxn>
                    <a:cxn ang="0">
                      <a:pos x="0" y="108"/>
                    </a:cxn>
                    <a:cxn ang="0">
                      <a:pos x="0" y="101"/>
                    </a:cxn>
                    <a:cxn ang="0">
                      <a:pos x="1" y="97"/>
                    </a:cxn>
                    <a:cxn ang="0">
                      <a:pos x="16" y="80"/>
                    </a:cxn>
                    <a:cxn ang="0">
                      <a:pos x="23" y="65"/>
                    </a:cxn>
                    <a:cxn ang="0">
                      <a:pos x="28" y="51"/>
                    </a:cxn>
                    <a:cxn ang="0">
                      <a:pos x="33" y="38"/>
                    </a:cxn>
                    <a:cxn ang="0">
                      <a:pos x="36" y="33"/>
                    </a:cxn>
                    <a:cxn ang="0">
                      <a:pos x="39" y="24"/>
                    </a:cxn>
                    <a:cxn ang="0">
                      <a:pos x="41" y="12"/>
                    </a:cxn>
                    <a:cxn ang="0">
                      <a:pos x="44" y="0"/>
                    </a:cxn>
                    <a:cxn ang="0">
                      <a:pos x="175" y="26"/>
                    </a:cxn>
                  </a:cxnLst>
                  <a:rect l="0" t="0" r="r" b="b"/>
                  <a:pathLst>
                    <a:path w="312" h="229">
                      <a:moveTo>
                        <a:pt x="175" y="26"/>
                      </a:moveTo>
                      <a:lnTo>
                        <a:pt x="177" y="37"/>
                      </a:lnTo>
                      <a:lnTo>
                        <a:pt x="179" y="49"/>
                      </a:lnTo>
                      <a:lnTo>
                        <a:pt x="181" y="58"/>
                      </a:lnTo>
                      <a:lnTo>
                        <a:pt x="183" y="64"/>
                      </a:lnTo>
                      <a:lnTo>
                        <a:pt x="191" y="75"/>
                      </a:lnTo>
                      <a:lnTo>
                        <a:pt x="202" y="84"/>
                      </a:lnTo>
                      <a:lnTo>
                        <a:pt x="215" y="92"/>
                      </a:lnTo>
                      <a:lnTo>
                        <a:pt x="229" y="99"/>
                      </a:lnTo>
                      <a:lnTo>
                        <a:pt x="241" y="104"/>
                      </a:lnTo>
                      <a:lnTo>
                        <a:pt x="252" y="108"/>
                      </a:lnTo>
                      <a:lnTo>
                        <a:pt x="260" y="109"/>
                      </a:lnTo>
                      <a:lnTo>
                        <a:pt x="262" y="111"/>
                      </a:lnTo>
                      <a:lnTo>
                        <a:pt x="266" y="112"/>
                      </a:lnTo>
                      <a:lnTo>
                        <a:pt x="274" y="115"/>
                      </a:lnTo>
                      <a:lnTo>
                        <a:pt x="284" y="124"/>
                      </a:lnTo>
                      <a:lnTo>
                        <a:pt x="294" y="140"/>
                      </a:lnTo>
                      <a:lnTo>
                        <a:pt x="299" y="151"/>
                      </a:lnTo>
                      <a:lnTo>
                        <a:pt x="305" y="162"/>
                      </a:lnTo>
                      <a:lnTo>
                        <a:pt x="309" y="172"/>
                      </a:lnTo>
                      <a:lnTo>
                        <a:pt x="312" y="176"/>
                      </a:lnTo>
                      <a:lnTo>
                        <a:pt x="309" y="183"/>
                      </a:lnTo>
                      <a:lnTo>
                        <a:pt x="301" y="199"/>
                      </a:lnTo>
                      <a:lnTo>
                        <a:pt x="291" y="216"/>
                      </a:lnTo>
                      <a:lnTo>
                        <a:pt x="279" y="225"/>
                      </a:lnTo>
                      <a:lnTo>
                        <a:pt x="270" y="227"/>
                      </a:lnTo>
                      <a:lnTo>
                        <a:pt x="260" y="229"/>
                      </a:lnTo>
                      <a:lnTo>
                        <a:pt x="248" y="229"/>
                      </a:lnTo>
                      <a:lnTo>
                        <a:pt x="236" y="227"/>
                      </a:lnTo>
                      <a:lnTo>
                        <a:pt x="223" y="226"/>
                      </a:lnTo>
                      <a:lnTo>
                        <a:pt x="210" y="225"/>
                      </a:lnTo>
                      <a:lnTo>
                        <a:pt x="198" y="226"/>
                      </a:lnTo>
                      <a:lnTo>
                        <a:pt x="186" y="227"/>
                      </a:lnTo>
                      <a:lnTo>
                        <a:pt x="173" y="227"/>
                      </a:lnTo>
                      <a:lnTo>
                        <a:pt x="158" y="220"/>
                      </a:lnTo>
                      <a:lnTo>
                        <a:pt x="143" y="209"/>
                      </a:lnTo>
                      <a:lnTo>
                        <a:pt x="124" y="195"/>
                      </a:lnTo>
                      <a:lnTo>
                        <a:pt x="106" y="182"/>
                      </a:lnTo>
                      <a:lnTo>
                        <a:pt x="85" y="169"/>
                      </a:lnTo>
                      <a:lnTo>
                        <a:pt x="62" y="160"/>
                      </a:lnTo>
                      <a:lnTo>
                        <a:pt x="38" y="155"/>
                      </a:lnTo>
                      <a:lnTo>
                        <a:pt x="27" y="152"/>
                      </a:lnTo>
                      <a:lnTo>
                        <a:pt x="17" y="146"/>
                      </a:lnTo>
                      <a:lnTo>
                        <a:pt x="10" y="137"/>
                      </a:lnTo>
                      <a:lnTo>
                        <a:pt x="6" y="128"/>
                      </a:lnTo>
                      <a:lnTo>
                        <a:pt x="2" y="117"/>
                      </a:lnTo>
                      <a:lnTo>
                        <a:pt x="0" y="108"/>
                      </a:lnTo>
                      <a:lnTo>
                        <a:pt x="0" y="101"/>
                      </a:lnTo>
                      <a:lnTo>
                        <a:pt x="1" y="97"/>
                      </a:lnTo>
                      <a:lnTo>
                        <a:pt x="16" y="80"/>
                      </a:lnTo>
                      <a:lnTo>
                        <a:pt x="23" y="65"/>
                      </a:lnTo>
                      <a:lnTo>
                        <a:pt x="28" y="51"/>
                      </a:lnTo>
                      <a:lnTo>
                        <a:pt x="33" y="38"/>
                      </a:lnTo>
                      <a:lnTo>
                        <a:pt x="36" y="33"/>
                      </a:lnTo>
                      <a:lnTo>
                        <a:pt x="39" y="24"/>
                      </a:lnTo>
                      <a:lnTo>
                        <a:pt x="41" y="12"/>
                      </a:lnTo>
                      <a:lnTo>
                        <a:pt x="44" y="0"/>
                      </a:lnTo>
                      <a:lnTo>
                        <a:pt x="175" y="2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6" name="Freeform 12"/>
                <p:cNvSpPr>
                  <a:spLocks/>
                </p:cNvSpPr>
                <p:nvPr/>
              </p:nvSpPr>
              <p:spPr bwMode="auto">
                <a:xfrm>
                  <a:off x="590" y="49"/>
                  <a:ext cx="145" cy="224"/>
                </a:xfrm>
                <a:custGeom>
                  <a:avLst/>
                  <a:gdLst/>
                  <a:ahLst/>
                  <a:cxnLst>
                    <a:cxn ang="0">
                      <a:pos x="2" y="163"/>
                    </a:cxn>
                    <a:cxn ang="0">
                      <a:pos x="0" y="261"/>
                    </a:cxn>
                    <a:cxn ang="0">
                      <a:pos x="23" y="439"/>
                    </a:cxn>
                    <a:cxn ang="0">
                      <a:pos x="30" y="440"/>
                    </a:cxn>
                    <a:cxn ang="0">
                      <a:pos x="46" y="443"/>
                    </a:cxn>
                    <a:cxn ang="0">
                      <a:pos x="70" y="447"/>
                    </a:cxn>
                    <a:cxn ang="0">
                      <a:pos x="98" y="449"/>
                    </a:cxn>
                    <a:cxn ang="0">
                      <a:pos x="127" y="449"/>
                    </a:cxn>
                    <a:cxn ang="0">
                      <a:pos x="152" y="444"/>
                    </a:cxn>
                    <a:cxn ang="0">
                      <a:pos x="172" y="435"/>
                    </a:cxn>
                    <a:cxn ang="0">
                      <a:pos x="182" y="418"/>
                    </a:cxn>
                    <a:cxn ang="0">
                      <a:pos x="182" y="393"/>
                    </a:cxn>
                    <a:cxn ang="0">
                      <a:pos x="177" y="360"/>
                    </a:cxn>
                    <a:cxn ang="0">
                      <a:pos x="168" y="321"/>
                    </a:cxn>
                    <a:cxn ang="0">
                      <a:pos x="158" y="278"/>
                    </a:cxn>
                    <a:cxn ang="0">
                      <a:pos x="149" y="237"/>
                    </a:cxn>
                    <a:cxn ang="0">
                      <a:pos x="143" y="199"/>
                    </a:cxn>
                    <a:cxn ang="0">
                      <a:pos x="143" y="167"/>
                    </a:cxn>
                    <a:cxn ang="0">
                      <a:pos x="151" y="145"/>
                    </a:cxn>
                    <a:cxn ang="0">
                      <a:pos x="164" y="130"/>
                    </a:cxn>
                    <a:cxn ang="0">
                      <a:pos x="176" y="119"/>
                    </a:cxn>
                    <a:cxn ang="0">
                      <a:pos x="188" y="115"/>
                    </a:cxn>
                    <a:cxn ang="0">
                      <a:pos x="198" y="114"/>
                    </a:cxn>
                    <a:cxn ang="0">
                      <a:pos x="208" y="115"/>
                    </a:cxn>
                    <a:cxn ang="0">
                      <a:pos x="215" y="119"/>
                    </a:cxn>
                    <a:cxn ang="0">
                      <a:pos x="221" y="124"/>
                    </a:cxn>
                    <a:cxn ang="0">
                      <a:pos x="225" y="130"/>
                    </a:cxn>
                    <a:cxn ang="0">
                      <a:pos x="231" y="135"/>
                    </a:cxn>
                    <a:cxn ang="0">
                      <a:pos x="241" y="132"/>
                    </a:cxn>
                    <a:cxn ang="0">
                      <a:pos x="250" y="125"/>
                    </a:cxn>
                    <a:cxn ang="0">
                      <a:pos x="253" y="122"/>
                    </a:cxn>
                    <a:cxn ang="0">
                      <a:pos x="254" y="110"/>
                    </a:cxn>
                    <a:cxn ang="0">
                      <a:pos x="257" y="86"/>
                    </a:cxn>
                    <a:cxn ang="0">
                      <a:pos x="264" y="62"/>
                    </a:cxn>
                    <a:cxn ang="0">
                      <a:pos x="274" y="51"/>
                    </a:cxn>
                    <a:cxn ang="0">
                      <a:pos x="281" y="48"/>
                    </a:cxn>
                    <a:cxn ang="0">
                      <a:pos x="285" y="44"/>
                    </a:cxn>
                    <a:cxn ang="0">
                      <a:pos x="289" y="37"/>
                    </a:cxn>
                    <a:cxn ang="0">
                      <a:pos x="290" y="28"/>
                    </a:cxn>
                    <a:cxn ang="0">
                      <a:pos x="288" y="20"/>
                    </a:cxn>
                    <a:cxn ang="0">
                      <a:pos x="282" y="11"/>
                    </a:cxn>
                    <a:cxn ang="0">
                      <a:pos x="274" y="5"/>
                    </a:cxn>
                    <a:cxn ang="0">
                      <a:pos x="261" y="0"/>
                    </a:cxn>
                    <a:cxn ang="0">
                      <a:pos x="252" y="1"/>
                    </a:cxn>
                    <a:cxn ang="0">
                      <a:pos x="239" y="6"/>
                    </a:cxn>
                    <a:cxn ang="0">
                      <a:pos x="223" y="13"/>
                    </a:cxn>
                    <a:cxn ang="0">
                      <a:pos x="205" y="23"/>
                    </a:cxn>
                    <a:cxn ang="0">
                      <a:pos x="184" y="36"/>
                    </a:cxn>
                    <a:cxn ang="0">
                      <a:pos x="162" y="50"/>
                    </a:cxn>
                    <a:cxn ang="0">
                      <a:pos x="139" y="64"/>
                    </a:cxn>
                    <a:cxn ang="0">
                      <a:pos x="118" y="79"/>
                    </a:cxn>
                    <a:cxn ang="0">
                      <a:pos x="95" y="95"/>
                    </a:cxn>
                    <a:cxn ang="0">
                      <a:pos x="74" y="110"/>
                    </a:cxn>
                    <a:cxn ang="0">
                      <a:pos x="54" y="124"/>
                    </a:cxn>
                    <a:cxn ang="0">
                      <a:pos x="37" y="137"/>
                    </a:cxn>
                    <a:cxn ang="0">
                      <a:pos x="22" y="147"/>
                    </a:cxn>
                    <a:cxn ang="0">
                      <a:pos x="11" y="156"/>
                    </a:cxn>
                    <a:cxn ang="0">
                      <a:pos x="4" y="161"/>
                    </a:cxn>
                    <a:cxn ang="0">
                      <a:pos x="2" y="163"/>
                    </a:cxn>
                  </a:cxnLst>
                  <a:rect l="0" t="0" r="r" b="b"/>
                  <a:pathLst>
                    <a:path w="290" h="449">
                      <a:moveTo>
                        <a:pt x="2" y="163"/>
                      </a:moveTo>
                      <a:lnTo>
                        <a:pt x="0" y="261"/>
                      </a:lnTo>
                      <a:lnTo>
                        <a:pt x="23" y="439"/>
                      </a:lnTo>
                      <a:lnTo>
                        <a:pt x="30" y="440"/>
                      </a:lnTo>
                      <a:lnTo>
                        <a:pt x="46" y="443"/>
                      </a:lnTo>
                      <a:lnTo>
                        <a:pt x="70" y="447"/>
                      </a:lnTo>
                      <a:lnTo>
                        <a:pt x="98" y="449"/>
                      </a:lnTo>
                      <a:lnTo>
                        <a:pt x="127" y="449"/>
                      </a:lnTo>
                      <a:lnTo>
                        <a:pt x="152" y="444"/>
                      </a:lnTo>
                      <a:lnTo>
                        <a:pt x="172" y="435"/>
                      </a:lnTo>
                      <a:lnTo>
                        <a:pt x="182" y="418"/>
                      </a:lnTo>
                      <a:lnTo>
                        <a:pt x="182" y="393"/>
                      </a:lnTo>
                      <a:lnTo>
                        <a:pt x="177" y="360"/>
                      </a:lnTo>
                      <a:lnTo>
                        <a:pt x="168" y="321"/>
                      </a:lnTo>
                      <a:lnTo>
                        <a:pt x="158" y="278"/>
                      </a:lnTo>
                      <a:lnTo>
                        <a:pt x="149" y="237"/>
                      </a:lnTo>
                      <a:lnTo>
                        <a:pt x="143" y="199"/>
                      </a:lnTo>
                      <a:lnTo>
                        <a:pt x="143" y="167"/>
                      </a:lnTo>
                      <a:lnTo>
                        <a:pt x="151" y="145"/>
                      </a:lnTo>
                      <a:lnTo>
                        <a:pt x="164" y="130"/>
                      </a:lnTo>
                      <a:lnTo>
                        <a:pt x="176" y="119"/>
                      </a:lnTo>
                      <a:lnTo>
                        <a:pt x="188" y="115"/>
                      </a:lnTo>
                      <a:lnTo>
                        <a:pt x="198" y="114"/>
                      </a:lnTo>
                      <a:lnTo>
                        <a:pt x="208" y="115"/>
                      </a:lnTo>
                      <a:lnTo>
                        <a:pt x="215" y="119"/>
                      </a:lnTo>
                      <a:lnTo>
                        <a:pt x="221" y="124"/>
                      </a:lnTo>
                      <a:lnTo>
                        <a:pt x="225" y="130"/>
                      </a:lnTo>
                      <a:lnTo>
                        <a:pt x="231" y="135"/>
                      </a:lnTo>
                      <a:lnTo>
                        <a:pt x="241" y="132"/>
                      </a:lnTo>
                      <a:lnTo>
                        <a:pt x="250" y="125"/>
                      </a:lnTo>
                      <a:lnTo>
                        <a:pt x="253" y="122"/>
                      </a:lnTo>
                      <a:lnTo>
                        <a:pt x="254" y="110"/>
                      </a:lnTo>
                      <a:lnTo>
                        <a:pt x="257" y="86"/>
                      </a:lnTo>
                      <a:lnTo>
                        <a:pt x="264" y="62"/>
                      </a:lnTo>
                      <a:lnTo>
                        <a:pt x="274" y="51"/>
                      </a:lnTo>
                      <a:lnTo>
                        <a:pt x="281" y="48"/>
                      </a:lnTo>
                      <a:lnTo>
                        <a:pt x="285" y="44"/>
                      </a:lnTo>
                      <a:lnTo>
                        <a:pt x="289" y="37"/>
                      </a:lnTo>
                      <a:lnTo>
                        <a:pt x="290" y="28"/>
                      </a:lnTo>
                      <a:lnTo>
                        <a:pt x="288" y="20"/>
                      </a:lnTo>
                      <a:lnTo>
                        <a:pt x="282" y="11"/>
                      </a:lnTo>
                      <a:lnTo>
                        <a:pt x="274" y="5"/>
                      </a:lnTo>
                      <a:lnTo>
                        <a:pt x="261" y="0"/>
                      </a:lnTo>
                      <a:lnTo>
                        <a:pt x="252" y="1"/>
                      </a:lnTo>
                      <a:lnTo>
                        <a:pt x="239" y="6"/>
                      </a:lnTo>
                      <a:lnTo>
                        <a:pt x="223" y="13"/>
                      </a:lnTo>
                      <a:lnTo>
                        <a:pt x="205" y="23"/>
                      </a:lnTo>
                      <a:lnTo>
                        <a:pt x="184" y="36"/>
                      </a:lnTo>
                      <a:lnTo>
                        <a:pt x="162" y="50"/>
                      </a:lnTo>
                      <a:lnTo>
                        <a:pt x="139" y="64"/>
                      </a:lnTo>
                      <a:lnTo>
                        <a:pt x="118" y="79"/>
                      </a:lnTo>
                      <a:lnTo>
                        <a:pt x="95" y="95"/>
                      </a:lnTo>
                      <a:lnTo>
                        <a:pt x="74" y="110"/>
                      </a:lnTo>
                      <a:lnTo>
                        <a:pt x="54" y="124"/>
                      </a:lnTo>
                      <a:lnTo>
                        <a:pt x="37" y="137"/>
                      </a:lnTo>
                      <a:lnTo>
                        <a:pt x="22" y="147"/>
                      </a:lnTo>
                      <a:lnTo>
                        <a:pt x="11" y="156"/>
                      </a:lnTo>
                      <a:lnTo>
                        <a:pt x="4" y="161"/>
                      </a:lnTo>
                      <a:lnTo>
                        <a:pt x="2" y="16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7" name="Freeform 13"/>
                <p:cNvSpPr>
                  <a:spLocks/>
                </p:cNvSpPr>
                <p:nvPr/>
              </p:nvSpPr>
              <p:spPr bwMode="auto">
                <a:xfrm>
                  <a:off x="609" y="252"/>
                  <a:ext cx="132" cy="64"/>
                </a:xfrm>
                <a:custGeom>
                  <a:avLst/>
                  <a:gdLst/>
                  <a:ahLst/>
                  <a:cxnLst>
                    <a:cxn ang="0">
                      <a:pos x="158" y="128"/>
                    </a:cxn>
                    <a:cxn ang="0">
                      <a:pos x="190" y="122"/>
                    </a:cxn>
                    <a:cxn ang="0">
                      <a:pos x="217" y="114"/>
                    </a:cxn>
                    <a:cxn ang="0">
                      <a:pos x="235" y="103"/>
                    </a:cxn>
                    <a:cxn ang="0">
                      <a:pos x="249" y="88"/>
                    </a:cxn>
                    <a:cxn ang="0">
                      <a:pos x="258" y="72"/>
                    </a:cxn>
                    <a:cxn ang="0">
                      <a:pos x="263" y="52"/>
                    </a:cxn>
                    <a:cxn ang="0">
                      <a:pos x="264" y="33"/>
                    </a:cxn>
                    <a:cxn ang="0">
                      <a:pos x="264" y="11"/>
                    </a:cxn>
                    <a:cxn ang="0">
                      <a:pos x="245" y="0"/>
                    </a:cxn>
                    <a:cxn ang="0">
                      <a:pos x="246" y="10"/>
                    </a:cxn>
                    <a:cxn ang="0">
                      <a:pos x="246" y="34"/>
                    </a:cxn>
                    <a:cxn ang="0">
                      <a:pos x="242" y="63"/>
                    </a:cxn>
                    <a:cxn ang="0">
                      <a:pos x="230" y="86"/>
                    </a:cxn>
                    <a:cxn ang="0">
                      <a:pos x="220" y="94"/>
                    </a:cxn>
                    <a:cxn ang="0">
                      <a:pos x="205" y="100"/>
                    </a:cxn>
                    <a:cxn ang="0">
                      <a:pos x="188" y="105"/>
                    </a:cxn>
                    <a:cxn ang="0">
                      <a:pos x="168" y="108"/>
                    </a:cxn>
                    <a:cxn ang="0">
                      <a:pos x="149" y="110"/>
                    </a:cxn>
                    <a:cxn ang="0">
                      <a:pos x="129" y="110"/>
                    </a:cxn>
                    <a:cxn ang="0">
                      <a:pos x="111" y="106"/>
                    </a:cxn>
                    <a:cxn ang="0">
                      <a:pos x="96" y="102"/>
                    </a:cxn>
                    <a:cxn ang="0">
                      <a:pos x="87" y="96"/>
                    </a:cxn>
                    <a:cxn ang="0">
                      <a:pos x="76" y="90"/>
                    </a:cxn>
                    <a:cxn ang="0">
                      <a:pos x="66" y="82"/>
                    </a:cxn>
                    <a:cxn ang="0">
                      <a:pos x="57" y="73"/>
                    </a:cxn>
                    <a:cxn ang="0">
                      <a:pos x="48" y="64"/>
                    </a:cxn>
                    <a:cxn ang="0">
                      <a:pos x="40" y="53"/>
                    </a:cxn>
                    <a:cxn ang="0">
                      <a:pos x="33" y="43"/>
                    </a:cxn>
                    <a:cxn ang="0">
                      <a:pos x="28" y="32"/>
                    </a:cxn>
                    <a:cxn ang="0">
                      <a:pos x="23" y="21"/>
                    </a:cxn>
                    <a:cxn ang="0">
                      <a:pos x="17" y="16"/>
                    </a:cxn>
                    <a:cxn ang="0">
                      <a:pos x="9" y="16"/>
                    </a:cxn>
                    <a:cxn ang="0">
                      <a:pos x="0" y="17"/>
                    </a:cxn>
                    <a:cxn ang="0">
                      <a:pos x="6" y="31"/>
                    </a:cxn>
                    <a:cxn ang="0">
                      <a:pos x="17" y="48"/>
                    </a:cxn>
                    <a:cxn ang="0">
                      <a:pos x="29" y="67"/>
                    </a:cxn>
                    <a:cxn ang="0">
                      <a:pos x="46" y="87"/>
                    </a:cxn>
                    <a:cxn ang="0">
                      <a:pos x="67" y="105"/>
                    </a:cxn>
                    <a:cxn ang="0">
                      <a:pos x="92" y="119"/>
                    </a:cxn>
                    <a:cxn ang="0">
                      <a:pos x="122" y="127"/>
                    </a:cxn>
                    <a:cxn ang="0">
                      <a:pos x="158" y="128"/>
                    </a:cxn>
                  </a:cxnLst>
                  <a:rect l="0" t="0" r="r" b="b"/>
                  <a:pathLst>
                    <a:path w="264" h="128">
                      <a:moveTo>
                        <a:pt x="158" y="128"/>
                      </a:moveTo>
                      <a:lnTo>
                        <a:pt x="190" y="122"/>
                      </a:lnTo>
                      <a:lnTo>
                        <a:pt x="217" y="114"/>
                      </a:lnTo>
                      <a:lnTo>
                        <a:pt x="235" y="103"/>
                      </a:lnTo>
                      <a:lnTo>
                        <a:pt x="249" y="88"/>
                      </a:lnTo>
                      <a:lnTo>
                        <a:pt x="258" y="72"/>
                      </a:lnTo>
                      <a:lnTo>
                        <a:pt x="263" y="52"/>
                      </a:lnTo>
                      <a:lnTo>
                        <a:pt x="264" y="33"/>
                      </a:lnTo>
                      <a:lnTo>
                        <a:pt x="264" y="11"/>
                      </a:lnTo>
                      <a:lnTo>
                        <a:pt x="245" y="0"/>
                      </a:lnTo>
                      <a:lnTo>
                        <a:pt x="246" y="10"/>
                      </a:lnTo>
                      <a:lnTo>
                        <a:pt x="246" y="34"/>
                      </a:lnTo>
                      <a:lnTo>
                        <a:pt x="242" y="63"/>
                      </a:lnTo>
                      <a:lnTo>
                        <a:pt x="230" y="86"/>
                      </a:lnTo>
                      <a:lnTo>
                        <a:pt x="220" y="94"/>
                      </a:lnTo>
                      <a:lnTo>
                        <a:pt x="205" y="100"/>
                      </a:lnTo>
                      <a:lnTo>
                        <a:pt x="188" y="105"/>
                      </a:lnTo>
                      <a:lnTo>
                        <a:pt x="168" y="108"/>
                      </a:lnTo>
                      <a:lnTo>
                        <a:pt x="149" y="110"/>
                      </a:lnTo>
                      <a:lnTo>
                        <a:pt x="129" y="110"/>
                      </a:lnTo>
                      <a:lnTo>
                        <a:pt x="111" y="106"/>
                      </a:lnTo>
                      <a:lnTo>
                        <a:pt x="96" y="102"/>
                      </a:lnTo>
                      <a:lnTo>
                        <a:pt x="87" y="96"/>
                      </a:lnTo>
                      <a:lnTo>
                        <a:pt x="76" y="90"/>
                      </a:lnTo>
                      <a:lnTo>
                        <a:pt x="66" y="82"/>
                      </a:lnTo>
                      <a:lnTo>
                        <a:pt x="57" y="73"/>
                      </a:lnTo>
                      <a:lnTo>
                        <a:pt x="48" y="64"/>
                      </a:lnTo>
                      <a:lnTo>
                        <a:pt x="40" y="53"/>
                      </a:lnTo>
                      <a:lnTo>
                        <a:pt x="33" y="43"/>
                      </a:lnTo>
                      <a:lnTo>
                        <a:pt x="28" y="32"/>
                      </a:lnTo>
                      <a:lnTo>
                        <a:pt x="23" y="21"/>
                      </a:lnTo>
                      <a:lnTo>
                        <a:pt x="17" y="16"/>
                      </a:lnTo>
                      <a:lnTo>
                        <a:pt x="9" y="16"/>
                      </a:lnTo>
                      <a:lnTo>
                        <a:pt x="0" y="17"/>
                      </a:lnTo>
                      <a:lnTo>
                        <a:pt x="6" y="31"/>
                      </a:lnTo>
                      <a:lnTo>
                        <a:pt x="17" y="48"/>
                      </a:lnTo>
                      <a:lnTo>
                        <a:pt x="29" y="67"/>
                      </a:lnTo>
                      <a:lnTo>
                        <a:pt x="46" y="87"/>
                      </a:lnTo>
                      <a:lnTo>
                        <a:pt x="67" y="105"/>
                      </a:lnTo>
                      <a:lnTo>
                        <a:pt x="92" y="119"/>
                      </a:lnTo>
                      <a:lnTo>
                        <a:pt x="122" y="127"/>
                      </a:lnTo>
                      <a:lnTo>
                        <a:pt x="158" y="128"/>
                      </a:lnTo>
                      <a:close/>
                    </a:path>
                  </a:pathLst>
                </a:custGeom>
                <a:solidFill>
                  <a:srgbClr val="FF007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8" name="Freeform 14"/>
                <p:cNvSpPr>
                  <a:spLocks/>
                </p:cNvSpPr>
                <p:nvPr/>
              </p:nvSpPr>
              <p:spPr bwMode="auto">
                <a:xfrm>
                  <a:off x="650" y="79"/>
                  <a:ext cx="118" cy="215"/>
                </a:xfrm>
                <a:custGeom>
                  <a:avLst/>
                  <a:gdLst/>
                  <a:ahLst/>
                  <a:cxnLst>
                    <a:cxn ang="0">
                      <a:pos x="230" y="161"/>
                    </a:cxn>
                    <a:cxn ang="0">
                      <a:pos x="236" y="151"/>
                    </a:cxn>
                    <a:cxn ang="0">
                      <a:pos x="224" y="135"/>
                    </a:cxn>
                    <a:cxn ang="0">
                      <a:pos x="215" y="116"/>
                    </a:cxn>
                    <a:cxn ang="0">
                      <a:pos x="217" y="97"/>
                    </a:cxn>
                    <a:cxn ang="0">
                      <a:pos x="224" y="82"/>
                    </a:cxn>
                    <a:cxn ang="0">
                      <a:pos x="236" y="35"/>
                    </a:cxn>
                    <a:cxn ang="0">
                      <a:pos x="150" y="0"/>
                    </a:cxn>
                    <a:cxn ang="0">
                      <a:pos x="122" y="32"/>
                    </a:cxn>
                    <a:cxn ang="0">
                      <a:pos x="64" y="108"/>
                    </a:cxn>
                    <a:cxn ang="0">
                      <a:pos x="66" y="101"/>
                    </a:cxn>
                    <a:cxn ang="0">
                      <a:pos x="66" y="87"/>
                    </a:cxn>
                    <a:cxn ang="0">
                      <a:pos x="58" y="73"/>
                    </a:cxn>
                    <a:cxn ang="0">
                      <a:pos x="38" y="69"/>
                    </a:cxn>
                    <a:cxn ang="0">
                      <a:pos x="14" y="85"/>
                    </a:cxn>
                    <a:cxn ang="0">
                      <a:pos x="15" y="114"/>
                    </a:cxn>
                    <a:cxn ang="0">
                      <a:pos x="36" y="140"/>
                    </a:cxn>
                    <a:cxn ang="0">
                      <a:pos x="69" y="146"/>
                    </a:cxn>
                    <a:cxn ang="0">
                      <a:pos x="87" y="168"/>
                    </a:cxn>
                    <a:cxn ang="0">
                      <a:pos x="71" y="205"/>
                    </a:cxn>
                    <a:cxn ang="0">
                      <a:pos x="54" y="225"/>
                    </a:cxn>
                    <a:cxn ang="0">
                      <a:pos x="54" y="255"/>
                    </a:cxn>
                    <a:cxn ang="0">
                      <a:pos x="69" y="280"/>
                    </a:cxn>
                    <a:cxn ang="0">
                      <a:pos x="84" y="300"/>
                    </a:cxn>
                    <a:cxn ang="0">
                      <a:pos x="93" y="346"/>
                    </a:cxn>
                    <a:cxn ang="0">
                      <a:pos x="76" y="389"/>
                    </a:cxn>
                    <a:cxn ang="0">
                      <a:pos x="51" y="402"/>
                    </a:cxn>
                    <a:cxn ang="0">
                      <a:pos x="27" y="407"/>
                    </a:cxn>
                    <a:cxn ang="0">
                      <a:pos x="7" y="410"/>
                    </a:cxn>
                    <a:cxn ang="0">
                      <a:pos x="0" y="410"/>
                    </a:cxn>
                    <a:cxn ang="0">
                      <a:pos x="12" y="420"/>
                    </a:cxn>
                    <a:cxn ang="0">
                      <a:pos x="32" y="427"/>
                    </a:cxn>
                    <a:cxn ang="0">
                      <a:pos x="62" y="429"/>
                    </a:cxn>
                    <a:cxn ang="0">
                      <a:pos x="101" y="425"/>
                    </a:cxn>
                    <a:cxn ang="0">
                      <a:pos x="132" y="409"/>
                    </a:cxn>
                    <a:cxn ang="0">
                      <a:pos x="145" y="385"/>
                    </a:cxn>
                    <a:cxn ang="0">
                      <a:pos x="146" y="361"/>
                    </a:cxn>
                    <a:cxn ang="0">
                      <a:pos x="140" y="347"/>
                    </a:cxn>
                    <a:cxn ang="0">
                      <a:pos x="116" y="315"/>
                    </a:cxn>
                    <a:cxn ang="0">
                      <a:pos x="109" y="299"/>
                    </a:cxn>
                    <a:cxn ang="0">
                      <a:pos x="112" y="287"/>
                    </a:cxn>
                    <a:cxn ang="0">
                      <a:pos x="115" y="277"/>
                    </a:cxn>
                    <a:cxn ang="0">
                      <a:pos x="130" y="266"/>
                    </a:cxn>
                    <a:cxn ang="0">
                      <a:pos x="145" y="260"/>
                    </a:cxn>
                    <a:cxn ang="0">
                      <a:pos x="151" y="259"/>
                    </a:cxn>
                    <a:cxn ang="0">
                      <a:pos x="162" y="256"/>
                    </a:cxn>
                    <a:cxn ang="0">
                      <a:pos x="176" y="255"/>
                    </a:cxn>
                    <a:cxn ang="0">
                      <a:pos x="186" y="254"/>
                    </a:cxn>
                    <a:cxn ang="0">
                      <a:pos x="201" y="247"/>
                    </a:cxn>
                    <a:cxn ang="0">
                      <a:pos x="207" y="236"/>
                    </a:cxn>
                    <a:cxn ang="0">
                      <a:pos x="204" y="213"/>
                    </a:cxn>
                    <a:cxn ang="0">
                      <a:pos x="204" y="205"/>
                    </a:cxn>
                    <a:cxn ang="0">
                      <a:pos x="214" y="164"/>
                    </a:cxn>
                  </a:cxnLst>
                  <a:rect l="0" t="0" r="r" b="b"/>
                  <a:pathLst>
                    <a:path w="236" h="429">
                      <a:moveTo>
                        <a:pt x="228" y="163"/>
                      </a:moveTo>
                      <a:lnTo>
                        <a:pt x="230" y="161"/>
                      </a:lnTo>
                      <a:lnTo>
                        <a:pt x="235" y="157"/>
                      </a:lnTo>
                      <a:lnTo>
                        <a:pt x="236" y="151"/>
                      </a:lnTo>
                      <a:lnTo>
                        <a:pt x="230" y="142"/>
                      </a:lnTo>
                      <a:lnTo>
                        <a:pt x="224" y="135"/>
                      </a:lnTo>
                      <a:lnTo>
                        <a:pt x="220" y="126"/>
                      </a:lnTo>
                      <a:lnTo>
                        <a:pt x="215" y="116"/>
                      </a:lnTo>
                      <a:lnTo>
                        <a:pt x="215" y="106"/>
                      </a:lnTo>
                      <a:lnTo>
                        <a:pt x="217" y="97"/>
                      </a:lnTo>
                      <a:lnTo>
                        <a:pt x="221" y="89"/>
                      </a:lnTo>
                      <a:lnTo>
                        <a:pt x="224" y="82"/>
                      </a:lnTo>
                      <a:lnTo>
                        <a:pt x="227" y="80"/>
                      </a:lnTo>
                      <a:lnTo>
                        <a:pt x="236" y="35"/>
                      </a:lnTo>
                      <a:lnTo>
                        <a:pt x="162" y="38"/>
                      </a:lnTo>
                      <a:lnTo>
                        <a:pt x="150" y="0"/>
                      </a:lnTo>
                      <a:lnTo>
                        <a:pt x="136" y="31"/>
                      </a:lnTo>
                      <a:lnTo>
                        <a:pt x="122" y="32"/>
                      </a:lnTo>
                      <a:lnTo>
                        <a:pt x="105" y="111"/>
                      </a:lnTo>
                      <a:lnTo>
                        <a:pt x="64" y="108"/>
                      </a:lnTo>
                      <a:lnTo>
                        <a:pt x="64" y="105"/>
                      </a:lnTo>
                      <a:lnTo>
                        <a:pt x="66" y="101"/>
                      </a:lnTo>
                      <a:lnTo>
                        <a:pt x="66" y="94"/>
                      </a:lnTo>
                      <a:lnTo>
                        <a:pt x="66" y="87"/>
                      </a:lnTo>
                      <a:lnTo>
                        <a:pt x="62" y="79"/>
                      </a:lnTo>
                      <a:lnTo>
                        <a:pt x="58" y="73"/>
                      </a:lnTo>
                      <a:lnTo>
                        <a:pt x="49" y="70"/>
                      </a:lnTo>
                      <a:lnTo>
                        <a:pt x="38" y="69"/>
                      </a:lnTo>
                      <a:lnTo>
                        <a:pt x="23" y="74"/>
                      </a:lnTo>
                      <a:lnTo>
                        <a:pt x="14" y="85"/>
                      </a:lnTo>
                      <a:lnTo>
                        <a:pt x="12" y="100"/>
                      </a:lnTo>
                      <a:lnTo>
                        <a:pt x="15" y="114"/>
                      </a:lnTo>
                      <a:lnTo>
                        <a:pt x="23" y="128"/>
                      </a:lnTo>
                      <a:lnTo>
                        <a:pt x="36" y="140"/>
                      </a:lnTo>
                      <a:lnTo>
                        <a:pt x="51" y="146"/>
                      </a:lnTo>
                      <a:lnTo>
                        <a:pt x="69" y="146"/>
                      </a:lnTo>
                      <a:lnTo>
                        <a:pt x="84" y="151"/>
                      </a:lnTo>
                      <a:lnTo>
                        <a:pt x="87" y="168"/>
                      </a:lnTo>
                      <a:lnTo>
                        <a:pt x="82" y="190"/>
                      </a:lnTo>
                      <a:lnTo>
                        <a:pt x="71" y="205"/>
                      </a:lnTo>
                      <a:lnTo>
                        <a:pt x="61" y="214"/>
                      </a:lnTo>
                      <a:lnTo>
                        <a:pt x="54" y="225"/>
                      </a:lnTo>
                      <a:lnTo>
                        <a:pt x="52" y="239"/>
                      </a:lnTo>
                      <a:lnTo>
                        <a:pt x="54" y="255"/>
                      </a:lnTo>
                      <a:lnTo>
                        <a:pt x="60" y="268"/>
                      </a:lnTo>
                      <a:lnTo>
                        <a:pt x="69" y="280"/>
                      </a:lnTo>
                      <a:lnTo>
                        <a:pt x="78" y="291"/>
                      </a:lnTo>
                      <a:lnTo>
                        <a:pt x="84" y="300"/>
                      </a:lnTo>
                      <a:lnTo>
                        <a:pt x="89" y="322"/>
                      </a:lnTo>
                      <a:lnTo>
                        <a:pt x="93" y="346"/>
                      </a:lnTo>
                      <a:lnTo>
                        <a:pt x="91" y="369"/>
                      </a:lnTo>
                      <a:lnTo>
                        <a:pt x="76" y="389"/>
                      </a:lnTo>
                      <a:lnTo>
                        <a:pt x="63" y="397"/>
                      </a:lnTo>
                      <a:lnTo>
                        <a:pt x="51" y="402"/>
                      </a:lnTo>
                      <a:lnTo>
                        <a:pt x="38" y="405"/>
                      </a:lnTo>
                      <a:lnTo>
                        <a:pt x="27" y="407"/>
                      </a:lnTo>
                      <a:lnTo>
                        <a:pt x="16" y="410"/>
                      </a:lnTo>
                      <a:lnTo>
                        <a:pt x="7" y="410"/>
                      </a:lnTo>
                      <a:lnTo>
                        <a:pt x="2" y="410"/>
                      </a:lnTo>
                      <a:lnTo>
                        <a:pt x="0" y="410"/>
                      </a:lnTo>
                      <a:lnTo>
                        <a:pt x="5" y="415"/>
                      </a:lnTo>
                      <a:lnTo>
                        <a:pt x="12" y="420"/>
                      </a:lnTo>
                      <a:lnTo>
                        <a:pt x="21" y="423"/>
                      </a:lnTo>
                      <a:lnTo>
                        <a:pt x="32" y="427"/>
                      </a:lnTo>
                      <a:lnTo>
                        <a:pt x="46" y="429"/>
                      </a:lnTo>
                      <a:lnTo>
                        <a:pt x="62" y="429"/>
                      </a:lnTo>
                      <a:lnTo>
                        <a:pt x="81" y="428"/>
                      </a:lnTo>
                      <a:lnTo>
                        <a:pt x="101" y="425"/>
                      </a:lnTo>
                      <a:lnTo>
                        <a:pt x="120" y="418"/>
                      </a:lnTo>
                      <a:lnTo>
                        <a:pt x="132" y="409"/>
                      </a:lnTo>
                      <a:lnTo>
                        <a:pt x="140" y="397"/>
                      </a:lnTo>
                      <a:lnTo>
                        <a:pt x="145" y="385"/>
                      </a:lnTo>
                      <a:lnTo>
                        <a:pt x="146" y="372"/>
                      </a:lnTo>
                      <a:lnTo>
                        <a:pt x="146" y="361"/>
                      </a:lnTo>
                      <a:lnTo>
                        <a:pt x="144" y="353"/>
                      </a:lnTo>
                      <a:lnTo>
                        <a:pt x="140" y="347"/>
                      </a:lnTo>
                      <a:lnTo>
                        <a:pt x="127" y="331"/>
                      </a:lnTo>
                      <a:lnTo>
                        <a:pt x="116" y="315"/>
                      </a:lnTo>
                      <a:lnTo>
                        <a:pt x="112" y="303"/>
                      </a:lnTo>
                      <a:lnTo>
                        <a:pt x="109" y="299"/>
                      </a:lnTo>
                      <a:lnTo>
                        <a:pt x="109" y="295"/>
                      </a:lnTo>
                      <a:lnTo>
                        <a:pt x="112" y="287"/>
                      </a:lnTo>
                      <a:lnTo>
                        <a:pt x="114" y="280"/>
                      </a:lnTo>
                      <a:lnTo>
                        <a:pt x="115" y="277"/>
                      </a:lnTo>
                      <a:lnTo>
                        <a:pt x="120" y="271"/>
                      </a:lnTo>
                      <a:lnTo>
                        <a:pt x="130" y="266"/>
                      </a:lnTo>
                      <a:lnTo>
                        <a:pt x="140" y="261"/>
                      </a:lnTo>
                      <a:lnTo>
                        <a:pt x="145" y="260"/>
                      </a:lnTo>
                      <a:lnTo>
                        <a:pt x="146" y="260"/>
                      </a:lnTo>
                      <a:lnTo>
                        <a:pt x="151" y="259"/>
                      </a:lnTo>
                      <a:lnTo>
                        <a:pt x="155" y="258"/>
                      </a:lnTo>
                      <a:lnTo>
                        <a:pt x="162" y="256"/>
                      </a:lnTo>
                      <a:lnTo>
                        <a:pt x="169" y="256"/>
                      </a:lnTo>
                      <a:lnTo>
                        <a:pt x="176" y="255"/>
                      </a:lnTo>
                      <a:lnTo>
                        <a:pt x="182" y="254"/>
                      </a:lnTo>
                      <a:lnTo>
                        <a:pt x="186" y="254"/>
                      </a:lnTo>
                      <a:lnTo>
                        <a:pt x="193" y="252"/>
                      </a:lnTo>
                      <a:lnTo>
                        <a:pt x="201" y="247"/>
                      </a:lnTo>
                      <a:lnTo>
                        <a:pt x="206" y="241"/>
                      </a:lnTo>
                      <a:lnTo>
                        <a:pt x="207" y="236"/>
                      </a:lnTo>
                      <a:lnTo>
                        <a:pt x="205" y="222"/>
                      </a:lnTo>
                      <a:lnTo>
                        <a:pt x="204" y="213"/>
                      </a:lnTo>
                      <a:lnTo>
                        <a:pt x="204" y="207"/>
                      </a:lnTo>
                      <a:lnTo>
                        <a:pt x="204" y="205"/>
                      </a:lnTo>
                      <a:lnTo>
                        <a:pt x="209" y="185"/>
                      </a:lnTo>
                      <a:lnTo>
                        <a:pt x="214" y="164"/>
                      </a:lnTo>
                      <a:lnTo>
                        <a:pt x="228" y="163"/>
                      </a:lnTo>
                      <a:close/>
                    </a:path>
                  </a:pathLst>
                </a:custGeom>
                <a:solidFill>
                  <a:srgbClr val="FFBFC4"/>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399" name="Freeform 15"/>
                <p:cNvSpPr>
                  <a:spLocks/>
                </p:cNvSpPr>
                <p:nvPr/>
              </p:nvSpPr>
              <p:spPr bwMode="auto">
                <a:xfrm>
                  <a:off x="628" y="155"/>
                  <a:ext cx="35" cy="116"/>
                </a:xfrm>
                <a:custGeom>
                  <a:avLst/>
                  <a:gdLst/>
                  <a:ahLst/>
                  <a:cxnLst>
                    <a:cxn ang="0">
                      <a:pos x="39" y="228"/>
                    </a:cxn>
                    <a:cxn ang="0">
                      <a:pos x="58" y="234"/>
                    </a:cxn>
                    <a:cxn ang="0">
                      <a:pos x="69" y="214"/>
                    </a:cxn>
                    <a:cxn ang="0">
                      <a:pos x="68" y="211"/>
                    </a:cxn>
                    <a:cxn ang="0">
                      <a:pos x="64" y="199"/>
                    </a:cxn>
                    <a:cxn ang="0">
                      <a:pos x="57" y="184"/>
                    </a:cxn>
                    <a:cxn ang="0">
                      <a:pos x="49" y="166"/>
                    </a:cxn>
                    <a:cxn ang="0">
                      <a:pos x="42" y="148"/>
                    </a:cxn>
                    <a:cxn ang="0">
                      <a:pos x="34" y="132"/>
                    </a:cxn>
                    <a:cxn ang="0">
                      <a:pos x="28" y="118"/>
                    </a:cxn>
                    <a:cxn ang="0">
                      <a:pos x="25" y="111"/>
                    </a:cxn>
                    <a:cxn ang="0">
                      <a:pos x="19" y="89"/>
                    </a:cxn>
                    <a:cxn ang="0">
                      <a:pos x="12" y="52"/>
                    </a:cxn>
                    <a:cxn ang="0">
                      <a:pos x="5" y="16"/>
                    </a:cxn>
                    <a:cxn ang="0">
                      <a:pos x="3" y="0"/>
                    </a:cxn>
                    <a:cxn ang="0">
                      <a:pos x="0" y="123"/>
                    </a:cxn>
                    <a:cxn ang="0">
                      <a:pos x="39" y="228"/>
                    </a:cxn>
                  </a:cxnLst>
                  <a:rect l="0" t="0" r="r" b="b"/>
                  <a:pathLst>
                    <a:path w="69" h="234">
                      <a:moveTo>
                        <a:pt x="39" y="228"/>
                      </a:moveTo>
                      <a:lnTo>
                        <a:pt x="58" y="234"/>
                      </a:lnTo>
                      <a:lnTo>
                        <a:pt x="69" y="214"/>
                      </a:lnTo>
                      <a:lnTo>
                        <a:pt x="68" y="211"/>
                      </a:lnTo>
                      <a:lnTo>
                        <a:pt x="64" y="199"/>
                      </a:lnTo>
                      <a:lnTo>
                        <a:pt x="57" y="184"/>
                      </a:lnTo>
                      <a:lnTo>
                        <a:pt x="49" y="166"/>
                      </a:lnTo>
                      <a:lnTo>
                        <a:pt x="42" y="148"/>
                      </a:lnTo>
                      <a:lnTo>
                        <a:pt x="34" y="132"/>
                      </a:lnTo>
                      <a:lnTo>
                        <a:pt x="28" y="118"/>
                      </a:lnTo>
                      <a:lnTo>
                        <a:pt x="25" y="111"/>
                      </a:lnTo>
                      <a:lnTo>
                        <a:pt x="19" y="89"/>
                      </a:lnTo>
                      <a:lnTo>
                        <a:pt x="12" y="52"/>
                      </a:lnTo>
                      <a:lnTo>
                        <a:pt x="5" y="16"/>
                      </a:lnTo>
                      <a:lnTo>
                        <a:pt x="3" y="0"/>
                      </a:lnTo>
                      <a:lnTo>
                        <a:pt x="0" y="123"/>
                      </a:lnTo>
                      <a:lnTo>
                        <a:pt x="39" y="228"/>
                      </a:lnTo>
                      <a:close/>
                    </a:path>
                  </a:pathLst>
                </a:custGeom>
                <a:solidFill>
                  <a:srgbClr val="0A49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0" name="Freeform 16"/>
                <p:cNvSpPr>
                  <a:spLocks/>
                </p:cNvSpPr>
                <p:nvPr/>
              </p:nvSpPr>
              <p:spPr bwMode="auto">
                <a:xfrm>
                  <a:off x="612" y="67"/>
                  <a:ext cx="24" cy="120"/>
                </a:xfrm>
                <a:custGeom>
                  <a:avLst/>
                  <a:gdLst/>
                  <a:ahLst/>
                  <a:cxnLst>
                    <a:cxn ang="0">
                      <a:pos x="9" y="239"/>
                    </a:cxn>
                    <a:cxn ang="0">
                      <a:pos x="0" y="172"/>
                    </a:cxn>
                    <a:cxn ang="0">
                      <a:pos x="17" y="50"/>
                    </a:cxn>
                    <a:cxn ang="0">
                      <a:pos x="48" y="0"/>
                    </a:cxn>
                    <a:cxn ang="0">
                      <a:pos x="35" y="54"/>
                    </a:cxn>
                    <a:cxn ang="0">
                      <a:pos x="9" y="239"/>
                    </a:cxn>
                  </a:cxnLst>
                  <a:rect l="0" t="0" r="r" b="b"/>
                  <a:pathLst>
                    <a:path w="48" h="239">
                      <a:moveTo>
                        <a:pt x="9" y="239"/>
                      </a:moveTo>
                      <a:lnTo>
                        <a:pt x="0" y="172"/>
                      </a:lnTo>
                      <a:lnTo>
                        <a:pt x="17" y="50"/>
                      </a:lnTo>
                      <a:lnTo>
                        <a:pt x="48" y="0"/>
                      </a:lnTo>
                      <a:lnTo>
                        <a:pt x="35" y="54"/>
                      </a:lnTo>
                      <a:lnTo>
                        <a:pt x="9" y="239"/>
                      </a:lnTo>
                      <a:close/>
                    </a:path>
                  </a:pathLst>
                </a:custGeom>
                <a:solidFill>
                  <a:srgbClr val="0A49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1" name="Freeform 17"/>
                <p:cNvSpPr>
                  <a:spLocks/>
                </p:cNvSpPr>
                <p:nvPr/>
              </p:nvSpPr>
              <p:spPr bwMode="auto">
                <a:xfrm>
                  <a:off x="686" y="45"/>
                  <a:ext cx="56" cy="24"/>
                </a:xfrm>
                <a:custGeom>
                  <a:avLst/>
                  <a:gdLst/>
                  <a:ahLst/>
                  <a:cxnLst>
                    <a:cxn ang="0">
                      <a:pos x="90" y="7"/>
                    </a:cxn>
                    <a:cxn ang="0">
                      <a:pos x="112" y="35"/>
                    </a:cxn>
                    <a:cxn ang="0">
                      <a:pos x="84" y="48"/>
                    </a:cxn>
                    <a:cxn ang="0">
                      <a:pos x="0" y="22"/>
                    </a:cxn>
                    <a:cxn ang="0">
                      <a:pos x="33" y="0"/>
                    </a:cxn>
                    <a:cxn ang="0">
                      <a:pos x="90" y="7"/>
                    </a:cxn>
                  </a:cxnLst>
                  <a:rect l="0" t="0" r="r" b="b"/>
                  <a:pathLst>
                    <a:path w="112" h="48">
                      <a:moveTo>
                        <a:pt x="90" y="7"/>
                      </a:moveTo>
                      <a:lnTo>
                        <a:pt x="112" y="35"/>
                      </a:lnTo>
                      <a:lnTo>
                        <a:pt x="84" y="48"/>
                      </a:lnTo>
                      <a:lnTo>
                        <a:pt x="0" y="22"/>
                      </a:lnTo>
                      <a:lnTo>
                        <a:pt x="33" y="0"/>
                      </a:lnTo>
                      <a:lnTo>
                        <a:pt x="90" y="7"/>
                      </a:lnTo>
                      <a:close/>
                    </a:path>
                  </a:pathLst>
                </a:custGeom>
                <a:solidFill>
                  <a:srgbClr val="0A49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2" name="Freeform 18"/>
                <p:cNvSpPr>
                  <a:spLocks/>
                </p:cNvSpPr>
                <p:nvPr/>
              </p:nvSpPr>
              <p:spPr bwMode="auto">
                <a:xfrm>
                  <a:off x="728" y="122"/>
                  <a:ext cx="24" cy="15"/>
                </a:xfrm>
                <a:custGeom>
                  <a:avLst/>
                  <a:gdLst/>
                  <a:ahLst/>
                  <a:cxnLst>
                    <a:cxn ang="0">
                      <a:pos x="48" y="0"/>
                    </a:cxn>
                    <a:cxn ang="0">
                      <a:pos x="0" y="15"/>
                    </a:cxn>
                    <a:cxn ang="0">
                      <a:pos x="43" y="29"/>
                    </a:cxn>
                    <a:cxn ang="0">
                      <a:pos x="38" y="21"/>
                    </a:cxn>
                    <a:cxn ang="0">
                      <a:pos x="39" y="10"/>
                    </a:cxn>
                    <a:cxn ang="0">
                      <a:pos x="48" y="0"/>
                    </a:cxn>
                  </a:cxnLst>
                  <a:rect l="0" t="0" r="r" b="b"/>
                  <a:pathLst>
                    <a:path w="48" h="29">
                      <a:moveTo>
                        <a:pt x="48" y="0"/>
                      </a:moveTo>
                      <a:lnTo>
                        <a:pt x="0" y="15"/>
                      </a:lnTo>
                      <a:lnTo>
                        <a:pt x="43" y="29"/>
                      </a:lnTo>
                      <a:lnTo>
                        <a:pt x="38" y="21"/>
                      </a:lnTo>
                      <a:lnTo>
                        <a:pt x="39" y="10"/>
                      </a:lnTo>
                      <a:lnTo>
                        <a:pt x="4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3" name="Freeform 19"/>
                <p:cNvSpPr>
                  <a:spLocks/>
                </p:cNvSpPr>
                <p:nvPr/>
              </p:nvSpPr>
              <p:spPr bwMode="auto">
                <a:xfrm>
                  <a:off x="724" y="117"/>
                  <a:ext cx="29" cy="7"/>
                </a:xfrm>
                <a:custGeom>
                  <a:avLst/>
                  <a:gdLst/>
                  <a:ahLst/>
                  <a:cxnLst>
                    <a:cxn ang="0">
                      <a:pos x="58" y="2"/>
                    </a:cxn>
                    <a:cxn ang="0">
                      <a:pos x="52" y="10"/>
                    </a:cxn>
                    <a:cxn ang="0">
                      <a:pos x="51" y="10"/>
                    </a:cxn>
                    <a:cxn ang="0">
                      <a:pos x="46" y="9"/>
                    </a:cxn>
                    <a:cxn ang="0">
                      <a:pos x="41" y="6"/>
                    </a:cxn>
                    <a:cxn ang="0">
                      <a:pos x="34" y="5"/>
                    </a:cxn>
                    <a:cxn ang="0">
                      <a:pos x="24" y="5"/>
                    </a:cxn>
                    <a:cxn ang="0">
                      <a:pos x="16" y="6"/>
                    </a:cxn>
                    <a:cxn ang="0">
                      <a:pos x="8" y="10"/>
                    </a:cxn>
                    <a:cxn ang="0">
                      <a:pos x="0" y="14"/>
                    </a:cxn>
                    <a:cxn ang="0">
                      <a:pos x="0" y="13"/>
                    </a:cxn>
                    <a:cxn ang="0">
                      <a:pos x="3" y="11"/>
                    </a:cxn>
                    <a:cxn ang="0">
                      <a:pos x="5" y="8"/>
                    </a:cxn>
                    <a:cxn ang="0">
                      <a:pos x="11" y="4"/>
                    </a:cxn>
                    <a:cxn ang="0">
                      <a:pos x="18" y="2"/>
                    </a:cxn>
                    <a:cxn ang="0">
                      <a:pos x="28" y="0"/>
                    </a:cxn>
                    <a:cxn ang="0">
                      <a:pos x="42" y="0"/>
                    </a:cxn>
                    <a:cxn ang="0">
                      <a:pos x="58" y="2"/>
                    </a:cxn>
                  </a:cxnLst>
                  <a:rect l="0" t="0" r="r" b="b"/>
                  <a:pathLst>
                    <a:path w="58" h="14">
                      <a:moveTo>
                        <a:pt x="58" y="2"/>
                      </a:moveTo>
                      <a:lnTo>
                        <a:pt x="52" y="10"/>
                      </a:lnTo>
                      <a:lnTo>
                        <a:pt x="51" y="10"/>
                      </a:lnTo>
                      <a:lnTo>
                        <a:pt x="46" y="9"/>
                      </a:lnTo>
                      <a:lnTo>
                        <a:pt x="41" y="6"/>
                      </a:lnTo>
                      <a:lnTo>
                        <a:pt x="34" y="5"/>
                      </a:lnTo>
                      <a:lnTo>
                        <a:pt x="24" y="5"/>
                      </a:lnTo>
                      <a:lnTo>
                        <a:pt x="16" y="6"/>
                      </a:lnTo>
                      <a:lnTo>
                        <a:pt x="8" y="10"/>
                      </a:lnTo>
                      <a:lnTo>
                        <a:pt x="0" y="14"/>
                      </a:lnTo>
                      <a:lnTo>
                        <a:pt x="0" y="13"/>
                      </a:lnTo>
                      <a:lnTo>
                        <a:pt x="3" y="11"/>
                      </a:lnTo>
                      <a:lnTo>
                        <a:pt x="5" y="8"/>
                      </a:lnTo>
                      <a:lnTo>
                        <a:pt x="11" y="4"/>
                      </a:lnTo>
                      <a:lnTo>
                        <a:pt x="18" y="2"/>
                      </a:lnTo>
                      <a:lnTo>
                        <a:pt x="28" y="0"/>
                      </a:lnTo>
                      <a:lnTo>
                        <a:pt x="42" y="0"/>
                      </a:lnTo>
                      <a:lnTo>
                        <a:pt x="58"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4" name="Freeform 20"/>
                <p:cNvSpPr>
                  <a:spLocks/>
                </p:cNvSpPr>
                <p:nvPr/>
              </p:nvSpPr>
              <p:spPr bwMode="auto">
                <a:xfrm>
                  <a:off x="662" y="119"/>
                  <a:ext cx="17" cy="25"/>
                </a:xfrm>
                <a:custGeom>
                  <a:avLst/>
                  <a:gdLst/>
                  <a:ahLst/>
                  <a:cxnLst>
                    <a:cxn ang="0">
                      <a:pos x="20" y="0"/>
                    </a:cxn>
                    <a:cxn ang="0">
                      <a:pos x="16" y="0"/>
                    </a:cxn>
                    <a:cxn ang="0">
                      <a:pos x="9" y="1"/>
                    </a:cxn>
                    <a:cxn ang="0">
                      <a:pos x="3" y="7"/>
                    </a:cxn>
                    <a:cxn ang="0">
                      <a:pos x="0" y="17"/>
                    </a:cxn>
                    <a:cxn ang="0">
                      <a:pos x="1" y="16"/>
                    </a:cxn>
                    <a:cxn ang="0">
                      <a:pos x="6" y="12"/>
                    </a:cxn>
                    <a:cxn ang="0">
                      <a:pos x="12" y="8"/>
                    </a:cxn>
                    <a:cxn ang="0">
                      <a:pos x="19" y="7"/>
                    </a:cxn>
                    <a:cxn ang="0">
                      <a:pos x="22" y="9"/>
                    </a:cxn>
                    <a:cxn ang="0">
                      <a:pos x="21" y="15"/>
                    </a:cxn>
                    <a:cxn ang="0">
                      <a:pos x="17" y="22"/>
                    </a:cxn>
                    <a:cxn ang="0">
                      <a:pos x="15" y="24"/>
                    </a:cxn>
                    <a:cxn ang="0">
                      <a:pos x="16" y="41"/>
                    </a:cxn>
                    <a:cxn ang="0">
                      <a:pos x="34" y="49"/>
                    </a:cxn>
                    <a:cxn ang="0">
                      <a:pos x="23" y="29"/>
                    </a:cxn>
                    <a:cxn ang="0">
                      <a:pos x="30" y="15"/>
                    </a:cxn>
                    <a:cxn ang="0">
                      <a:pos x="29" y="13"/>
                    </a:cxn>
                    <a:cxn ang="0">
                      <a:pos x="27" y="7"/>
                    </a:cxn>
                    <a:cxn ang="0">
                      <a:pos x="23" y="2"/>
                    </a:cxn>
                    <a:cxn ang="0">
                      <a:pos x="20" y="0"/>
                    </a:cxn>
                  </a:cxnLst>
                  <a:rect l="0" t="0" r="r" b="b"/>
                  <a:pathLst>
                    <a:path w="34" h="49">
                      <a:moveTo>
                        <a:pt x="20" y="0"/>
                      </a:moveTo>
                      <a:lnTo>
                        <a:pt x="16" y="0"/>
                      </a:lnTo>
                      <a:lnTo>
                        <a:pt x="9" y="1"/>
                      </a:lnTo>
                      <a:lnTo>
                        <a:pt x="3" y="7"/>
                      </a:lnTo>
                      <a:lnTo>
                        <a:pt x="0" y="17"/>
                      </a:lnTo>
                      <a:lnTo>
                        <a:pt x="1" y="16"/>
                      </a:lnTo>
                      <a:lnTo>
                        <a:pt x="6" y="12"/>
                      </a:lnTo>
                      <a:lnTo>
                        <a:pt x="12" y="8"/>
                      </a:lnTo>
                      <a:lnTo>
                        <a:pt x="19" y="7"/>
                      </a:lnTo>
                      <a:lnTo>
                        <a:pt x="22" y="9"/>
                      </a:lnTo>
                      <a:lnTo>
                        <a:pt x="21" y="15"/>
                      </a:lnTo>
                      <a:lnTo>
                        <a:pt x="17" y="22"/>
                      </a:lnTo>
                      <a:lnTo>
                        <a:pt x="15" y="24"/>
                      </a:lnTo>
                      <a:lnTo>
                        <a:pt x="16" y="41"/>
                      </a:lnTo>
                      <a:lnTo>
                        <a:pt x="34" y="49"/>
                      </a:lnTo>
                      <a:lnTo>
                        <a:pt x="23" y="29"/>
                      </a:lnTo>
                      <a:lnTo>
                        <a:pt x="30" y="15"/>
                      </a:lnTo>
                      <a:lnTo>
                        <a:pt x="29" y="13"/>
                      </a:lnTo>
                      <a:lnTo>
                        <a:pt x="27" y="7"/>
                      </a:lnTo>
                      <a:lnTo>
                        <a:pt x="23" y="2"/>
                      </a:lnTo>
                      <a:lnTo>
                        <a:pt x="2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5" name="Freeform 21"/>
                <p:cNvSpPr>
                  <a:spLocks/>
                </p:cNvSpPr>
                <p:nvPr/>
              </p:nvSpPr>
              <p:spPr bwMode="auto">
                <a:xfrm>
                  <a:off x="703" y="147"/>
                  <a:ext cx="25" cy="30"/>
                </a:xfrm>
                <a:custGeom>
                  <a:avLst/>
                  <a:gdLst/>
                  <a:ahLst/>
                  <a:cxnLst>
                    <a:cxn ang="0">
                      <a:pos x="50" y="5"/>
                    </a:cxn>
                    <a:cxn ang="0">
                      <a:pos x="47" y="4"/>
                    </a:cxn>
                    <a:cxn ang="0">
                      <a:pos x="40" y="1"/>
                    </a:cxn>
                    <a:cxn ang="0">
                      <a:pos x="31" y="0"/>
                    </a:cxn>
                    <a:cxn ang="0">
                      <a:pos x="23" y="4"/>
                    </a:cxn>
                    <a:cxn ang="0">
                      <a:pos x="16" y="9"/>
                    </a:cxn>
                    <a:cxn ang="0">
                      <a:pos x="11" y="14"/>
                    </a:cxn>
                    <a:cxn ang="0">
                      <a:pos x="7" y="17"/>
                    </a:cxn>
                    <a:cxn ang="0">
                      <a:pos x="6" y="18"/>
                    </a:cxn>
                    <a:cxn ang="0">
                      <a:pos x="4" y="23"/>
                    </a:cxn>
                    <a:cxn ang="0">
                      <a:pos x="1" y="36"/>
                    </a:cxn>
                    <a:cxn ang="0">
                      <a:pos x="0" y="49"/>
                    </a:cxn>
                    <a:cxn ang="0">
                      <a:pos x="2" y="59"/>
                    </a:cxn>
                    <a:cxn ang="0">
                      <a:pos x="6" y="61"/>
                    </a:cxn>
                    <a:cxn ang="0">
                      <a:pos x="10" y="60"/>
                    </a:cxn>
                    <a:cxn ang="0">
                      <a:pos x="16" y="56"/>
                    </a:cxn>
                    <a:cxn ang="0">
                      <a:pos x="22" y="51"/>
                    </a:cxn>
                    <a:cxn ang="0">
                      <a:pos x="29" y="46"/>
                    </a:cxn>
                    <a:cxn ang="0">
                      <a:pos x="33" y="40"/>
                    </a:cxn>
                    <a:cxn ang="0">
                      <a:pos x="37" y="37"/>
                    </a:cxn>
                    <a:cxn ang="0">
                      <a:pos x="38" y="36"/>
                    </a:cxn>
                    <a:cxn ang="0">
                      <a:pos x="50" y="5"/>
                    </a:cxn>
                  </a:cxnLst>
                  <a:rect l="0" t="0" r="r" b="b"/>
                  <a:pathLst>
                    <a:path w="50" h="61">
                      <a:moveTo>
                        <a:pt x="50" y="5"/>
                      </a:moveTo>
                      <a:lnTo>
                        <a:pt x="47" y="4"/>
                      </a:lnTo>
                      <a:lnTo>
                        <a:pt x="40" y="1"/>
                      </a:lnTo>
                      <a:lnTo>
                        <a:pt x="31" y="0"/>
                      </a:lnTo>
                      <a:lnTo>
                        <a:pt x="23" y="4"/>
                      </a:lnTo>
                      <a:lnTo>
                        <a:pt x="16" y="9"/>
                      </a:lnTo>
                      <a:lnTo>
                        <a:pt x="11" y="14"/>
                      </a:lnTo>
                      <a:lnTo>
                        <a:pt x="7" y="17"/>
                      </a:lnTo>
                      <a:lnTo>
                        <a:pt x="6" y="18"/>
                      </a:lnTo>
                      <a:lnTo>
                        <a:pt x="4" y="23"/>
                      </a:lnTo>
                      <a:lnTo>
                        <a:pt x="1" y="36"/>
                      </a:lnTo>
                      <a:lnTo>
                        <a:pt x="0" y="49"/>
                      </a:lnTo>
                      <a:lnTo>
                        <a:pt x="2" y="59"/>
                      </a:lnTo>
                      <a:lnTo>
                        <a:pt x="6" y="61"/>
                      </a:lnTo>
                      <a:lnTo>
                        <a:pt x="10" y="60"/>
                      </a:lnTo>
                      <a:lnTo>
                        <a:pt x="16" y="56"/>
                      </a:lnTo>
                      <a:lnTo>
                        <a:pt x="22" y="51"/>
                      </a:lnTo>
                      <a:lnTo>
                        <a:pt x="29" y="46"/>
                      </a:lnTo>
                      <a:lnTo>
                        <a:pt x="33" y="40"/>
                      </a:lnTo>
                      <a:lnTo>
                        <a:pt x="37" y="37"/>
                      </a:lnTo>
                      <a:lnTo>
                        <a:pt x="38" y="36"/>
                      </a:lnTo>
                      <a:lnTo>
                        <a:pt x="50" y="5"/>
                      </a:lnTo>
                      <a:close/>
                    </a:path>
                  </a:pathLst>
                </a:custGeom>
                <a:solidFill>
                  <a:srgbClr val="FFA3DB"/>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6" name="Freeform 22"/>
                <p:cNvSpPr>
                  <a:spLocks/>
                </p:cNvSpPr>
                <p:nvPr/>
              </p:nvSpPr>
              <p:spPr bwMode="auto">
                <a:xfrm>
                  <a:off x="741" y="169"/>
                  <a:ext cx="17" cy="6"/>
                </a:xfrm>
                <a:custGeom>
                  <a:avLst/>
                  <a:gdLst/>
                  <a:ahLst/>
                  <a:cxnLst>
                    <a:cxn ang="0">
                      <a:pos x="0" y="3"/>
                    </a:cxn>
                    <a:cxn ang="0">
                      <a:pos x="22" y="3"/>
                    </a:cxn>
                    <a:cxn ang="0">
                      <a:pos x="33" y="0"/>
                    </a:cxn>
                    <a:cxn ang="0">
                      <a:pos x="28" y="11"/>
                    </a:cxn>
                    <a:cxn ang="0">
                      <a:pos x="0" y="3"/>
                    </a:cxn>
                  </a:cxnLst>
                  <a:rect l="0" t="0" r="r" b="b"/>
                  <a:pathLst>
                    <a:path w="33" h="11">
                      <a:moveTo>
                        <a:pt x="0" y="3"/>
                      </a:moveTo>
                      <a:lnTo>
                        <a:pt x="22" y="3"/>
                      </a:lnTo>
                      <a:lnTo>
                        <a:pt x="33" y="0"/>
                      </a:lnTo>
                      <a:lnTo>
                        <a:pt x="28" y="11"/>
                      </a:lnTo>
                      <a:lnTo>
                        <a:pt x="0" y="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7" name="Freeform 23"/>
                <p:cNvSpPr>
                  <a:spLocks/>
                </p:cNvSpPr>
                <p:nvPr/>
              </p:nvSpPr>
              <p:spPr bwMode="auto">
                <a:xfrm>
                  <a:off x="748" y="180"/>
                  <a:ext cx="7" cy="5"/>
                </a:xfrm>
                <a:custGeom>
                  <a:avLst/>
                  <a:gdLst/>
                  <a:ahLst/>
                  <a:cxnLst>
                    <a:cxn ang="0">
                      <a:pos x="14" y="2"/>
                    </a:cxn>
                    <a:cxn ang="0">
                      <a:pos x="0" y="0"/>
                    </a:cxn>
                    <a:cxn ang="0">
                      <a:pos x="11" y="10"/>
                    </a:cxn>
                    <a:cxn ang="0">
                      <a:pos x="14" y="2"/>
                    </a:cxn>
                  </a:cxnLst>
                  <a:rect l="0" t="0" r="r" b="b"/>
                  <a:pathLst>
                    <a:path w="14" h="10">
                      <a:moveTo>
                        <a:pt x="14" y="2"/>
                      </a:moveTo>
                      <a:lnTo>
                        <a:pt x="0" y="0"/>
                      </a:lnTo>
                      <a:lnTo>
                        <a:pt x="11" y="10"/>
                      </a:lnTo>
                      <a:lnTo>
                        <a:pt x="1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8" name="Freeform 24"/>
                <p:cNvSpPr>
                  <a:spLocks/>
                </p:cNvSpPr>
                <p:nvPr/>
              </p:nvSpPr>
              <p:spPr bwMode="auto">
                <a:xfrm>
                  <a:off x="683" y="184"/>
                  <a:ext cx="27" cy="20"/>
                </a:xfrm>
                <a:custGeom>
                  <a:avLst/>
                  <a:gdLst/>
                  <a:ahLst/>
                  <a:cxnLst>
                    <a:cxn ang="0">
                      <a:pos x="0" y="0"/>
                    </a:cxn>
                    <a:cxn ang="0">
                      <a:pos x="54" y="40"/>
                    </a:cxn>
                    <a:cxn ang="0">
                      <a:pos x="11" y="24"/>
                    </a:cxn>
                    <a:cxn ang="0">
                      <a:pos x="0" y="0"/>
                    </a:cxn>
                  </a:cxnLst>
                  <a:rect l="0" t="0" r="r" b="b"/>
                  <a:pathLst>
                    <a:path w="54" h="40">
                      <a:moveTo>
                        <a:pt x="0" y="0"/>
                      </a:moveTo>
                      <a:lnTo>
                        <a:pt x="54" y="40"/>
                      </a:lnTo>
                      <a:lnTo>
                        <a:pt x="11" y="24"/>
                      </a:lnTo>
                      <a:lnTo>
                        <a:pt x="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09" name="Freeform 25"/>
                <p:cNvSpPr>
                  <a:spLocks/>
                </p:cNvSpPr>
                <p:nvPr/>
              </p:nvSpPr>
              <p:spPr bwMode="auto">
                <a:xfrm>
                  <a:off x="735" y="623"/>
                  <a:ext cx="77" cy="155"/>
                </a:xfrm>
                <a:custGeom>
                  <a:avLst/>
                  <a:gdLst/>
                  <a:ahLst/>
                  <a:cxnLst>
                    <a:cxn ang="0">
                      <a:pos x="0" y="0"/>
                    </a:cxn>
                    <a:cxn ang="0">
                      <a:pos x="102" y="310"/>
                    </a:cxn>
                    <a:cxn ang="0">
                      <a:pos x="104" y="303"/>
                    </a:cxn>
                    <a:cxn ang="0">
                      <a:pos x="106" y="296"/>
                    </a:cxn>
                    <a:cxn ang="0">
                      <a:pos x="107" y="290"/>
                    </a:cxn>
                    <a:cxn ang="0">
                      <a:pos x="108" y="285"/>
                    </a:cxn>
                    <a:cxn ang="0">
                      <a:pos x="111" y="273"/>
                    </a:cxn>
                    <a:cxn ang="0">
                      <a:pos x="116" y="265"/>
                    </a:cxn>
                    <a:cxn ang="0">
                      <a:pos x="123" y="263"/>
                    </a:cxn>
                    <a:cxn ang="0">
                      <a:pos x="134" y="266"/>
                    </a:cxn>
                    <a:cxn ang="0">
                      <a:pos x="136" y="267"/>
                    </a:cxn>
                    <a:cxn ang="0">
                      <a:pos x="138" y="267"/>
                    </a:cxn>
                    <a:cxn ang="0">
                      <a:pos x="140" y="267"/>
                    </a:cxn>
                    <a:cxn ang="0">
                      <a:pos x="142" y="267"/>
                    </a:cxn>
                    <a:cxn ang="0">
                      <a:pos x="145" y="267"/>
                    </a:cxn>
                    <a:cxn ang="0">
                      <a:pos x="147" y="266"/>
                    </a:cxn>
                    <a:cxn ang="0">
                      <a:pos x="151" y="264"/>
                    </a:cxn>
                    <a:cxn ang="0">
                      <a:pos x="153" y="262"/>
                    </a:cxn>
                    <a:cxn ang="0">
                      <a:pos x="0" y="0"/>
                    </a:cxn>
                  </a:cxnLst>
                  <a:rect l="0" t="0" r="r" b="b"/>
                  <a:pathLst>
                    <a:path w="153" h="310">
                      <a:moveTo>
                        <a:pt x="0" y="0"/>
                      </a:moveTo>
                      <a:lnTo>
                        <a:pt x="102" y="310"/>
                      </a:lnTo>
                      <a:lnTo>
                        <a:pt x="104" y="303"/>
                      </a:lnTo>
                      <a:lnTo>
                        <a:pt x="106" y="296"/>
                      </a:lnTo>
                      <a:lnTo>
                        <a:pt x="107" y="290"/>
                      </a:lnTo>
                      <a:lnTo>
                        <a:pt x="108" y="285"/>
                      </a:lnTo>
                      <a:lnTo>
                        <a:pt x="111" y="273"/>
                      </a:lnTo>
                      <a:lnTo>
                        <a:pt x="116" y="265"/>
                      </a:lnTo>
                      <a:lnTo>
                        <a:pt x="123" y="263"/>
                      </a:lnTo>
                      <a:lnTo>
                        <a:pt x="134" y="266"/>
                      </a:lnTo>
                      <a:lnTo>
                        <a:pt x="136" y="267"/>
                      </a:lnTo>
                      <a:lnTo>
                        <a:pt x="138" y="267"/>
                      </a:lnTo>
                      <a:lnTo>
                        <a:pt x="140" y="267"/>
                      </a:lnTo>
                      <a:lnTo>
                        <a:pt x="142" y="267"/>
                      </a:lnTo>
                      <a:lnTo>
                        <a:pt x="145" y="267"/>
                      </a:lnTo>
                      <a:lnTo>
                        <a:pt x="147" y="266"/>
                      </a:lnTo>
                      <a:lnTo>
                        <a:pt x="151" y="264"/>
                      </a:lnTo>
                      <a:lnTo>
                        <a:pt x="153" y="262"/>
                      </a:lnTo>
                      <a:lnTo>
                        <a:pt x="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0" name="Freeform 26"/>
                <p:cNvSpPr>
                  <a:spLocks/>
                </p:cNvSpPr>
                <p:nvPr/>
              </p:nvSpPr>
              <p:spPr bwMode="auto">
                <a:xfrm>
                  <a:off x="680" y="676"/>
                  <a:ext cx="34" cy="106"/>
                </a:xfrm>
                <a:custGeom>
                  <a:avLst/>
                  <a:gdLst/>
                  <a:ahLst/>
                  <a:cxnLst>
                    <a:cxn ang="0">
                      <a:pos x="0" y="213"/>
                    </a:cxn>
                    <a:cxn ang="0">
                      <a:pos x="6" y="209"/>
                    </a:cxn>
                    <a:cxn ang="0">
                      <a:pos x="11" y="207"/>
                    </a:cxn>
                    <a:cxn ang="0">
                      <a:pos x="17" y="205"/>
                    </a:cxn>
                    <a:cxn ang="0">
                      <a:pos x="23" y="202"/>
                    </a:cxn>
                    <a:cxn ang="0">
                      <a:pos x="27" y="201"/>
                    </a:cxn>
                    <a:cxn ang="0">
                      <a:pos x="32" y="200"/>
                    </a:cxn>
                    <a:cxn ang="0">
                      <a:pos x="37" y="199"/>
                    </a:cxn>
                    <a:cxn ang="0">
                      <a:pos x="41" y="199"/>
                    </a:cxn>
                    <a:cxn ang="0">
                      <a:pos x="44" y="199"/>
                    </a:cxn>
                    <a:cxn ang="0">
                      <a:pos x="45" y="199"/>
                    </a:cxn>
                    <a:cxn ang="0">
                      <a:pos x="47" y="199"/>
                    </a:cxn>
                    <a:cxn ang="0">
                      <a:pos x="48" y="199"/>
                    </a:cxn>
                    <a:cxn ang="0">
                      <a:pos x="52" y="200"/>
                    </a:cxn>
                    <a:cxn ang="0">
                      <a:pos x="56" y="201"/>
                    </a:cxn>
                    <a:cxn ang="0">
                      <a:pos x="62" y="204"/>
                    </a:cxn>
                    <a:cxn ang="0">
                      <a:pos x="69" y="205"/>
                    </a:cxn>
                    <a:cxn ang="0">
                      <a:pos x="18" y="0"/>
                    </a:cxn>
                    <a:cxn ang="0">
                      <a:pos x="0" y="213"/>
                    </a:cxn>
                  </a:cxnLst>
                  <a:rect l="0" t="0" r="r" b="b"/>
                  <a:pathLst>
                    <a:path w="69" h="213">
                      <a:moveTo>
                        <a:pt x="0" y="213"/>
                      </a:moveTo>
                      <a:lnTo>
                        <a:pt x="6" y="209"/>
                      </a:lnTo>
                      <a:lnTo>
                        <a:pt x="11" y="207"/>
                      </a:lnTo>
                      <a:lnTo>
                        <a:pt x="17" y="205"/>
                      </a:lnTo>
                      <a:lnTo>
                        <a:pt x="23" y="202"/>
                      </a:lnTo>
                      <a:lnTo>
                        <a:pt x="27" y="201"/>
                      </a:lnTo>
                      <a:lnTo>
                        <a:pt x="32" y="200"/>
                      </a:lnTo>
                      <a:lnTo>
                        <a:pt x="37" y="199"/>
                      </a:lnTo>
                      <a:lnTo>
                        <a:pt x="41" y="199"/>
                      </a:lnTo>
                      <a:lnTo>
                        <a:pt x="44" y="199"/>
                      </a:lnTo>
                      <a:lnTo>
                        <a:pt x="45" y="199"/>
                      </a:lnTo>
                      <a:lnTo>
                        <a:pt x="47" y="199"/>
                      </a:lnTo>
                      <a:lnTo>
                        <a:pt x="48" y="199"/>
                      </a:lnTo>
                      <a:lnTo>
                        <a:pt x="52" y="200"/>
                      </a:lnTo>
                      <a:lnTo>
                        <a:pt x="56" y="201"/>
                      </a:lnTo>
                      <a:lnTo>
                        <a:pt x="62" y="204"/>
                      </a:lnTo>
                      <a:lnTo>
                        <a:pt x="69" y="205"/>
                      </a:lnTo>
                      <a:lnTo>
                        <a:pt x="18" y="0"/>
                      </a:lnTo>
                      <a:lnTo>
                        <a:pt x="0"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1" name="Freeform 27"/>
                <p:cNvSpPr>
                  <a:spLocks/>
                </p:cNvSpPr>
                <p:nvPr/>
              </p:nvSpPr>
              <p:spPr bwMode="auto">
                <a:xfrm>
                  <a:off x="643" y="632"/>
                  <a:ext cx="45" cy="168"/>
                </a:xfrm>
                <a:custGeom>
                  <a:avLst/>
                  <a:gdLst/>
                  <a:ahLst/>
                  <a:cxnLst>
                    <a:cxn ang="0">
                      <a:pos x="0" y="335"/>
                    </a:cxn>
                    <a:cxn ang="0">
                      <a:pos x="7" y="335"/>
                    </a:cxn>
                    <a:cxn ang="0">
                      <a:pos x="14" y="334"/>
                    </a:cxn>
                    <a:cxn ang="0">
                      <a:pos x="21" y="333"/>
                    </a:cxn>
                    <a:cxn ang="0">
                      <a:pos x="27" y="331"/>
                    </a:cxn>
                    <a:cxn ang="0">
                      <a:pos x="32" y="327"/>
                    </a:cxn>
                    <a:cxn ang="0">
                      <a:pos x="39" y="323"/>
                    </a:cxn>
                    <a:cxn ang="0">
                      <a:pos x="45" y="319"/>
                    </a:cxn>
                    <a:cxn ang="0">
                      <a:pos x="51" y="315"/>
                    </a:cxn>
                    <a:cxn ang="0">
                      <a:pos x="56" y="311"/>
                    </a:cxn>
                    <a:cxn ang="0">
                      <a:pos x="63" y="307"/>
                    </a:cxn>
                    <a:cxn ang="0">
                      <a:pos x="69" y="303"/>
                    </a:cxn>
                    <a:cxn ang="0">
                      <a:pos x="75" y="300"/>
                    </a:cxn>
                    <a:cxn ang="0">
                      <a:pos x="91" y="96"/>
                    </a:cxn>
                    <a:cxn ang="0">
                      <a:pos x="81" y="0"/>
                    </a:cxn>
                    <a:cxn ang="0">
                      <a:pos x="0" y="335"/>
                    </a:cxn>
                  </a:cxnLst>
                  <a:rect l="0" t="0" r="r" b="b"/>
                  <a:pathLst>
                    <a:path w="91" h="335">
                      <a:moveTo>
                        <a:pt x="0" y="335"/>
                      </a:moveTo>
                      <a:lnTo>
                        <a:pt x="7" y="335"/>
                      </a:lnTo>
                      <a:lnTo>
                        <a:pt x="14" y="334"/>
                      </a:lnTo>
                      <a:lnTo>
                        <a:pt x="21" y="333"/>
                      </a:lnTo>
                      <a:lnTo>
                        <a:pt x="27" y="331"/>
                      </a:lnTo>
                      <a:lnTo>
                        <a:pt x="32" y="327"/>
                      </a:lnTo>
                      <a:lnTo>
                        <a:pt x="39" y="323"/>
                      </a:lnTo>
                      <a:lnTo>
                        <a:pt x="45" y="319"/>
                      </a:lnTo>
                      <a:lnTo>
                        <a:pt x="51" y="315"/>
                      </a:lnTo>
                      <a:lnTo>
                        <a:pt x="56" y="311"/>
                      </a:lnTo>
                      <a:lnTo>
                        <a:pt x="63" y="307"/>
                      </a:lnTo>
                      <a:lnTo>
                        <a:pt x="69" y="303"/>
                      </a:lnTo>
                      <a:lnTo>
                        <a:pt x="75" y="300"/>
                      </a:lnTo>
                      <a:lnTo>
                        <a:pt x="91" y="96"/>
                      </a:lnTo>
                      <a:lnTo>
                        <a:pt x="81" y="0"/>
                      </a:lnTo>
                      <a:lnTo>
                        <a:pt x="0" y="335"/>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2" name="Freeform 28"/>
                <p:cNvSpPr>
                  <a:spLocks/>
                </p:cNvSpPr>
                <p:nvPr/>
              </p:nvSpPr>
              <p:spPr bwMode="auto">
                <a:xfrm>
                  <a:off x="568" y="661"/>
                  <a:ext cx="49" cy="132"/>
                </a:xfrm>
                <a:custGeom>
                  <a:avLst/>
                  <a:gdLst/>
                  <a:ahLst/>
                  <a:cxnLst>
                    <a:cxn ang="0">
                      <a:pos x="0" y="226"/>
                    </a:cxn>
                    <a:cxn ang="0">
                      <a:pos x="1" y="229"/>
                    </a:cxn>
                    <a:cxn ang="0">
                      <a:pos x="4" y="232"/>
                    </a:cxn>
                    <a:cxn ang="0">
                      <a:pos x="7" y="236"/>
                    </a:cxn>
                    <a:cxn ang="0">
                      <a:pos x="11" y="239"/>
                    </a:cxn>
                    <a:cxn ang="0">
                      <a:pos x="16" y="243"/>
                    </a:cxn>
                    <a:cxn ang="0">
                      <a:pos x="22" y="246"/>
                    </a:cxn>
                    <a:cxn ang="0">
                      <a:pos x="28" y="250"/>
                    </a:cxn>
                    <a:cxn ang="0">
                      <a:pos x="35" y="253"/>
                    </a:cxn>
                    <a:cxn ang="0">
                      <a:pos x="43" y="255"/>
                    </a:cxn>
                    <a:cxn ang="0">
                      <a:pos x="50" y="259"/>
                    </a:cxn>
                    <a:cxn ang="0">
                      <a:pos x="57" y="262"/>
                    </a:cxn>
                    <a:cxn ang="0">
                      <a:pos x="64" y="264"/>
                    </a:cxn>
                    <a:cxn ang="0">
                      <a:pos x="99" y="0"/>
                    </a:cxn>
                    <a:cxn ang="0">
                      <a:pos x="0" y="226"/>
                    </a:cxn>
                  </a:cxnLst>
                  <a:rect l="0" t="0" r="r" b="b"/>
                  <a:pathLst>
                    <a:path w="99" h="264">
                      <a:moveTo>
                        <a:pt x="0" y="226"/>
                      </a:moveTo>
                      <a:lnTo>
                        <a:pt x="1" y="229"/>
                      </a:lnTo>
                      <a:lnTo>
                        <a:pt x="4" y="232"/>
                      </a:lnTo>
                      <a:lnTo>
                        <a:pt x="7" y="236"/>
                      </a:lnTo>
                      <a:lnTo>
                        <a:pt x="11" y="239"/>
                      </a:lnTo>
                      <a:lnTo>
                        <a:pt x="16" y="243"/>
                      </a:lnTo>
                      <a:lnTo>
                        <a:pt x="22" y="246"/>
                      </a:lnTo>
                      <a:lnTo>
                        <a:pt x="28" y="250"/>
                      </a:lnTo>
                      <a:lnTo>
                        <a:pt x="35" y="253"/>
                      </a:lnTo>
                      <a:lnTo>
                        <a:pt x="43" y="255"/>
                      </a:lnTo>
                      <a:lnTo>
                        <a:pt x="50" y="259"/>
                      </a:lnTo>
                      <a:lnTo>
                        <a:pt x="57" y="262"/>
                      </a:lnTo>
                      <a:lnTo>
                        <a:pt x="64" y="264"/>
                      </a:lnTo>
                      <a:lnTo>
                        <a:pt x="99" y="0"/>
                      </a:lnTo>
                      <a:lnTo>
                        <a:pt x="0" y="226"/>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3" name="Freeform 29"/>
                <p:cNvSpPr>
                  <a:spLocks/>
                </p:cNvSpPr>
                <p:nvPr/>
              </p:nvSpPr>
              <p:spPr bwMode="auto">
                <a:xfrm>
                  <a:off x="570" y="537"/>
                  <a:ext cx="64" cy="59"/>
                </a:xfrm>
                <a:custGeom>
                  <a:avLst/>
                  <a:gdLst/>
                  <a:ahLst/>
                  <a:cxnLst>
                    <a:cxn ang="0">
                      <a:pos x="26" y="0"/>
                    </a:cxn>
                    <a:cxn ang="0">
                      <a:pos x="27" y="7"/>
                    </a:cxn>
                    <a:cxn ang="0">
                      <a:pos x="27" y="19"/>
                    </a:cxn>
                    <a:cxn ang="0">
                      <a:pos x="27" y="33"/>
                    </a:cxn>
                    <a:cxn ang="0">
                      <a:pos x="28" y="40"/>
                    </a:cxn>
                    <a:cxn ang="0">
                      <a:pos x="27" y="51"/>
                    </a:cxn>
                    <a:cxn ang="0">
                      <a:pos x="21" y="67"/>
                    </a:cxn>
                    <a:cxn ang="0">
                      <a:pos x="12" y="89"/>
                    </a:cxn>
                    <a:cxn ang="0">
                      <a:pos x="0" y="118"/>
                    </a:cxn>
                    <a:cxn ang="0">
                      <a:pos x="128" y="63"/>
                    </a:cxn>
                    <a:cxn ang="0">
                      <a:pos x="26" y="0"/>
                    </a:cxn>
                  </a:cxnLst>
                  <a:rect l="0" t="0" r="r" b="b"/>
                  <a:pathLst>
                    <a:path w="128" h="118">
                      <a:moveTo>
                        <a:pt x="26" y="0"/>
                      </a:moveTo>
                      <a:lnTo>
                        <a:pt x="27" y="7"/>
                      </a:lnTo>
                      <a:lnTo>
                        <a:pt x="27" y="19"/>
                      </a:lnTo>
                      <a:lnTo>
                        <a:pt x="27" y="33"/>
                      </a:lnTo>
                      <a:lnTo>
                        <a:pt x="28" y="40"/>
                      </a:lnTo>
                      <a:lnTo>
                        <a:pt x="27" y="51"/>
                      </a:lnTo>
                      <a:lnTo>
                        <a:pt x="21" y="67"/>
                      </a:lnTo>
                      <a:lnTo>
                        <a:pt x="12" y="89"/>
                      </a:lnTo>
                      <a:lnTo>
                        <a:pt x="0" y="118"/>
                      </a:lnTo>
                      <a:lnTo>
                        <a:pt x="128" y="63"/>
                      </a:lnTo>
                      <a:lnTo>
                        <a:pt x="26" y="0"/>
                      </a:lnTo>
                      <a:close/>
                    </a:path>
                  </a:pathLst>
                </a:custGeom>
                <a:solidFill>
                  <a:srgbClr val="FF7FB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4" name="Freeform 30"/>
                <p:cNvSpPr>
                  <a:spLocks/>
                </p:cNvSpPr>
                <p:nvPr/>
              </p:nvSpPr>
              <p:spPr bwMode="auto">
                <a:xfrm>
                  <a:off x="580" y="379"/>
                  <a:ext cx="49" cy="153"/>
                </a:xfrm>
                <a:custGeom>
                  <a:avLst/>
                  <a:gdLst/>
                  <a:ahLst/>
                  <a:cxnLst>
                    <a:cxn ang="0">
                      <a:pos x="63" y="0"/>
                    </a:cxn>
                    <a:cxn ang="0">
                      <a:pos x="61" y="14"/>
                    </a:cxn>
                    <a:cxn ang="0">
                      <a:pos x="59" y="27"/>
                    </a:cxn>
                    <a:cxn ang="0">
                      <a:pos x="56" y="40"/>
                    </a:cxn>
                    <a:cxn ang="0">
                      <a:pos x="51" y="52"/>
                    </a:cxn>
                    <a:cxn ang="0">
                      <a:pos x="49" y="66"/>
                    </a:cxn>
                    <a:cxn ang="0">
                      <a:pos x="46" y="103"/>
                    </a:cxn>
                    <a:cxn ang="0">
                      <a:pos x="36" y="155"/>
                    </a:cxn>
                    <a:cxn ang="0">
                      <a:pos x="20" y="220"/>
                    </a:cxn>
                    <a:cxn ang="0">
                      <a:pos x="10" y="248"/>
                    </a:cxn>
                    <a:cxn ang="0">
                      <a:pos x="5" y="271"/>
                    </a:cxn>
                    <a:cxn ang="0">
                      <a:pos x="1" y="291"/>
                    </a:cxn>
                    <a:cxn ang="0">
                      <a:pos x="0" y="307"/>
                    </a:cxn>
                    <a:cxn ang="0">
                      <a:pos x="97" y="150"/>
                    </a:cxn>
                    <a:cxn ang="0">
                      <a:pos x="63" y="0"/>
                    </a:cxn>
                  </a:cxnLst>
                  <a:rect l="0" t="0" r="r" b="b"/>
                  <a:pathLst>
                    <a:path w="97" h="307">
                      <a:moveTo>
                        <a:pt x="63" y="0"/>
                      </a:moveTo>
                      <a:lnTo>
                        <a:pt x="61" y="14"/>
                      </a:lnTo>
                      <a:lnTo>
                        <a:pt x="59" y="27"/>
                      </a:lnTo>
                      <a:lnTo>
                        <a:pt x="56" y="40"/>
                      </a:lnTo>
                      <a:lnTo>
                        <a:pt x="51" y="52"/>
                      </a:lnTo>
                      <a:lnTo>
                        <a:pt x="49" y="66"/>
                      </a:lnTo>
                      <a:lnTo>
                        <a:pt x="46" y="103"/>
                      </a:lnTo>
                      <a:lnTo>
                        <a:pt x="36" y="155"/>
                      </a:lnTo>
                      <a:lnTo>
                        <a:pt x="20" y="220"/>
                      </a:lnTo>
                      <a:lnTo>
                        <a:pt x="10" y="248"/>
                      </a:lnTo>
                      <a:lnTo>
                        <a:pt x="5" y="271"/>
                      </a:lnTo>
                      <a:lnTo>
                        <a:pt x="1" y="291"/>
                      </a:lnTo>
                      <a:lnTo>
                        <a:pt x="0" y="307"/>
                      </a:lnTo>
                      <a:lnTo>
                        <a:pt x="97" y="150"/>
                      </a:lnTo>
                      <a:lnTo>
                        <a:pt x="63" y="0"/>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5" name="Freeform 31"/>
                <p:cNvSpPr>
                  <a:spLocks/>
                </p:cNvSpPr>
                <p:nvPr/>
              </p:nvSpPr>
              <p:spPr bwMode="auto">
                <a:xfrm>
                  <a:off x="721" y="589"/>
                  <a:ext cx="116" cy="175"/>
                </a:xfrm>
                <a:custGeom>
                  <a:avLst/>
                  <a:gdLst/>
                  <a:ahLst/>
                  <a:cxnLst>
                    <a:cxn ang="0">
                      <a:pos x="177" y="158"/>
                    </a:cxn>
                    <a:cxn ang="0">
                      <a:pos x="0" y="0"/>
                    </a:cxn>
                    <a:cxn ang="0">
                      <a:pos x="41" y="83"/>
                    </a:cxn>
                    <a:cxn ang="0">
                      <a:pos x="169" y="350"/>
                    </a:cxn>
                    <a:cxn ang="0">
                      <a:pos x="183" y="341"/>
                    </a:cxn>
                    <a:cxn ang="0">
                      <a:pos x="199" y="339"/>
                    </a:cxn>
                    <a:cxn ang="0">
                      <a:pos x="215" y="338"/>
                    </a:cxn>
                    <a:cxn ang="0">
                      <a:pos x="228" y="331"/>
                    </a:cxn>
                    <a:cxn ang="0">
                      <a:pos x="233" y="316"/>
                    </a:cxn>
                    <a:cxn ang="0">
                      <a:pos x="229" y="285"/>
                    </a:cxn>
                    <a:cxn ang="0">
                      <a:pos x="212" y="236"/>
                    </a:cxn>
                    <a:cxn ang="0">
                      <a:pos x="179" y="160"/>
                    </a:cxn>
                    <a:cxn ang="0">
                      <a:pos x="179" y="160"/>
                    </a:cxn>
                    <a:cxn ang="0">
                      <a:pos x="179" y="159"/>
                    </a:cxn>
                    <a:cxn ang="0">
                      <a:pos x="177" y="159"/>
                    </a:cxn>
                    <a:cxn ang="0">
                      <a:pos x="177" y="158"/>
                    </a:cxn>
                  </a:cxnLst>
                  <a:rect l="0" t="0" r="r" b="b"/>
                  <a:pathLst>
                    <a:path w="233" h="350">
                      <a:moveTo>
                        <a:pt x="177" y="158"/>
                      </a:moveTo>
                      <a:lnTo>
                        <a:pt x="0" y="0"/>
                      </a:lnTo>
                      <a:lnTo>
                        <a:pt x="41" y="83"/>
                      </a:lnTo>
                      <a:lnTo>
                        <a:pt x="169" y="350"/>
                      </a:lnTo>
                      <a:lnTo>
                        <a:pt x="183" y="341"/>
                      </a:lnTo>
                      <a:lnTo>
                        <a:pt x="199" y="339"/>
                      </a:lnTo>
                      <a:lnTo>
                        <a:pt x="215" y="338"/>
                      </a:lnTo>
                      <a:lnTo>
                        <a:pt x="228" y="331"/>
                      </a:lnTo>
                      <a:lnTo>
                        <a:pt x="233" y="316"/>
                      </a:lnTo>
                      <a:lnTo>
                        <a:pt x="229" y="285"/>
                      </a:lnTo>
                      <a:lnTo>
                        <a:pt x="212" y="236"/>
                      </a:lnTo>
                      <a:lnTo>
                        <a:pt x="179" y="160"/>
                      </a:lnTo>
                      <a:lnTo>
                        <a:pt x="179" y="160"/>
                      </a:lnTo>
                      <a:lnTo>
                        <a:pt x="179" y="159"/>
                      </a:lnTo>
                      <a:lnTo>
                        <a:pt x="177" y="159"/>
                      </a:lnTo>
                      <a:lnTo>
                        <a:pt x="177" y="158"/>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6" name="Freeform 32"/>
                <p:cNvSpPr>
                  <a:spLocks/>
                </p:cNvSpPr>
                <p:nvPr/>
              </p:nvSpPr>
              <p:spPr bwMode="auto">
                <a:xfrm>
                  <a:off x="532" y="258"/>
                  <a:ext cx="286" cy="541"/>
                </a:xfrm>
                <a:custGeom>
                  <a:avLst/>
                  <a:gdLst/>
                  <a:ahLst/>
                  <a:cxnLst>
                    <a:cxn ang="0">
                      <a:pos x="419" y="746"/>
                    </a:cxn>
                    <a:cxn ang="0">
                      <a:pos x="573" y="846"/>
                    </a:cxn>
                    <a:cxn ang="0">
                      <a:pos x="558" y="808"/>
                    </a:cxn>
                    <a:cxn ang="0">
                      <a:pos x="529" y="744"/>
                    </a:cxn>
                    <a:cxn ang="0">
                      <a:pos x="497" y="671"/>
                    </a:cxn>
                    <a:cxn ang="0">
                      <a:pos x="469" y="608"/>
                    </a:cxn>
                    <a:cxn ang="0">
                      <a:pos x="458" y="586"/>
                    </a:cxn>
                    <a:cxn ang="0">
                      <a:pos x="446" y="570"/>
                    </a:cxn>
                    <a:cxn ang="0">
                      <a:pos x="438" y="559"/>
                    </a:cxn>
                    <a:cxn ang="0">
                      <a:pos x="436" y="546"/>
                    </a:cxn>
                    <a:cxn ang="0">
                      <a:pos x="445" y="496"/>
                    </a:cxn>
                    <a:cxn ang="0">
                      <a:pos x="464" y="378"/>
                    </a:cxn>
                    <a:cxn ang="0">
                      <a:pos x="480" y="243"/>
                    </a:cxn>
                    <a:cxn ang="0">
                      <a:pos x="480" y="144"/>
                    </a:cxn>
                    <a:cxn ang="0">
                      <a:pos x="468" y="95"/>
                    </a:cxn>
                    <a:cxn ang="0">
                      <a:pos x="455" y="55"/>
                    </a:cxn>
                    <a:cxn ang="0">
                      <a:pos x="442" y="24"/>
                    </a:cxn>
                    <a:cxn ang="0">
                      <a:pos x="428" y="5"/>
                    </a:cxn>
                    <a:cxn ang="0">
                      <a:pos x="419" y="22"/>
                    </a:cxn>
                    <a:cxn ang="0">
                      <a:pos x="413" y="61"/>
                    </a:cxn>
                    <a:cxn ang="0">
                      <a:pos x="390" y="92"/>
                    </a:cxn>
                    <a:cxn ang="0">
                      <a:pos x="345" y="111"/>
                    </a:cxn>
                    <a:cxn ang="0">
                      <a:pos x="277" y="116"/>
                    </a:cxn>
                    <a:cxn ang="0">
                      <a:pos x="222" y="94"/>
                    </a:cxn>
                    <a:cxn ang="0">
                      <a:pos x="184" y="56"/>
                    </a:cxn>
                    <a:cxn ang="0">
                      <a:pos x="161" y="20"/>
                    </a:cxn>
                    <a:cxn ang="0">
                      <a:pos x="150" y="8"/>
                    </a:cxn>
                    <a:cxn ang="0">
                      <a:pos x="142" y="12"/>
                    </a:cxn>
                    <a:cxn ang="0">
                      <a:pos x="143" y="18"/>
                    </a:cxn>
                    <a:cxn ang="0">
                      <a:pos x="157" y="55"/>
                    </a:cxn>
                    <a:cxn ang="0">
                      <a:pos x="172" y="119"/>
                    </a:cxn>
                    <a:cxn ang="0">
                      <a:pos x="172" y="200"/>
                    </a:cxn>
                    <a:cxn ang="0">
                      <a:pos x="195" y="393"/>
                    </a:cxn>
                    <a:cxn ang="0">
                      <a:pos x="98" y="558"/>
                    </a:cxn>
                    <a:cxn ang="0">
                      <a:pos x="100" y="564"/>
                    </a:cxn>
                    <a:cxn ang="0">
                      <a:pos x="205" y="622"/>
                    </a:cxn>
                    <a:cxn ang="0">
                      <a:pos x="69" y="698"/>
                    </a:cxn>
                    <a:cxn ang="0">
                      <a:pos x="43" y="756"/>
                    </a:cxn>
                    <a:cxn ang="0">
                      <a:pos x="14" y="830"/>
                    </a:cxn>
                    <a:cxn ang="0">
                      <a:pos x="0" y="915"/>
                    </a:cxn>
                    <a:cxn ang="0">
                      <a:pos x="5" y="963"/>
                    </a:cxn>
                    <a:cxn ang="0">
                      <a:pos x="23" y="981"/>
                    </a:cxn>
                    <a:cxn ang="0">
                      <a:pos x="47" y="1006"/>
                    </a:cxn>
                    <a:cxn ang="0">
                      <a:pos x="68" y="1028"/>
                    </a:cxn>
                    <a:cxn ang="0">
                      <a:pos x="172" y="807"/>
                    </a:cxn>
                    <a:cxn ang="0">
                      <a:pos x="143" y="1074"/>
                    </a:cxn>
                    <a:cxn ang="0">
                      <a:pos x="154" y="1077"/>
                    </a:cxn>
                    <a:cxn ang="0">
                      <a:pos x="165" y="1080"/>
                    </a:cxn>
                    <a:cxn ang="0">
                      <a:pos x="172" y="1082"/>
                    </a:cxn>
                    <a:cxn ang="0">
                      <a:pos x="298" y="703"/>
                    </a:cxn>
                    <a:cxn ang="0">
                      <a:pos x="303" y="750"/>
                    </a:cxn>
                    <a:cxn ang="0">
                      <a:pos x="315" y="837"/>
                    </a:cxn>
                    <a:cxn ang="0">
                      <a:pos x="373" y="1042"/>
                    </a:cxn>
                    <a:cxn ang="0">
                      <a:pos x="387" y="1044"/>
                    </a:cxn>
                    <a:cxn ang="0">
                      <a:pos x="404" y="1052"/>
                    </a:cxn>
                    <a:cxn ang="0">
                      <a:pos x="423" y="1059"/>
                    </a:cxn>
                    <a:cxn ang="0">
                      <a:pos x="441" y="1063"/>
                    </a:cxn>
                    <a:cxn ang="0">
                      <a:pos x="457" y="1066"/>
                    </a:cxn>
                    <a:cxn ang="0">
                      <a:pos x="449" y="821"/>
                    </a:cxn>
                  </a:cxnLst>
                  <a:rect l="0" t="0" r="r" b="b"/>
                  <a:pathLst>
                    <a:path w="573" h="1083">
                      <a:moveTo>
                        <a:pt x="407" y="732"/>
                      </a:moveTo>
                      <a:lnTo>
                        <a:pt x="419" y="746"/>
                      </a:lnTo>
                      <a:lnTo>
                        <a:pt x="370" y="653"/>
                      </a:lnTo>
                      <a:lnTo>
                        <a:pt x="573" y="846"/>
                      </a:lnTo>
                      <a:lnTo>
                        <a:pt x="567" y="831"/>
                      </a:lnTo>
                      <a:lnTo>
                        <a:pt x="558" y="808"/>
                      </a:lnTo>
                      <a:lnTo>
                        <a:pt x="544" y="778"/>
                      </a:lnTo>
                      <a:lnTo>
                        <a:pt x="529" y="744"/>
                      </a:lnTo>
                      <a:lnTo>
                        <a:pt x="513" y="707"/>
                      </a:lnTo>
                      <a:lnTo>
                        <a:pt x="497" y="671"/>
                      </a:lnTo>
                      <a:lnTo>
                        <a:pt x="482" y="638"/>
                      </a:lnTo>
                      <a:lnTo>
                        <a:pt x="469" y="608"/>
                      </a:lnTo>
                      <a:lnTo>
                        <a:pt x="464" y="595"/>
                      </a:lnTo>
                      <a:lnTo>
                        <a:pt x="458" y="586"/>
                      </a:lnTo>
                      <a:lnTo>
                        <a:pt x="452" y="578"/>
                      </a:lnTo>
                      <a:lnTo>
                        <a:pt x="446" y="570"/>
                      </a:lnTo>
                      <a:lnTo>
                        <a:pt x="442" y="564"/>
                      </a:lnTo>
                      <a:lnTo>
                        <a:pt x="438" y="559"/>
                      </a:lnTo>
                      <a:lnTo>
                        <a:pt x="436" y="553"/>
                      </a:lnTo>
                      <a:lnTo>
                        <a:pt x="436" y="546"/>
                      </a:lnTo>
                      <a:lnTo>
                        <a:pt x="438" y="532"/>
                      </a:lnTo>
                      <a:lnTo>
                        <a:pt x="445" y="496"/>
                      </a:lnTo>
                      <a:lnTo>
                        <a:pt x="453" y="442"/>
                      </a:lnTo>
                      <a:lnTo>
                        <a:pt x="464" y="378"/>
                      </a:lnTo>
                      <a:lnTo>
                        <a:pt x="473" y="309"/>
                      </a:lnTo>
                      <a:lnTo>
                        <a:pt x="480" y="243"/>
                      </a:lnTo>
                      <a:lnTo>
                        <a:pt x="482" y="187"/>
                      </a:lnTo>
                      <a:lnTo>
                        <a:pt x="480" y="144"/>
                      </a:lnTo>
                      <a:lnTo>
                        <a:pt x="474" y="118"/>
                      </a:lnTo>
                      <a:lnTo>
                        <a:pt x="468" y="95"/>
                      </a:lnTo>
                      <a:lnTo>
                        <a:pt x="462" y="73"/>
                      </a:lnTo>
                      <a:lnTo>
                        <a:pt x="455" y="55"/>
                      </a:lnTo>
                      <a:lnTo>
                        <a:pt x="449" y="38"/>
                      </a:lnTo>
                      <a:lnTo>
                        <a:pt x="442" y="24"/>
                      </a:lnTo>
                      <a:lnTo>
                        <a:pt x="435" y="14"/>
                      </a:lnTo>
                      <a:lnTo>
                        <a:pt x="428" y="5"/>
                      </a:lnTo>
                      <a:lnTo>
                        <a:pt x="419" y="0"/>
                      </a:lnTo>
                      <a:lnTo>
                        <a:pt x="419" y="22"/>
                      </a:lnTo>
                      <a:lnTo>
                        <a:pt x="418" y="41"/>
                      </a:lnTo>
                      <a:lnTo>
                        <a:pt x="413" y="61"/>
                      </a:lnTo>
                      <a:lnTo>
                        <a:pt x="404" y="77"/>
                      </a:lnTo>
                      <a:lnTo>
                        <a:pt x="390" y="92"/>
                      </a:lnTo>
                      <a:lnTo>
                        <a:pt x="372" y="103"/>
                      </a:lnTo>
                      <a:lnTo>
                        <a:pt x="345" y="111"/>
                      </a:lnTo>
                      <a:lnTo>
                        <a:pt x="313" y="117"/>
                      </a:lnTo>
                      <a:lnTo>
                        <a:pt x="277" y="116"/>
                      </a:lnTo>
                      <a:lnTo>
                        <a:pt x="247" y="108"/>
                      </a:lnTo>
                      <a:lnTo>
                        <a:pt x="222" y="94"/>
                      </a:lnTo>
                      <a:lnTo>
                        <a:pt x="201" y="76"/>
                      </a:lnTo>
                      <a:lnTo>
                        <a:pt x="184" y="56"/>
                      </a:lnTo>
                      <a:lnTo>
                        <a:pt x="172" y="37"/>
                      </a:lnTo>
                      <a:lnTo>
                        <a:pt x="161" y="20"/>
                      </a:lnTo>
                      <a:lnTo>
                        <a:pt x="155" y="6"/>
                      </a:lnTo>
                      <a:lnTo>
                        <a:pt x="150" y="8"/>
                      </a:lnTo>
                      <a:lnTo>
                        <a:pt x="145" y="10"/>
                      </a:lnTo>
                      <a:lnTo>
                        <a:pt x="142" y="12"/>
                      </a:lnTo>
                      <a:lnTo>
                        <a:pt x="141" y="13"/>
                      </a:lnTo>
                      <a:lnTo>
                        <a:pt x="143" y="18"/>
                      </a:lnTo>
                      <a:lnTo>
                        <a:pt x="149" y="32"/>
                      </a:lnTo>
                      <a:lnTo>
                        <a:pt x="157" y="55"/>
                      </a:lnTo>
                      <a:lnTo>
                        <a:pt x="165" y="85"/>
                      </a:lnTo>
                      <a:lnTo>
                        <a:pt x="172" y="119"/>
                      </a:lnTo>
                      <a:lnTo>
                        <a:pt x="174" y="158"/>
                      </a:lnTo>
                      <a:lnTo>
                        <a:pt x="172" y="200"/>
                      </a:lnTo>
                      <a:lnTo>
                        <a:pt x="161" y="243"/>
                      </a:lnTo>
                      <a:lnTo>
                        <a:pt x="195" y="393"/>
                      </a:lnTo>
                      <a:lnTo>
                        <a:pt x="98" y="550"/>
                      </a:lnTo>
                      <a:lnTo>
                        <a:pt x="98" y="558"/>
                      </a:lnTo>
                      <a:lnTo>
                        <a:pt x="99" y="562"/>
                      </a:lnTo>
                      <a:lnTo>
                        <a:pt x="100" y="564"/>
                      </a:lnTo>
                      <a:lnTo>
                        <a:pt x="103" y="570"/>
                      </a:lnTo>
                      <a:lnTo>
                        <a:pt x="205" y="622"/>
                      </a:lnTo>
                      <a:lnTo>
                        <a:pt x="77" y="677"/>
                      </a:lnTo>
                      <a:lnTo>
                        <a:pt x="69" y="698"/>
                      </a:lnTo>
                      <a:lnTo>
                        <a:pt x="57" y="725"/>
                      </a:lnTo>
                      <a:lnTo>
                        <a:pt x="43" y="756"/>
                      </a:lnTo>
                      <a:lnTo>
                        <a:pt x="28" y="791"/>
                      </a:lnTo>
                      <a:lnTo>
                        <a:pt x="14" y="830"/>
                      </a:lnTo>
                      <a:lnTo>
                        <a:pt x="5" y="871"/>
                      </a:lnTo>
                      <a:lnTo>
                        <a:pt x="0" y="915"/>
                      </a:lnTo>
                      <a:lnTo>
                        <a:pt x="3" y="960"/>
                      </a:lnTo>
                      <a:lnTo>
                        <a:pt x="5" y="963"/>
                      </a:lnTo>
                      <a:lnTo>
                        <a:pt x="13" y="971"/>
                      </a:lnTo>
                      <a:lnTo>
                        <a:pt x="23" y="981"/>
                      </a:lnTo>
                      <a:lnTo>
                        <a:pt x="35" y="994"/>
                      </a:lnTo>
                      <a:lnTo>
                        <a:pt x="47" y="1006"/>
                      </a:lnTo>
                      <a:lnTo>
                        <a:pt x="59" y="1019"/>
                      </a:lnTo>
                      <a:lnTo>
                        <a:pt x="68" y="1028"/>
                      </a:lnTo>
                      <a:lnTo>
                        <a:pt x="73" y="1033"/>
                      </a:lnTo>
                      <a:lnTo>
                        <a:pt x="172" y="807"/>
                      </a:lnTo>
                      <a:lnTo>
                        <a:pt x="137" y="1071"/>
                      </a:lnTo>
                      <a:lnTo>
                        <a:pt x="143" y="1074"/>
                      </a:lnTo>
                      <a:lnTo>
                        <a:pt x="149" y="1075"/>
                      </a:lnTo>
                      <a:lnTo>
                        <a:pt x="154" y="1077"/>
                      </a:lnTo>
                      <a:lnTo>
                        <a:pt x="160" y="1078"/>
                      </a:lnTo>
                      <a:lnTo>
                        <a:pt x="165" y="1080"/>
                      </a:lnTo>
                      <a:lnTo>
                        <a:pt x="168" y="1081"/>
                      </a:lnTo>
                      <a:lnTo>
                        <a:pt x="172" y="1082"/>
                      </a:lnTo>
                      <a:lnTo>
                        <a:pt x="175" y="1083"/>
                      </a:lnTo>
                      <a:lnTo>
                        <a:pt x="298" y="703"/>
                      </a:lnTo>
                      <a:lnTo>
                        <a:pt x="292" y="781"/>
                      </a:lnTo>
                      <a:lnTo>
                        <a:pt x="303" y="750"/>
                      </a:lnTo>
                      <a:lnTo>
                        <a:pt x="313" y="846"/>
                      </a:lnTo>
                      <a:lnTo>
                        <a:pt x="315" y="837"/>
                      </a:lnTo>
                      <a:lnTo>
                        <a:pt x="366" y="1042"/>
                      </a:lnTo>
                      <a:lnTo>
                        <a:pt x="373" y="1042"/>
                      </a:lnTo>
                      <a:lnTo>
                        <a:pt x="380" y="1043"/>
                      </a:lnTo>
                      <a:lnTo>
                        <a:pt x="387" y="1044"/>
                      </a:lnTo>
                      <a:lnTo>
                        <a:pt x="393" y="1047"/>
                      </a:lnTo>
                      <a:lnTo>
                        <a:pt x="404" y="1052"/>
                      </a:lnTo>
                      <a:lnTo>
                        <a:pt x="413" y="1057"/>
                      </a:lnTo>
                      <a:lnTo>
                        <a:pt x="423" y="1059"/>
                      </a:lnTo>
                      <a:lnTo>
                        <a:pt x="432" y="1062"/>
                      </a:lnTo>
                      <a:lnTo>
                        <a:pt x="441" y="1063"/>
                      </a:lnTo>
                      <a:lnTo>
                        <a:pt x="449" y="1066"/>
                      </a:lnTo>
                      <a:lnTo>
                        <a:pt x="457" y="1066"/>
                      </a:lnTo>
                      <a:lnTo>
                        <a:pt x="464" y="1067"/>
                      </a:lnTo>
                      <a:lnTo>
                        <a:pt x="449" y="821"/>
                      </a:lnTo>
                      <a:lnTo>
                        <a:pt x="407" y="732"/>
                      </a:lnTo>
                      <a:close/>
                    </a:path>
                  </a:pathLst>
                </a:custGeom>
                <a:solidFill>
                  <a:srgbClr val="FF3F9E"/>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7" name="Freeform 33"/>
                <p:cNvSpPr>
                  <a:spLocks/>
                </p:cNvSpPr>
                <p:nvPr/>
              </p:nvSpPr>
              <p:spPr bwMode="auto">
                <a:xfrm>
                  <a:off x="756" y="668"/>
                  <a:ext cx="30" cy="123"/>
                </a:xfrm>
                <a:custGeom>
                  <a:avLst/>
                  <a:gdLst/>
                  <a:ahLst/>
                  <a:cxnLst>
                    <a:cxn ang="0">
                      <a:pos x="15" y="246"/>
                    </a:cxn>
                    <a:cxn ang="0">
                      <a:pos x="25" y="246"/>
                    </a:cxn>
                    <a:cxn ang="0">
                      <a:pos x="33" y="245"/>
                    </a:cxn>
                    <a:cxn ang="0">
                      <a:pos x="41" y="242"/>
                    </a:cxn>
                    <a:cxn ang="0">
                      <a:pos x="48" y="239"/>
                    </a:cxn>
                    <a:cxn ang="0">
                      <a:pos x="52" y="237"/>
                    </a:cxn>
                    <a:cxn ang="0">
                      <a:pos x="57" y="232"/>
                    </a:cxn>
                    <a:cxn ang="0">
                      <a:pos x="59" y="228"/>
                    </a:cxn>
                    <a:cxn ang="0">
                      <a:pos x="60" y="223"/>
                    </a:cxn>
                    <a:cxn ang="0">
                      <a:pos x="60" y="222"/>
                    </a:cxn>
                    <a:cxn ang="0">
                      <a:pos x="60" y="222"/>
                    </a:cxn>
                    <a:cxn ang="0">
                      <a:pos x="60" y="222"/>
                    </a:cxn>
                    <a:cxn ang="0">
                      <a:pos x="60" y="221"/>
                    </a:cxn>
                    <a:cxn ang="0">
                      <a:pos x="0" y="0"/>
                    </a:cxn>
                    <a:cxn ang="0">
                      <a:pos x="15" y="246"/>
                    </a:cxn>
                  </a:cxnLst>
                  <a:rect l="0" t="0" r="r" b="b"/>
                  <a:pathLst>
                    <a:path w="60" h="246">
                      <a:moveTo>
                        <a:pt x="15" y="246"/>
                      </a:moveTo>
                      <a:lnTo>
                        <a:pt x="25" y="246"/>
                      </a:lnTo>
                      <a:lnTo>
                        <a:pt x="33" y="245"/>
                      </a:lnTo>
                      <a:lnTo>
                        <a:pt x="41" y="242"/>
                      </a:lnTo>
                      <a:lnTo>
                        <a:pt x="48" y="239"/>
                      </a:lnTo>
                      <a:lnTo>
                        <a:pt x="52" y="237"/>
                      </a:lnTo>
                      <a:lnTo>
                        <a:pt x="57" y="232"/>
                      </a:lnTo>
                      <a:lnTo>
                        <a:pt x="59" y="228"/>
                      </a:lnTo>
                      <a:lnTo>
                        <a:pt x="60" y="223"/>
                      </a:lnTo>
                      <a:lnTo>
                        <a:pt x="60" y="222"/>
                      </a:lnTo>
                      <a:lnTo>
                        <a:pt x="60" y="222"/>
                      </a:lnTo>
                      <a:lnTo>
                        <a:pt x="60" y="222"/>
                      </a:lnTo>
                      <a:lnTo>
                        <a:pt x="60" y="221"/>
                      </a:lnTo>
                      <a:lnTo>
                        <a:pt x="0" y="0"/>
                      </a:lnTo>
                      <a:lnTo>
                        <a:pt x="15" y="246"/>
                      </a:lnTo>
                      <a:close/>
                    </a:path>
                  </a:pathLst>
                </a:custGeom>
                <a:solidFill>
                  <a:srgbClr val="FF7FB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8" name="Freeform 34"/>
                <p:cNvSpPr>
                  <a:spLocks/>
                </p:cNvSpPr>
                <p:nvPr/>
              </p:nvSpPr>
              <p:spPr bwMode="auto">
                <a:xfrm>
                  <a:off x="619" y="609"/>
                  <a:ext cx="61" cy="191"/>
                </a:xfrm>
                <a:custGeom>
                  <a:avLst/>
                  <a:gdLst/>
                  <a:ahLst/>
                  <a:cxnLst>
                    <a:cxn ang="0">
                      <a:pos x="8" y="381"/>
                    </a:cxn>
                    <a:cxn ang="0">
                      <a:pos x="11" y="380"/>
                    </a:cxn>
                    <a:cxn ang="0">
                      <a:pos x="15" y="380"/>
                    </a:cxn>
                    <a:cxn ang="0">
                      <a:pos x="18" y="380"/>
                    </a:cxn>
                    <a:cxn ang="0">
                      <a:pos x="24" y="380"/>
                    </a:cxn>
                    <a:cxn ang="0">
                      <a:pos x="29" y="381"/>
                    </a:cxn>
                    <a:cxn ang="0">
                      <a:pos x="34" y="381"/>
                    </a:cxn>
                    <a:cxn ang="0">
                      <a:pos x="40" y="382"/>
                    </a:cxn>
                    <a:cxn ang="0">
                      <a:pos x="47" y="382"/>
                    </a:cxn>
                    <a:cxn ang="0">
                      <a:pos x="117" y="78"/>
                    </a:cxn>
                    <a:cxn ang="0">
                      <a:pos x="123" y="0"/>
                    </a:cxn>
                    <a:cxn ang="0">
                      <a:pos x="0" y="380"/>
                    </a:cxn>
                    <a:cxn ang="0">
                      <a:pos x="3" y="381"/>
                    </a:cxn>
                    <a:cxn ang="0">
                      <a:pos x="6" y="381"/>
                    </a:cxn>
                    <a:cxn ang="0">
                      <a:pos x="7" y="381"/>
                    </a:cxn>
                    <a:cxn ang="0">
                      <a:pos x="8" y="381"/>
                    </a:cxn>
                  </a:cxnLst>
                  <a:rect l="0" t="0" r="r" b="b"/>
                  <a:pathLst>
                    <a:path w="123" h="382">
                      <a:moveTo>
                        <a:pt x="8" y="381"/>
                      </a:moveTo>
                      <a:lnTo>
                        <a:pt x="11" y="380"/>
                      </a:lnTo>
                      <a:lnTo>
                        <a:pt x="15" y="380"/>
                      </a:lnTo>
                      <a:lnTo>
                        <a:pt x="18" y="380"/>
                      </a:lnTo>
                      <a:lnTo>
                        <a:pt x="24" y="380"/>
                      </a:lnTo>
                      <a:lnTo>
                        <a:pt x="29" y="381"/>
                      </a:lnTo>
                      <a:lnTo>
                        <a:pt x="34" y="381"/>
                      </a:lnTo>
                      <a:lnTo>
                        <a:pt x="40" y="382"/>
                      </a:lnTo>
                      <a:lnTo>
                        <a:pt x="47" y="382"/>
                      </a:lnTo>
                      <a:lnTo>
                        <a:pt x="117" y="78"/>
                      </a:lnTo>
                      <a:lnTo>
                        <a:pt x="123" y="0"/>
                      </a:lnTo>
                      <a:lnTo>
                        <a:pt x="0" y="380"/>
                      </a:lnTo>
                      <a:lnTo>
                        <a:pt x="3" y="381"/>
                      </a:lnTo>
                      <a:lnTo>
                        <a:pt x="6" y="381"/>
                      </a:lnTo>
                      <a:lnTo>
                        <a:pt x="7" y="381"/>
                      </a:lnTo>
                      <a:lnTo>
                        <a:pt x="8" y="381"/>
                      </a:lnTo>
                      <a:close/>
                    </a:path>
                  </a:pathLst>
                </a:custGeom>
                <a:solidFill>
                  <a:srgbClr val="FF7FB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19" name="Freeform 35"/>
                <p:cNvSpPr>
                  <a:spLocks/>
                </p:cNvSpPr>
                <p:nvPr/>
              </p:nvSpPr>
              <p:spPr bwMode="auto">
                <a:xfrm>
                  <a:off x="680" y="557"/>
                  <a:ext cx="69" cy="194"/>
                </a:xfrm>
                <a:custGeom>
                  <a:avLst/>
                  <a:gdLst/>
                  <a:ahLst/>
                  <a:cxnLst>
                    <a:cxn ang="0">
                      <a:pos x="138" y="68"/>
                    </a:cxn>
                    <a:cxn ang="0">
                      <a:pos x="80" y="4"/>
                    </a:cxn>
                    <a:cxn ang="0">
                      <a:pos x="0" y="0"/>
                    </a:cxn>
                    <a:cxn ang="0">
                      <a:pos x="91" y="389"/>
                    </a:cxn>
                    <a:cxn ang="0">
                      <a:pos x="57" y="40"/>
                    </a:cxn>
                    <a:cxn ang="0">
                      <a:pos x="138" y="68"/>
                    </a:cxn>
                  </a:cxnLst>
                  <a:rect l="0" t="0" r="r" b="b"/>
                  <a:pathLst>
                    <a:path w="138" h="389">
                      <a:moveTo>
                        <a:pt x="138" y="68"/>
                      </a:moveTo>
                      <a:lnTo>
                        <a:pt x="80" y="4"/>
                      </a:lnTo>
                      <a:lnTo>
                        <a:pt x="0" y="0"/>
                      </a:lnTo>
                      <a:lnTo>
                        <a:pt x="91" y="389"/>
                      </a:lnTo>
                      <a:lnTo>
                        <a:pt x="57" y="40"/>
                      </a:lnTo>
                      <a:lnTo>
                        <a:pt x="138" y="68"/>
                      </a:lnTo>
                      <a:close/>
                    </a:path>
                  </a:pathLst>
                </a:custGeom>
                <a:solidFill>
                  <a:srgbClr val="FF7FBF"/>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0" name="Freeform 36"/>
                <p:cNvSpPr>
                  <a:spLocks/>
                </p:cNvSpPr>
                <p:nvPr/>
              </p:nvSpPr>
              <p:spPr bwMode="auto">
                <a:xfrm>
                  <a:off x="600" y="802"/>
                  <a:ext cx="63" cy="11"/>
                </a:xfrm>
                <a:custGeom>
                  <a:avLst/>
                  <a:gdLst/>
                  <a:ahLst/>
                  <a:cxnLst>
                    <a:cxn ang="0">
                      <a:pos x="120" y="21"/>
                    </a:cxn>
                    <a:cxn ang="0">
                      <a:pos x="0" y="21"/>
                    </a:cxn>
                    <a:cxn ang="0">
                      <a:pos x="120" y="9"/>
                    </a:cxn>
                    <a:cxn ang="0">
                      <a:pos x="122" y="5"/>
                    </a:cxn>
                    <a:cxn ang="0">
                      <a:pos x="127" y="0"/>
                    </a:cxn>
                    <a:cxn ang="0">
                      <a:pos x="127" y="2"/>
                    </a:cxn>
                    <a:cxn ang="0">
                      <a:pos x="120" y="21"/>
                    </a:cxn>
                  </a:cxnLst>
                  <a:rect l="0" t="0" r="r" b="b"/>
                  <a:pathLst>
                    <a:path w="127" h="21">
                      <a:moveTo>
                        <a:pt x="120" y="21"/>
                      </a:moveTo>
                      <a:lnTo>
                        <a:pt x="0" y="21"/>
                      </a:lnTo>
                      <a:lnTo>
                        <a:pt x="120" y="9"/>
                      </a:lnTo>
                      <a:lnTo>
                        <a:pt x="122" y="5"/>
                      </a:lnTo>
                      <a:lnTo>
                        <a:pt x="127" y="0"/>
                      </a:lnTo>
                      <a:lnTo>
                        <a:pt x="127" y="2"/>
                      </a:lnTo>
                      <a:lnTo>
                        <a:pt x="120" y="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1" name="Freeform 37"/>
                <p:cNvSpPr>
                  <a:spLocks/>
                </p:cNvSpPr>
                <p:nvPr/>
              </p:nvSpPr>
              <p:spPr bwMode="auto">
                <a:xfrm>
                  <a:off x="695" y="796"/>
                  <a:ext cx="118" cy="259"/>
                </a:xfrm>
                <a:custGeom>
                  <a:avLst/>
                  <a:gdLst/>
                  <a:ahLst/>
                  <a:cxnLst>
                    <a:cxn ang="0">
                      <a:pos x="98" y="364"/>
                    </a:cxn>
                    <a:cxn ang="0">
                      <a:pos x="103" y="30"/>
                    </a:cxn>
                    <a:cxn ang="0">
                      <a:pos x="85" y="27"/>
                    </a:cxn>
                    <a:cxn ang="0">
                      <a:pos x="63" y="21"/>
                    </a:cxn>
                    <a:cxn ang="0">
                      <a:pos x="41" y="13"/>
                    </a:cxn>
                    <a:cxn ang="0">
                      <a:pos x="21" y="0"/>
                    </a:cxn>
                    <a:cxn ang="0">
                      <a:pos x="14" y="47"/>
                    </a:cxn>
                    <a:cxn ang="0">
                      <a:pos x="19" y="152"/>
                    </a:cxn>
                    <a:cxn ang="0">
                      <a:pos x="33" y="245"/>
                    </a:cxn>
                    <a:cxn ang="0">
                      <a:pos x="33" y="299"/>
                    </a:cxn>
                    <a:cxn ang="0">
                      <a:pos x="27" y="318"/>
                    </a:cxn>
                    <a:cxn ang="0">
                      <a:pos x="23" y="333"/>
                    </a:cxn>
                    <a:cxn ang="0">
                      <a:pos x="23" y="348"/>
                    </a:cxn>
                    <a:cxn ang="0">
                      <a:pos x="19" y="361"/>
                    </a:cxn>
                    <a:cxn ang="0">
                      <a:pos x="4" y="385"/>
                    </a:cxn>
                    <a:cxn ang="0">
                      <a:pos x="0" y="403"/>
                    </a:cxn>
                    <a:cxn ang="0">
                      <a:pos x="1" y="411"/>
                    </a:cxn>
                    <a:cxn ang="0">
                      <a:pos x="7" y="429"/>
                    </a:cxn>
                    <a:cxn ang="0">
                      <a:pos x="18" y="448"/>
                    </a:cxn>
                    <a:cxn ang="0">
                      <a:pos x="40" y="457"/>
                    </a:cxn>
                    <a:cxn ang="0">
                      <a:pos x="54" y="457"/>
                    </a:cxn>
                    <a:cxn ang="0">
                      <a:pos x="63" y="457"/>
                    </a:cxn>
                    <a:cxn ang="0">
                      <a:pos x="70" y="459"/>
                    </a:cxn>
                    <a:cxn ang="0">
                      <a:pos x="81" y="464"/>
                    </a:cxn>
                    <a:cxn ang="0">
                      <a:pos x="101" y="476"/>
                    </a:cxn>
                    <a:cxn ang="0">
                      <a:pos x="123" y="496"/>
                    </a:cxn>
                    <a:cxn ang="0">
                      <a:pos x="145" y="513"/>
                    </a:cxn>
                    <a:cxn ang="0">
                      <a:pos x="164" y="518"/>
                    </a:cxn>
                    <a:cxn ang="0">
                      <a:pos x="187" y="516"/>
                    </a:cxn>
                    <a:cxn ang="0">
                      <a:pos x="204" y="519"/>
                    </a:cxn>
                    <a:cxn ang="0">
                      <a:pos x="219" y="518"/>
                    </a:cxn>
                    <a:cxn ang="0">
                      <a:pos x="236" y="506"/>
                    </a:cxn>
                    <a:cxn ang="0">
                      <a:pos x="229" y="484"/>
                    </a:cxn>
                    <a:cxn ang="0">
                      <a:pos x="214" y="470"/>
                    </a:cxn>
                  </a:cxnLst>
                  <a:rect l="0" t="0" r="r" b="b"/>
                  <a:pathLst>
                    <a:path w="236" h="519">
                      <a:moveTo>
                        <a:pt x="136" y="433"/>
                      </a:moveTo>
                      <a:lnTo>
                        <a:pt x="98" y="364"/>
                      </a:lnTo>
                      <a:lnTo>
                        <a:pt x="72" y="331"/>
                      </a:lnTo>
                      <a:lnTo>
                        <a:pt x="103" y="30"/>
                      </a:lnTo>
                      <a:lnTo>
                        <a:pt x="95" y="29"/>
                      </a:lnTo>
                      <a:lnTo>
                        <a:pt x="85" y="27"/>
                      </a:lnTo>
                      <a:lnTo>
                        <a:pt x="75" y="24"/>
                      </a:lnTo>
                      <a:lnTo>
                        <a:pt x="63" y="21"/>
                      </a:lnTo>
                      <a:lnTo>
                        <a:pt x="52" y="17"/>
                      </a:lnTo>
                      <a:lnTo>
                        <a:pt x="41" y="13"/>
                      </a:lnTo>
                      <a:lnTo>
                        <a:pt x="30" y="7"/>
                      </a:lnTo>
                      <a:lnTo>
                        <a:pt x="21" y="0"/>
                      </a:lnTo>
                      <a:lnTo>
                        <a:pt x="18" y="13"/>
                      </a:lnTo>
                      <a:lnTo>
                        <a:pt x="14" y="47"/>
                      </a:lnTo>
                      <a:lnTo>
                        <a:pt x="11" y="95"/>
                      </a:lnTo>
                      <a:lnTo>
                        <a:pt x="19" y="152"/>
                      </a:lnTo>
                      <a:lnTo>
                        <a:pt x="29" y="202"/>
                      </a:lnTo>
                      <a:lnTo>
                        <a:pt x="33" y="245"/>
                      </a:lnTo>
                      <a:lnTo>
                        <a:pt x="34" y="280"/>
                      </a:lnTo>
                      <a:lnTo>
                        <a:pt x="33" y="299"/>
                      </a:lnTo>
                      <a:lnTo>
                        <a:pt x="31" y="309"/>
                      </a:lnTo>
                      <a:lnTo>
                        <a:pt x="27" y="318"/>
                      </a:lnTo>
                      <a:lnTo>
                        <a:pt x="24" y="326"/>
                      </a:lnTo>
                      <a:lnTo>
                        <a:pt x="23" y="333"/>
                      </a:lnTo>
                      <a:lnTo>
                        <a:pt x="23" y="340"/>
                      </a:lnTo>
                      <a:lnTo>
                        <a:pt x="23" y="348"/>
                      </a:lnTo>
                      <a:lnTo>
                        <a:pt x="23" y="355"/>
                      </a:lnTo>
                      <a:lnTo>
                        <a:pt x="19" y="361"/>
                      </a:lnTo>
                      <a:lnTo>
                        <a:pt x="11" y="371"/>
                      </a:lnTo>
                      <a:lnTo>
                        <a:pt x="4" y="385"/>
                      </a:lnTo>
                      <a:lnTo>
                        <a:pt x="1" y="396"/>
                      </a:lnTo>
                      <a:lnTo>
                        <a:pt x="0" y="403"/>
                      </a:lnTo>
                      <a:lnTo>
                        <a:pt x="0" y="405"/>
                      </a:lnTo>
                      <a:lnTo>
                        <a:pt x="1" y="411"/>
                      </a:lnTo>
                      <a:lnTo>
                        <a:pt x="3" y="420"/>
                      </a:lnTo>
                      <a:lnTo>
                        <a:pt x="7" y="429"/>
                      </a:lnTo>
                      <a:lnTo>
                        <a:pt x="11" y="440"/>
                      </a:lnTo>
                      <a:lnTo>
                        <a:pt x="18" y="448"/>
                      </a:lnTo>
                      <a:lnTo>
                        <a:pt x="27" y="455"/>
                      </a:lnTo>
                      <a:lnTo>
                        <a:pt x="40" y="457"/>
                      </a:lnTo>
                      <a:lnTo>
                        <a:pt x="48" y="457"/>
                      </a:lnTo>
                      <a:lnTo>
                        <a:pt x="54" y="457"/>
                      </a:lnTo>
                      <a:lnTo>
                        <a:pt x="59" y="457"/>
                      </a:lnTo>
                      <a:lnTo>
                        <a:pt x="63" y="457"/>
                      </a:lnTo>
                      <a:lnTo>
                        <a:pt x="67" y="458"/>
                      </a:lnTo>
                      <a:lnTo>
                        <a:pt x="70" y="459"/>
                      </a:lnTo>
                      <a:lnTo>
                        <a:pt x="75" y="460"/>
                      </a:lnTo>
                      <a:lnTo>
                        <a:pt x="81" y="464"/>
                      </a:lnTo>
                      <a:lnTo>
                        <a:pt x="91" y="468"/>
                      </a:lnTo>
                      <a:lnTo>
                        <a:pt x="101" y="476"/>
                      </a:lnTo>
                      <a:lnTo>
                        <a:pt x="111" y="486"/>
                      </a:lnTo>
                      <a:lnTo>
                        <a:pt x="123" y="496"/>
                      </a:lnTo>
                      <a:lnTo>
                        <a:pt x="134" y="505"/>
                      </a:lnTo>
                      <a:lnTo>
                        <a:pt x="145" y="513"/>
                      </a:lnTo>
                      <a:lnTo>
                        <a:pt x="155" y="518"/>
                      </a:lnTo>
                      <a:lnTo>
                        <a:pt x="164" y="518"/>
                      </a:lnTo>
                      <a:lnTo>
                        <a:pt x="177" y="516"/>
                      </a:lnTo>
                      <a:lnTo>
                        <a:pt x="187" y="516"/>
                      </a:lnTo>
                      <a:lnTo>
                        <a:pt x="196" y="518"/>
                      </a:lnTo>
                      <a:lnTo>
                        <a:pt x="204" y="519"/>
                      </a:lnTo>
                      <a:lnTo>
                        <a:pt x="211" y="519"/>
                      </a:lnTo>
                      <a:lnTo>
                        <a:pt x="219" y="518"/>
                      </a:lnTo>
                      <a:lnTo>
                        <a:pt x="227" y="514"/>
                      </a:lnTo>
                      <a:lnTo>
                        <a:pt x="236" y="506"/>
                      </a:lnTo>
                      <a:lnTo>
                        <a:pt x="236" y="496"/>
                      </a:lnTo>
                      <a:lnTo>
                        <a:pt x="229" y="484"/>
                      </a:lnTo>
                      <a:lnTo>
                        <a:pt x="218" y="474"/>
                      </a:lnTo>
                      <a:lnTo>
                        <a:pt x="214" y="470"/>
                      </a:lnTo>
                      <a:lnTo>
                        <a:pt x="136" y="433"/>
                      </a:lnTo>
                      <a:close/>
                    </a:path>
                  </a:pathLst>
                </a:custGeom>
                <a:solidFill>
                  <a:srgbClr val="FF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2" name="Freeform 38"/>
                <p:cNvSpPr>
                  <a:spLocks/>
                </p:cNvSpPr>
                <p:nvPr/>
              </p:nvSpPr>
              <p:spPr bwMode="auto">
                <a:xfrm>
                  <a:off x="732" y="810"/>
                  <a:ext cx="86" cy="239"/>
                </a:xfrm>
                <a:custGeom>
                  <a:avLst/>
                  <a:gdLst/>
                  <a:ahLst/>
                  <a:cxnLst>
                    <a:cxn ang="0">
                      <a:pos x="4" y="343"/>
                    </a:cxn>
                    <a:cxn ang="0">
                      <a:pos x="91" y="442"/>
                    </a:cxn>
                    <a:cxn ang="0">
                      <a:pos x="145" y="452"/>
                    </a:cxn>
                    <a:cxn ang="0">
                      <a:pos x="166" y="477"/>
                    </a:cxn>
                    <a:cxn ang="0">
                      <a:pos x="167" y="475"/>
                    </a:cxn>
                    <a:cxn ang="0">
                      <a:pos x="170" y="468"/>
                    </a:cxn>
                    <a:cxn ang="0">
                      <a:pos x="173" y="460"/>
                    </a:cxn>
                    <a:cxn ang="0">
                      <a:pos x="174" y="452"/>
                    </a:cxn>
                    <a:cxn ang="0">
                      <a:pos x="172" y="443"/>
                    </a:cxn>
                    <a:cxn ang="0">
                      <a:pos x="167" y="436"/>
                    </a:cxn>
                    <a:cxn ang="0">
                      <a:pos x="164" y="430"/>
                    </a:cxn>
                    <a:cxn ang="0">
                      <a:pos x="161" y="428"/>
                    </a:cxn>
                    <a:cxn ang="0">
                      <a:pos x="159" y="421"/>
                    </a:cxn>
                    <a:cxn ang="0">
                      <a:pos x="152" y="414"/>
                    </a:cxn>
                    <a:cxn ang="0">
                      <a:pos x="142" y="408"/>
                    </a:cxn>
                    <a:cxn ang="0">
                      <a:pos x="130" y="404"/>
                    </a:cxn>
                    <a:cxn ang="0">
                      <a:pos x="119" y="399"/>
                    </a:cxn>
                    <a:cxn ang="0">
                      <a:pos x="108" y="396"/>
                    </a:cxn>
                    <a:cxn ang="0">
                      <a:pos x="101" y="395"/>
                    </a:cxn>
                    <a:cxn ang="0">
                      <a:pos x="99" y="394"/>
                    </a:cxn>
                    <a:cxn ang="0">
                      <a:pos x="62" y="364"/>
                    </a:cxn>
                    <a:cxn ang="0">
                      <a:pos x="59" y="357"/>
                    </a:cxn>
                    <a:cxn ang="0">
                      <a:pos x="51" y="340"/>
                    </a:cxn>
                    <a:cxn ang="0">
                      <a:pos x="44" y="315"/>
                    </a:cxn>
                    <a:cxn ang="0">
                      <a:pos x="44" y="284"/>
                    </a:cxn>
                    <a:cxn ang="0">
                      <a:pos x="54" y="223"/>
                    </a:cxn>
                    <a:cxn ang="0">
                      <a:pos x="62" y="168"/>
                    </a:cxn>
                    <a:cxn ang="0">
                      <a:pos x="70" y="119"/>
                    </a:cxn>
                    <a:cxn ang="0">
                      <a:pos x="76" y="78"/>
                    </a:cxn>
                    <a:cxn ang="0">
                      <a:pos x="81" y="44"/>
                    </a:cxn>
                    <a:cxn ang="0">
                      <a:pos x="84" y="20"/>
                    </a:cxn>
                    <a:cxn ang="0">
                      <a:pos x="87" y="6"/>
                    </a:cxn>
                    <a:cxn ang="0">
                      <a:pos x="88" y="0"/>
                    </a:cxn>
                    <a:cxn ang="0">
                      <a:pos x="87" y="0"/>
                    </a:cxn>
                    <a:cxn ang="0">
                      <a:pos x="81" y="1"/>
                    </a:cxn>
                    <a:cxn ang="0">
                      <a:pos x="74" y="1"/>
                    </a:cxn>
                    <a:cxn ang="0">
                      <a:pos x="66" y="2"/>
                    </a:cxn>
                    <a:cxn ang="0">
                      <a:pos x="57" y="2"/>
                    </a:cxn>
                    <a:cxn ang="0">
                      <a:pos x="47" y="2"/>
                    </a:cxn>
                    <a:cxn ang="0">
                      <a:pos x="38" y="2"/>
                    </a:cxn>
                    <a:cxn ang="0">
                      <a:pos x="31" y="1"/>
                    </a:cxn>
                    <a:cxn ang="0">
                      <a:pos x="0" y="302"/>
                    </a:cxn>
                    <a:cxn ang="0">
                      <a:pos x="4" y="343"/>
                    </a:cxn>
                  </a:cxnLst>
                  <a:rect l="0" t="0" r="r" b="b"/>
                  <a:pathLst>
                    <a:path w="174" h="477">
                      <a:moveTo>
                        <a:pt x="4" y="343"/>
                      </a:moveTo>
                      <a:lnTo>
                        <a:pt x="91" y="442"/>
                      </a:lnTo>
                      <a:lnTo>
                        <a:pt x="145" y="452"/>
                      </a:lnTo>
                      <a:lnTo>
                        <a:pt x="166" y="477"/>
                      </a:lnTo>
                      <a:lnTo>
                        <a:pt x="167" y="475"/>
                      </a:lnTo>
                      <a:lnTo>
                        <a:pt x="170" y="468"/>
                      </a:lnTo>
                      <a:lnTo>
                        <a:pt x="173" y="460"/>
                      </a:lnTo>
                      <a:lnTo>
                        <a:pt x="174" y="452"/>
                      </a:lnTo>
                      <a:lnTo>
                        <a:pt x="172" y="443"/>
                      </a:lnTo>
                      <a:lnTo>
                        <a:pt x="167" y="436"/>
                      </a:lnTo>
                      <a:lnTo>
                        <a:pt x="164" y="430"/>
                      </a:lnTo>
                      <a:lnTo>
                        <a:pt x="161" y="428"/>
                      </a:lnTo>
                      <a:lnTo>
                        <a:pt x="159" y="421"/>
                      </a:lnTo>
                      <a:lnTo>
                        <a:pt x="152" y="414"/>
                      </a:lnTo>
                      <a:lnTo>
                        <a:pt x="142" y="408"/>
                      </a:lnTo>
                      <a:lnTo>
                        <a:pt x="130" y="404"/>
                      </a:lnTo>
                      <a:lnTo>
                        <a:pt x="119" y="399"/>
                      </a:lnTo>
                      <a:lnTo>
                        <a:pt x="108" y="396"/>
                      </a:lnTo>
                      <a:lnTo>
                        <a:pt x="101" y="395"/>
                      </a:lnTo>
                      <a:lnTo>
                        <a:pt x="99" y="394"/>
                      </a:lnTo>
                      <a:lnTo>
                        <a:pt x="62" y="364"/>
                      </a:lnTo>
                      <a:lnTo>
                        <a:pt x="59" y="357"/>
                      </a:lnTo>
                      <a:lnTo>
                        <a:pt x="51" y="340"/>
                      </a:lnTo>
                      <a:lnTo>
                        <a:pt x="44" y="315"/>
                      </a:lnTo>
                      <a:lnTo>
                        <a:pt x="44" y="284"/>
                      </a:lnTo>
                      <a:lnTo>
                        <a:pt x="54" y="223"/>
                      </a:lnTo>
                      <a:lnTo>
                        <a:pt x="62" y="168"/>
                      </a:lnTo>
                      <a:lnTo>
                        <a:pt x="70" y="119"/>
                      </a:lnTo>
                      <a:lnTo>
                        <a:pt x="76" y="78"/>
                      </a:lnTo>
                      <a:lnTo>
                        <a:pt x="81" y="44"/>
                      </a:lnTo>
                      <a:lnTo>
                        <a:pt x="84" y="20"/>
                      </a:lnTo>
                      <a:lnTo>
                        <a:pt x="87" y="6"/>
                      </a:lnTo>
                      <a:lnTo>
                        <a:pt x="88" y="0"/>
                      </a:lnTo>
                      <a:lnTo>
                        <a:pt x="87" y="0"/>
                      </a:lnTo>
                      <a:lnTo>
                        <a:pt x="81" y="1"/>
                      </a:lnTo>
                      <a:lnTo>
                        <a:pt x="74" y="1"/>
                      </a:lnTo>
                      <a:lnTo>
                        <a:pt x="66" y="2"/>
                      </a:lnTo>
                      <a:lnTo>
                        <a:pt x="57" y="2"/>
                      </a:lnTo>
                      <a:lnTo>
                        <a:pt x="47" y="2"/>
                      </a:lnTo>
                      <a:lnTo>
                        <a:pt x="38" y="2"/>
                      </a:lnTo>
                      <a:lnTo>
                        <a:pt x="31" y="1"/>
                      </a:lnTo>
                      <a:lnTo>
                        <a:pt x="0" y="302"/>
                      </a:lnTo>
                      <a:lnTo>
                        <a:pt x="4" y="343"/>
                      </a:lnTo>
                      <a:close/>
                    </a:path>
                  </a:pathLst>
                </a:custGeom>
                <a:solidFill>
                  <a:srgbClr val="FF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3" name="Freeform 39"/>
                <p:cNvSpPr>
                  <a:spLocks/>
                </p:cNvSpPr>
                <p:nvPr/>
              </p:nvSpPr>
              <p:spPr bwMode="auto">
                <a:xfrm>
                  <a:off x="593" y="819"/>
                  <a:ext cx="104" cy="244"/>
                </a:xfrm>
                <a:custGeom>
                  <a:avLst/>
                  <a:gdLst/>
                  <a:ahLst/>
                  <a:cxnLst>
                    <a:cxn ang="0">
                      <a:pos x="152" y="429"/>
                    </a:cxn>
                    <a:cxn ang="0">
                      <a:pos x="123" y="372"/>
                    </a:cxn>
                    <a:cxn ang="0">
                      <a:pos x="97" y="6"/>
                    </a:cxn>
                    <a:cxn ang="0">
                      <a:pos x="90" y="7"/>
                    </a:cxn>
                    <a:cxn ang="0">
                      <a:pos x="83" y="7"/>
                    </a:cxn>
                    <a:cxn ang="0">
                      <a:pos x="77" y="7"/>
                    </a:cxn>
                    <a:cxn ang="0">
                      <a:pos x="73" y="7"/>
                    </a:cxn>
                    <a:cxn ang="0">
                      <a:pos x="67" y="7"/>
                    </a:cxn>
                    <a:cxn ang="0">
                      <a:pos x="61" y="6"/>
                    </a:cxn>
                    <a:cxn ang="0">
                      <a:pos x="54" y="3"/>
                    </a:cxn>
                    <a:cxn ang="0">
                      <a:pos x="47" y="1"/>
                    </a:cxn>
                    <a:cxn ang="0">
                      <a:pos x="43" y="0"/>
                    </a:cxn>
                    <a:cxn ang="0">
                      <a:pos x="35" y="0"/>
                    </a:cxn>
                    <a:cxn ang="0">
                      <a:pos x="28" y="5"/>
                    </a:cxn>
                    <a:cxn ang="0">
                      <a:pos x="24" y="17"/>
                    </a:cxn>
                    <a:cxn ang="0">
                      <a:pos x="29" y="60"/>
                    </a:cxn>
                    <a:cxn ang="0">
                      <a:pos x="37" y="106"/>
                    </a:cxn>
                    <a:cxn ang="0">
                      <a:pos x="45" y="155"/>
                    </a:cxn>
                    <a:cxn ang="0">
                      <a:pos x="48" y="199"/>
                    </a:cxn>
                    <a:cxn ang="0">
                      <a:pos x="45" y="228"/>
                    </a:cxn>
                    <a:cxn ang="0">
                      <a:pos x="37" y="258"/>
                    </a:cxn>
                    <a:cxn ang="0">
                      <a:pos x="29" y="283"/>
                    </a:cxn>
                    <a:cxn ang="0">
                      <a:pos x="25" y="293"/>
                    </a:cxn>
                    <a:cxn ang="0">
                      <a:pos x="0" y="327"/>
                    </a:cxn>
                    <a:cxn ang="0">
                      <a:pos x="0" y="350"/>
                    </a:cxn>
                    <a:cxn ang="0">
                      <a:pos x="15" y="379"/>
                    </a:cxn>
                    <a:cxn ang="0">
                      <a:pos x="43" y="397"/>
                    </a:cxn>
                    <a:cxn ang="0">
                      <a:pos x="86" y="466"/>
                    </a:cxn>
                    <a:cxn ang="0">
                      <a:pos x="144" y="489"/>
                    </a:cxn>
                    <a:cxn ang="0">
                      <a:pos x="208" y="484"/>
                    </a:cxn>
                    <a:cxn ang="0">
                      <a:pos x="152" y="429"/>
                    </a:cxn>
                  </a:cxnLst>
                  <a:rect l="0" t="0" r="r" b="b"/>
                  <a:pathLst>
                    <a:path w="208" h="489">
                      <a:moveTo>
                        <a:pt x="152" y="429"/>
                      </a:moveTo>
                      <a:lnTo>
                        <a:pt x="123" y="372"/>
                      </a:lnTo>
                      <a:lnTo>
                        <a:pt x="97" y="6"/>
                      </a:lnTo>
                      <a:lnTo>
                        <a:pt x="90" y="7"/>
                      </a:lnTo>
                      <a:lnTo>
                        <a:pt x="83" y="7"/>
                      </a:lnTo>
                      <a:lnTo>
                        <a:pt x="77" y="7"/>
                      </a:lnTo>
                      <a:lnTo>
                        <a:pt x="73" y="7"/>
                      </a:lnTo>
                      <a:lnTo>
                        <a:pt x="67" y="7"/>
                      </a:lnTo>
                      <a:lnTo>
                        <a:pt x="61" y="6"/>
                      </a:lnTo>
                      <a:lnTo>
                        <a:pt x="54" y="3"/>
                      </a:lnTo>
                      <a:lnTo>
                        <a:pt x="47" y="1"/>
                      </a:lnTo>
                      <a:lnTo>
                        <a:pt x="43" y="0"/>
                      </a:lnTo>
                      <a:lnTo>
                        <a:pt x="35" y="0"/>
                      </a:lnTo>
                      <a:lnTo>
                        <a:pt x="28" y="5"/>
                      </a:lnTo>
                      <a:lnTo>
                        <a:pt x="24" y="17"/>
                      </a:lnTo>
                      <a:lnTo>
                        <a:pt x="29" y="60"/>
                      </a:lnTo>
                      <a:lnTo>
                        <a:pt x="37" y="106"/>
                      </a:lnTo>
                      <a:lnTo>
                        <a:pt x="45" y="155"/>
                      </a:lnTo>
                      <a:lnTo>
                        <a:pt x="48" y="199"/>
                      </a:lnTo>
                      <a:lnTo>
                        <a:pt x="45" y="228"/>
                      </a:lnTo>
                      <a:lnTo>
                        <a:pt x="37" y="258"/>
                      </a:lnTo>
                      <a:lnTo>
                        <a:pt x="29" y="283"/>
                      </a:lnTo>
                      <a:lnTo>
                        <a:pt x="25" y="293"/>
                      </a:lnTo>
                      <a:lnTo>
                        <a:pt x="0" y="327"/>
                      </a:lnTo>
                      <a:lnTo>
                        <a:pt x="0" y="350"/>
                      </a:lnTo>
                      <a:lnTo>
                        <a:pt x="15" y="379"/>
                      </a:lnTo>
                      <a:lnTo>
                        <a:pt x="43" y="397"/>
                      </a:lnTo>
                      <a:lnTo>
                        <a:pt x="86" y="466"/>
                      </a:lnTo>
                      <a:lnTo>
                        <a:pt x="144" y="489"/>
                      </a:lnTo>
                      <a:lnTo>
                        <a:pt x="208" y="484"/>
                      </a:lnTo>
                      <a:lnTo>
                        <a:pt x="152" y="429"/>
                      </a:lnTo>
                      <a:close/>
                    </a:path>
                  </a:pathLst>
                </a:custGeom>
                <a:solidFill>
                  <a:srgbClr val="FF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4" name="Freeform 40"/>
                <p:cNvSpPr>
                  <a:spLocks/>
                </p:cNvSpPr>
                <p:nvPr/>
              </p:nvSpPr>
              <p:spPr bwMode="auto">
                <a:xfrm>
                  <a:off x="641" y="812"/>
                  <a:ext cx="67" cy="250"/>
                </a:xfrm>
                <a:custGeom>
                  <a:avLst/>
                  <a:gdLst/>
                  <a:ahLst/>
                  <a:cxnLst>
                    <a:cxn ang="0">
                      <a:pos x="55" y="443"/>
                    </a:cxn>
                    <a:cxn ang="0">
                      <a:pos x="71" y="484"/>
                    </a:cxn>
                    <a:cxn ang="0">
                      <a:pos x="72" y="486"/>
                    </a:cxn>
                    <a:cxn ang="0">
                      <a:pos x="74" y="487"/>
                    </a:cxn>
                    <a:cxn ang="0">
                      <a:pos x="79" y="490"/>
                    </a:cxn>
                    <a:cxn ang="0">
                      <a:pos x="84" y="492"/>
                    </a:cxn>
                    <a:cxn ang="0">
                      <a:pos x="90" y="496"/>
                    </a:cxn>
                    <a:cxn ang="0">
                      <a:pos x="99" y="498"/>
                    </a:cxn>
                    <a:cxn ang="0">
                      <a:pos x="108" y="499"/>
                    </a:cxn>
                    <a:cxn ang="0">
                      <a:pos x="117" y="498"/>
                    </a:cxn>
                    <a:cxn ang="0">
                      <a:pos x="131" y="491"/>
                    </a:cxn>
                    <a:cxn ang="0">
                      <a:pos x="133" y="476"/>
                    </a:cxn>
                    <a:cxn ang="0">
                      <a:pos x="126" y="460"/>
                    </a:cxn>
                    <a:cxn ang="0">
                      <a:pos x="110" y="447"/>
                    </a:cxn>
                    <a:cxn ang="0">
                      <a:pos x="103" y="443"/>
                    </a:cxn>
                    <a:cxn ang="0">
                      <a:pos x="96" y="440"/>
                    </a:cxn>
                    <a:cxn ang="0">
                      <a:pos x="89" y="436"/>
                    </a:cxn>
                    <a:cxn ang="0">
                      <a:pos x="85" y="433"/>
                    </a:cxn>
                    <a:cxn ang="0">
                      <a:pos x="79" y="430"/>
                    </a:cxn>
                    <a:cxn ang="0">
                      <a:pos x="76" y="425"/>
                    </a:cxn>
                    <a:cxn ang="0">
                      <a:pos x="71" y="420"/>
                    </a:cxn>
                    <a:cxn ang="0">
                      <a:pos x="67" y="415"/>
                    </a:cxn>
                    <a:cxn ang="0">
                      <a:pos x="62" y="405"/>
                    </a:cxn>
                    <a:cxn ang="0">
                      <a:pos x="59" y="400"/>
                    </a:cxn>
                    <a:cxn ang="0">
                      <a:pos x="58" y="395"/>
                    </a:cxn>
                    <a:cxn ang="0">
                      <a:pos x="55" y="386"/>
                    </a:cxn>
                    <a:cxn ang="0">
                      <a:pos x="50" y="367"/>
                    </a:cxn>
                    <a:cxn ang="0">
                      <a:pos x="45" y="339"/>
                    </a:cxn>
                    <a:cxn ang="0">
                      <a:pos x="39" y="306"/>
                    </a:cxn>
                    <a:cxn ang="0">
                      <a:pos x="35" y="269"/>
                    </a:cxn>
                    <a:cxn ang="0">
                      <a:pos x="34" y="229"/>
                    </a:cxn>
                    <a:cxn ang="0">
                      <a:pos x="36" y="188"/>
                    </a:cxn>
                    <a:cxn ang="0">
                      <a:pos x="45" y="149"/>
                    </a:cxn>
                    <a:cxn ang="0">
                      <a:pos x="57" y="111"/>
                    </a:cxn>
                    <a:cxn ang="0">
                      <a:pos x="67" y="80"/>
                    </a:cxn>
                    <a:cxn ang="0">
                      <a:pos x="74" y="44"/>
                    </a:cxn>
                    <a:cxn ang="0">
                      <a:pos x="80" y="13"/>
                    </a:cxn>
                    <a:cxn ang="0">
                      <a:pos x="81" y="0"/>
                    </a:cxn>
                    <a:cxn ang="0">
                      <a:pos x="57" y="1"/>
                    </a:cxn>
                    <a:cxn ang="0">
                      <a:pos x="56" y="3"/>
                    </a:cxn>
                    <a:cxn ang="0">
                      <a:pos x="51" y="4"/>
                    </a:cxn>
                    <a:cxn ang="0">
                      <a:pos x="45" y="7"/>
                    </a:cxn>
                    <a:cxn ang="0">
                      <a:pos x="35" y="11"/>
                    </a:cxn>
                    <a:cxn ang="0">
                      <a:pos x="26" y="13"/>
                    </a:cxn>
                    <a:cxn ang="0">
                      <a:pos x="17" y="16"/>
                    </a:cxn>
                    <a:cxn ang="0">
                      <a:pos x="8" y="19"/>
                    </a:cxn>
                    <a:cxn ang="0">
                      <a:pos x="0" y="20"/>
                    </a:cxn>
                    <a:cxn ang="0">
                      <a:pos x="11" y="352"/>
                    </a:cxn>
                    <a:cxn ang="0">
                      <a:pos x="55" y="443"/>
                    </a:cxn>
                  </a:cxnLst>
                  <a:rect l="0" t="0" r="r" b="b"/>
                  <a:pathLst>
                    <a:path w="133" h="499">
                      <a:moveTo>
                        <a:pt x="55" y="443"/>
                      </a:moveTo>
                      <a:lnTo>
                        <a:pt x="71" y="484"/>
                      </a:lnTo>
                      <a:lnTo>
                        <a:pt x="72" y="486"/>
                      </a:lnTo>
                      <a:lnTo>
                        <a:pt x="74" y="487"/>
                      </a:lnTo>
                      <a:lnTo>
                        <a:pt x="79" y="490"/>
                      </a:lnTo>
                      <a:lnTo>
                        <a:pt x="84" y="492"/>
                      </a:lnTo>
                      <a:lnTo>
                        <a:pt x="90" y="496"/>
                      </a:lnTo>
                      <a:lnTo>
                        <a:pt x="99" y="498"/>
                      </a:lnTo>
                      <a:lnTo>
                        <a:pt x="108" y="499"/>
                      </a:lnTo>
                      <a:lnTo>
                        <a:pt x="117" y="498"/>
                      </a:lnTo>
                      <a:lnTo>
                        <a:pt x="131" y="491"/>
                      </a:lnTo>
                      <a:lnTo>
                        <a:pt x="133" y="476"/>
                      </a:lnTo>
                      <a:lnTo>
                        <a:pt x="126" y="460"/>
                      </a:lnTo>
                      <a:lnTo>
                        <a:pt x="110" y="447"/>
                      </a:lnTo>
                      <a:lnTo>
                        <a:pt x="103" y="443"/>
                      </a:lnTo>
                      <a:lnTo>
                        <a:pt x="96" y="440"/>
                      </a:lnTo>
                      <a:lnTo>
                        <a:pt x="89" y="436"/>
                      </a:lnTo>
                      <a:lnTo>
                        <a:pt x="85" y="433"/>
                      </a:lnTo>
                      <a:lnTo>
                        <a:pt x="79" y="430"/>
                      </a:lnTo>
                      <a:lnTo>
                        <a:pt x="76" y="425"/>
                      </a:lnTo>
                      <a:lnTo>
                        <a:pt x="71" y="420"/>
                      </a:lnTo>
                      <a:lnTo>
                        <a:pt x="67" y="415"/>
                      </a:lnTo>
                      <a:lnTo>
                        <a:pt x="62" y="405"/>
                      </a:lnTo>
                      <a:lnTo>
                        <a:pt x="59" y="400"/>
                      </a:lnTo>
                      <a:lnTo>
                        <a:pt x="58" y="395"/>
                      </a:lnTo>
                      <a:lnTo>
                        <a:pt x="55" y="386"/>
                      </a:lnTo>
                      <a:lnTo>
                        <a:pt x="50" y="367"/>
                      </a:lnTo>
                      <a:lnTo>
                        <a:pt x="45" y="339"/>
                      </a:lnTo>
                      <a:lnTo>
                        <a:pt x="39" y="306"/>
                      </a:lnTo>
                      <a:lnTo>
                        <a:pt x="35" y="269"/>
                      </a:lnTo>
                      <a:lnTo>
                        <a:pt x="34" y="229"/>
                      </a:lnTo>
                      <a:lnTo>
                        <a:pt x="36" y="188"/>
                      </a:lnTo>
                      <a:lnTo>
                        <a:pt x="45" y="149"/>
                      </a:lnTo>
                      <a:lnTo>
                        <a:pt x="57" y="111"/>
                      </a:lnTo>
                      <a:lnTo>
                        <a:pt x="67" y="80"/>
                      </a:lnTo>
                      <a:lnTo>
                        <a:pt x="74" y="44"/>
                      </a:lnTo>
                      <a:lnTo>
                        <a:pt x="80" y="13"/>
                      </a:lnTo>
                      <a:lnTo>
                        <a:pt x="81" y="0"/>
                      </a:lnTo>
                      <a:lnTo>
                        <a:pt x="57" y="1"/>
                      </a:lnTo>
                      <a:lnTo>
                        <a:pt x="56" y="3"/>
                      </a:lnTo>
                      <a:lnTo>
                        <a:pt x="51" y="4"/>
                      </a:lnTo>
                      <a:lnTo>
                        <a:pt x="45" y="7"/>
                      </a:lnTo>
                      <a:lnTo>
                        <a:pt x="35" y="11"/>
                      </a:lnTo>
                      <a:lnTo>
                        <a:pt x="26" y="13"/>
                      </a:lnTo>
                      <a:lnTo>
                        <a:pt x="17" y="16"/>
                      </a:lnTo>
                      <a:lnTo>
                        <a:pt x="8" y="19"/>
                      </a:lnTo>
                      <a:lnTo>
                        <a:pt x="0" y="20"/>
                      </a:lnTo>
                      <a:lnTo>
                        <a:pt x="11" y="352"/>
                      </a:lnTo>
                      <a:lnTo>
                        <a:pt x="55" y="443"/>
                      </a:lnTo>
                      <a:close/>
                    </a:path>
                  </a:pathLst>
                </a:custGeom>
                <a:solidFill>
                  <a:srgbClr val="FF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5" name="Freeform 41"/>
                <p:cNvSpPr>
                  <a:spLocks/>
                </p:cNvSpPr>
                <p:nvPr/>
              </p:nvSpPr>
              <p:spPr bwMode="auto">
                <a:xfrm>
                  <a:off x="701" y="406"/>
                  <a:ext cx="46" cy="111"/>
                </a:xfrm>
                <a:custGeom>
                  <a:avLst/>
                  <a:gdLst/>
                  <a:ahLst/>
                  <a:cxnLst>
                    <a:cxn ang="0">
                      <a:pos x="92" y="0"/>
                    </a:cxn>
                    <a:cxn ang="0">
                      <a:pos x="90" y="8"/>
                    </a:cxn>
                    <a:cxn ang="0">
                      <a:pos x="84" y="27"/>
                    </a:cxn>
                    <a:cxn ang="0">
                      <a:pos x="76" y="56"/>
                    </a:cxn>
                    <a:cxn ang="0">
                      <a:pos x="65" y="90"/>
                    </a:cxn>
                    <a:cxn ang="0">
                      <a:pos x="52" y="127"/>
                    </a:cxn>
                    <a:cxn ang="0">
                      <a:pos x="38" y="161"/>
                    </a:cxn>
                    <a:cxn ang="0">
                      <a:pos x="23" y="190"/>
                    </a:cxn>
                    <a:cxn ang="0">
                      <a:pos x="8" y="209"/>
                    </a:cxn>
                    <a:cxn ang="0">
                      <a:pos x="0" y="218"/>
                    </a:cxn>
                    <a:cxn ang="0">
                      <a:pos x="4" y="221"/>
                    </a:cxn>
                    <a:cxn ang="0">
                      <a:pos x="15" y="214"/>
                    </a:cxn>
                    <a:cxn ang="0">
                      <a:pos x="34" y="195"/>
                    </a:cxn>
                    <a:cxn ang="0">
                      <a:pos x="52" y="167"/>
                    </a:cxn>
                    <a:cxn ang="0">
                      <a:pos x="72" y="126"/>
                    </a:cxn>
                    <a:cxn ang="0">
                      <a:pos x="85" y="71"/>
                    </a:cxn>
                    <a:cxn ang="0">
                      <a:pos x="92" y="0"/>
                    </a:cxn>
                  </a:cxnLst>
                  <a:rect l="0" t="0" r="r" b="b"/>
                  <a:pathLst>
                    <a:path w="92" h="221">
                      <a:moveTo>
                        <a:pt x="92" y="0"/>
                      </a:moveTo>
                      <a:lnTo>
                        <a:pt x="90" y="8"/>
                      </a:lnTo>
                      <a:lnTo>
                        <a:pt x="84" y="27"/>
                      </a:lnTo>
                      <a:lnTo>
                        <a:pt x="76" y="56"/>
                      </a:lnTo>
                      <a:lnTo>
                        <a:pt x="65" y="90"/>
                      </a:lnTo>
                      <a:lnTo>
                        <a:pt x="52" y="127"/>
                      </a:lnTo>
                      <a:lnTo>
                        <a:pt x="38" y="161"/>
                      </a:lnTo>
                      <a:lnTo>
                        <a:pt x="23" y="190"/>
                      </a:lnTo>
                      <a:lnTo>
                        <a:pt x="8" y="209"/>
                      </a:lnTo>
                      <a:lnTo>
                        <a:pt x="0" y="218"/>
                      </a:lnTo>
                      <a:lnTo>
                        <a:pt x="4" y="221"/>
                      </a:lnTo>
                      <a:lnTo>
                        <a:pt x="15" y="214"/>
                      </a:lnTo>
                      <a:lnTo>
                        <a:pt x="34" y="195"/>
                      </a:lnTo>
                      <a:lnTo>
                        <a:pt x="52" y="167"/>
                      </a:lnTo>
                      <a:lnTo>
                        <a:pt x="72" y="126"/>
                      </a:lnTo>
                      <a:lnTo>
                        <a:pt x="85" y="71"/>
                      </a:lnTo>
                      <a:lnTo>
                        <a:pt x="92" y="0"/>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6" name="Freeform 42"/>
                <p:cNvSpPr>
                  <a:spLocks/>
                </p:cNvSpPr>
                <p:nvPr/>
              </p:nvSpPr>
              <p:spPr bwMode="auto">
                <a:xfrm>
                  <a:off x="676" y="456"/>
                  <a:ext cx="58" cy="79"/>
                </a:xfrm>
                <a:custGeom>
                  <a:avLst/>
                  <a:gdLst/>
                  <a:ahLst/>
                  <a:cxnLst>
                    <a:cxn ang="0">
                      <a:pos x="116" y="0"/>
                    </a:cxn>
                    <a:cxn ang="0">
                      <a:pos x="114" y="5"/>
                    </a:cxn>
                    <a:cxn ang="0">
                      <a:pos x="109" y="19"/>
                    </a:cxn>
                    <a:cxn ang="0">
                      <a:pos x="100" y="38"/>
                    </a:cxn>
                    <a:cxn ang="0">
                      <a:pos x="87" y="61"/>
                    </a:cxn>
                    <a:cxn ang="0">
                      <a:pos x="71" y="87"/>
                    </a:cxn>
                    <a:cxn ang="0">
                      <a:pos x="52" y="112"/>
                    </a:cxn>
                    <a:cxn ang="0">
                      <a:pos x="27" y="137"/>
                    </a:cxn>
                    <a:cxn ang="0">
                      <a:pos x="0" y="157"/>
                    </a:cxn>
                    <a:cxn ang="0">
                      <a:pos x="3" y="153"/>
                    </a:cxn>
                    <a:cxn ang="0">
                      <a:pos x="14" y="141"/>
                    </a:cxn>
                    <a:cxn ang="0">
                      <a:pos x="30" y="124"/>
                    </a:cxn>
                    <a:cxn ang="0">
                      <a:pos x="48" y="102"/>
                    </a:cxn>
                    <a:cxn ang="0">
                      <a:pos x="66" y="77"/>
                    </a:cxn>
                    <a:cxn ang="0">
                      <a:pos x="86" y="51"/>
                    </a:cxn>
                    <a:cxn ang="0">
                      <a:pos x="103" y="24"/>
                    </a:cxn>
                    <a:cxn ang="0">
                      <a:pos x="116" y="0"/>
                    </a:cxn>
                  </a:cxnLst>
                  <a:rect l="0" t="0" r="r" b="b"/>
                  <a:pathLst>
                    <a:path w="116" h="157">
                      <a:moveTo>
                        <a:pt x="116" y="0"/>
                      </a:moveTo>
                      <a:lnTo>
                        <a:pt x="114" y="5"/>
                      </a:lnTo>
                      <a:lnTo>
                        <a:pt x="109" y="19"/>
                      </a:lnTo>
                      <a:lnTo>
                        <a:pt x="100" y="38"/>
                      </a:lnTo>
                      <a:lnTo>
                        <a:pt x="87" y="61"/>
                      </a:lnTo>
                      <a:lnTo>
                        <a:pt x="71" y="87"/>
                      </a:lnTo>
                      <a:lnTo>
                        <a:pt x="52" y="112"/>
                      </a:lnTo>
                      <a:lnTo>
                        <a:pt x="27" y="137"/>
                      </a:lnTo>
                      <a:lnTo>
                        <a:pt x="0" y="157"/>
                      </a:lnTo>
                      <a:lnTo>
                        <a:pt x="3" y="153"/>
                      </a:lnTo>
                      <a:lnTo>
                        <a:pt x="14" y="141"/>
                      </a:lnTo>
                      <a:lnTo>
                        <a:pt x="30" y="124"/>
                      </a:lnTo>
                      <a:lnTo>
                        <a:pt x="48" y="102"/>
                      </a:lnTo>
                      <a:lnTo>
                        <a:pt x="66" y="77"/>
                      </a:lnTo>
                      <a:lnTo>
                        <a:pt x="86" y="51"/>
                      </a:lnTo>
                      <a:lnTo>
                        <a:pt x="103" y="24"/>
                      </a:lnTo>
                      <a:lnTo>
                        <a:pt x="116"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7" name="Freeform 43"/>
                <p:cNvSpPr>
                  <a:spLocks/>
                </p:cNvSpPr>
                <p:nvPr/>
              </p:nvSpPr>
              <p:spPr bwMode="auto">
                <a:xfrm>
                  <a:off x="622" y="382"/>
                  <a:ext cx="85" cy="77"/>
                </a:xfrm>
                <a:custGeom>
                  <a:avLst/>
                  <a:gdLst/>
                  <a:ahLst/>
                  <a:cxnLst>
                    <a:cxn ang="0">
                      <a:pos x="170" y="0"/>
                    </a:cxn>
                    <a:cxn ang="0">
                      <a:pos x="169" y="5"/>
                    </a:cxn>
                    <a:cxn ang="0">
                      <a:pos x="163" y="18"/>
                    </a:cxn>
                    <a:cxn ang="0">
                      <a:pos x="153" y="37"/>
                    </a:cxn>
                    <a:cxn ang="0">
                      <a:pos x="137" y="60"/>
                    </a:cxn>
                    <a:cxn ang="0">
                      <a:pos x="115" y="86"/>
                    </a:cxn>
                    <a:cxn ang="0">
                      <a:pos x="85" y="112"/>
                    </a:cxn>
                    <a:cxn ang="0">
                      <a:pos x="47" y="136"/>
                    </a:cxn>
                    <a:cxn ang="0">
                      <a:pos x="0" y="155"/>
                    </a:cxn>
                    <a:cxn ang="0">
                      <a:pos x="7" y="155"/>
                    </a:cxn>
                    <a:cxn ang="0">
                      <a:pos x="25" y="155"/>
                    </a:cxn>
                    <a:cxn ang="0">
                      <a:pos x="53" y="150"/>
                    </a:cxn>
                    <a:cxn ang="0">
                      <a:pos x="83" y="141"/>
                    </a:cxn>
                    <a:cxn ang="0">
                      <a:pos x="114" y="123"/>
                    </a:cxn>
                    <a:cxn ang="0">
                      <a:pos x="141" y="95"/>
                    </a:cxn>
                    <a:cxn ang="0">
                      <a:pos x="161" y="55"/>
                    </a:cxn>
                    <a:cxn ang="0">
                      <a:pos x="170" y="0"/>
                    </a:cxn>
                  </a:cxnLst>
                  <a:rect l="0" t="0" r="r" b="b"/>
                  <a:pathLst>
                    <a:path w="170" h="155">
                      <a:moveTo>
                        <a:pt x="170" y="0"/>
                      </a:moveTo>
                      <a:lnTo>
                        <a:pt x="169" y="5"/>
                      </a:lnTo>
                      <a:lnTo>
                        <a:pt x="163" y="18"/>
                      </a:lnTo>
                      <a:lnTo>
                        <a:pt x="153" y="37"/>
                      </a:lnTo>
                      <a:lnTo>
                        <a:pt x="137" y="60"/>
                      </a:lnTo>
                      <a:lnTo>
                        <a:pt x="115" y="86"/>
                      </a:lnTo>
                      <a:lnTo>
                        <a:pt x="85" y="112"/>
                      </a:lnTo>
                      <a:lnTo>
                        <a:pt x="47" y="136"/>
                      </a:lnTo>
                      <a:lnTo>
                        <a:pt x="0" y="155"/>
                      </a:lnTo>
                      <a:lnTo>
                        <a:pt x="7" y="155"/>
                      </a:lnTo>
                      <a:lnTo>
                        <a:pt x="25" y="155"/>
                      </a:lnTo>
                      <a:lnTo>
                        <a:pt x="53" y="150"/>
                      </a:lnTo>
                      <a:lnTo>
                        <a:pt x="83" y="141"/>
                      </a:lnTo>
                      <a:lnTo>
                        <a:pt x="114" y="123"/>
                      </a:lnTo>
                      <a:lnTo>
                        <a:pt x="141" y="95"/>
                      </a:lnTo>
                      <a:lnTo>
                        <a:pt x="161" y="55"/>
                      </a:lnTo>
                      <a:lnTo>
                        <a:pt x="170" y="0"/>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8" name="Freeform 44"/>
                <p:cNvSpPr>
                  <a:spLocks/>
                </p:cNvSpPr>
                <p:nvPr/>
              </p:nvSpPr>
              <p:spPr bwMode="auto">
                <a:xfrm>
                  <a:off x="636" y="387"/>
                  <a:ext cx="68" cy="51"/>
                </a:xfrm>
                <a:custGeom>
                  <a:avLst/>
                  <a:gdLst/>
                  <a:ahLst/>
                  <a:cxnLst>
                    <a:cxn ang="0">
                      <a:pos x="137" y="0"/>
                    </a:cxn>
                    <a:cxn ang="0">
                      <a:pos x="135" y="3"/>
                    </a:cxn>
                    <a:cxn ang="0">
                      <a:pos x="129" y="15"/>
                    </a:cxn>
                    <a:cxn ang="0">
                      <a:pos x="119" y="30"/>
                    </a:cxn>
                    <a:cxn ang="0">
                      <a:pos x="104" y="47"/>
                    </a:cxn>
                    <a:cxn ang="0">
                      <a:pos x="85" y="65"/>
                    </a:cxn>
                    <a:cxn ang="0">
                      <a:pos x="61" y="82"/>
                    </a:cxn>
                    <a:cxn ang="0">
                      <a:pos x="34" y="95"/>
                    </a:cxn>
                    <a:cxn ang="0">
                      <a:pos x="0" y="103"/>
                    </a:cxn>
                    <a:cxn ang="0">
                      <a:pos x="5" y="103"/>
                    </a:cxn>
                    <a:cxn ang="0">
                      <a:pos x="19" y="103"/>
                    </a:cxn>
                    <a:cxn ang="0">
                      <a:pos x="37" y="101"/>
                    </a:cxn>
                    <a:cxn ang="0">
                      <a:pos x="60" y="94"/>
                    </a:cxn>
                    <a:cxn ang="0">
                      <a:pos x="83" y="82"/>
                    </a:cxn>
                    <a:cxn ang="0">
                      <a:pos x="106" y="64"/>
                    </a:cxn>
                    <a:cxn ang="0">
                      <a:pos x="124" y="36"/>
                    </a:cxn>
                    <a:cxn ang="0">
                      <a:pos x="137" y="0"/>
                    </a:cxn>
                  </a:cxnLst>
                  <a:rect l="0" t="0" r="r" b="b"/>
                  <a:pathLst>
                    <a:path w="137" h="103">
                      <a:moveTo>
                        <a:pt x="137" y="0"/>
                      </a:moveTo>
                      <a:lnTo>
                        <a:pt x="135" y="3"/>
                      </a:lnTo>
                      <a:lnTo>
                        <a:pt x="129" y="15"/>
                      </a:lnTo>
                      <a:lnTo>
                        <a:pt x="119" y="30"/>
                      </a:lnTo>
                      <a:lnTo>
                        <a:pt x="104" y="47"/>
                      </a:lnTo>
                      <a:lnTo>
                        <a:pt x="85" y="65"/>
                      </a:lnTo>
                      <a:lnTo>
                        <a:pt x="61" y="82"/>
                      </a:lnTo>
                      <a:lnTo>
                        <a:pt x="34" y="95"/>
                      </a:lnTo>
                      <a:lnTo>
                        <a:pt x="0" y="103"/>
                      </a:lnTo>
                      <a:lnTo>
                        <a:pt x="5" y="103"/>
                      </a:lnTo>
                      <a:lnTo>
                        <a:pt x="19" y="103"/>
                      </a:lnTo>
                      <a:lnTo>
                        <a:pt x="37" y="101"/>
                      </a:lnTo>
                      <a:lnTo>
                        <a:pt x="60" y="94"/>
                      </a:lnTo>
                      <a:lnTo>
                        <a:pt x="83" y="82"/>
                      </a:lnTo>
                      <a:lnTo>
                        <a:pt x="106" y="64"/>
                      </a:lnTo>
                      <a:lnTo>
                        <a:pt x="124" y="36"/>
                      </a:lnTo>
                      <a:lnTo>
                        <a:pt x="137"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29" name="Freeform 45"/>
                <p:cNvSpPr>
                  <a:spLocks/>
                </p:cNvSpPr>
                <p:nvPr/>
              </p:nvSpPr>
              <p:spPr bwMode="auto">
                <a:xfrm>
                  <a:off x="767" y="64"/>
                  <a:ext cx="12" cy="24"/>
                </a:xfrm>
                <a:custGeom>
                  <a:avLst/>
                  <a:gdLst/>
                  <a:ahLst/>
                  <a:cxnLst>
                    <a:cxn ang="0">
                      <a:pos x="23" y="48"/>
                    </a:cxn>
                    <a:cxn ang="0">
                      <a:pos x="0" y="48"/>
                    </a:cxn>
                    <a:cxn ang="0">
                      <a:pos x="1" y="0"/>
                    </a:cxn>
                    <a:cxn ang="0">
                      <a:pos x="23" y="48"/>
                    </a:cxn>
                  </a:cxnLst>
                  <a:rect l="0" t="0" r="r" b="b"/>
                  <a:pathLst>
                    <a:path w="23" h="48">
                      <a:moveTo>
                        <a:pt x="23" y="48"/>
                      </a:moveTo>
                      <a:lnTo>
                        <a:pt x="0" y="48"/>
                      </a:lnTo>
                      <a:lnTo>
                        <a:pt x="1" y="0"/>
                      </a:lnTo>
                      <a:lnTo>
                        <a:pt x="23" y="48"/>
                      </a:lnTo>
                      <a:close/>
                    </a:path>
                  </a:pathLst>
                </a:custGeom>
                <a:solidFill>
                  <a:srgbClr val="0A49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0" name="Freeform 46"/>
                <p:cNvSpPr>
                  <a:spLocks/>
                </p:cNvSpPr>
                <p:nvPr/>
              </p:nvSpPr>
              <p:spPr bwMode="auto">
                <a:xfrm>
                  <a:off x="662" y="510"/>
                  <a:ext cx="91" cy="34"/>
                </a:xfrm>
                <a:custGeom>
                  <a:avLst/>
                  <a:gdLst/>
                  <a:ahLst/>
                  <a:cxnLst>
                    <a:cxn ang="0">
                      <a:pos x="183" y="63"/>
                    </a:cxn>
                    <a:cxn ang="0">
                      <a:pos x="180" y="57"/>
                    </a:cxn>
                    <a:cxn ang="0">
                      <a:pos x="176" y="51"/>
                    </a:cxn>
                    <a:cxn ang="0">
                      <a:pos x="175" y="47"/>
                    </a:cxn>
                    <a:cxn ang="0">
                      <a:pos x="175" y="41"/>
                    </a:cxn>
                    <a:cxn ang="0">
                      <a:pos x="176" y="38"/>
                    </a:cxn>
                    <a:cxn ang="0">
                      <a:pos x="177" y="30"/>
                    </a:cxn>
                    <a:cxn ang="0">
                      <a:pos x="180" y="16"/>
                    </a:cxn>
                    <a:cxn ang="0">
                      <a:pos x="182" y="0"/>
                    </a:cxn>
                    <a:cxn ang="0">
                      <a:pos x="165" y="8"/>
                    </a:cxn>
                    <a:cxn ang="0">
                      <a:pos x="146" y="17"/>
                    </a:cxn>
                    <a:cxn ang="0">
                      <a:pos x="127" y="25"/>
                    </a:cxn>
                    <a:cxn ang="0">
                      <a:pos x="107" y="33"/>
                    </a:cxn>
                    <a:cxn ang="0">
                      <a:pos x="88" y="40"/>
                    </a:cxn>
                    <a:cxn ang="0">
                      <a:pos x="67" y="46"/>
                    </a:cxn>
                    <a:cxn ang="0">
                      <a:pos x="46" y="50"/>
                    </a:cxn>
                    <a:cxn ang="0">
                      <a:pos x="25" y="53"/>
                    </a:cxn>
                    <a:cxn ang="0">
                      <a:pos x="13" y="55"/>
                    </a:cxn>
                    <a:cxn ang="0">
                      <a:pos x="5" y="56"/>
                    </a:cxn>
                    <a:cxn ang="0">
                      <a:pos x="0" y="58"/>
                    </a:cxn>
                    <a:cxn ang="0">
                      <a:pos x="0" y="59"/>
                    </a:cxn>
                    <a:cxn ang="0">
                      <a:pos x="4" y="62"/>
                    </a:cxn>
                    <a:cxn ang="0">
                      <a:pos x="11" y="63"/>
                    </a:cxn>
                    <a:cxn ang="0">
                      <a:pos x="21" y="65"/>
                    </a:cxn>
                    <a:cxn ang="0">
                      <a:pos x="34" y="66"/>
                    </a:cxn>
                    <a:cxn ang="0">
                      <a:pos x="47" y="66"/>
                    </a:cxn>
                    <a:cxn ang="0">
                      <a:pos x="65" y="67"/>
                    </a:cxn>
                    <a:cxn ang="0">
                      <a:pos x="82" y="67"/>
                    </a:cxn>
                    <a:cxn ang="0">
                      <a:pos x="101" y="67"/>
                    </a:cxn>
                    <a:cxn ang="0">
                      <a:pos x="121" y="67"/>
                    </a:cxn>
                    <a:cxn ang="0">
                      <a:pos x="142" y="66"/>
                    </a:cxn>
                    <a:cxn ang="0">
                      <a:pos x="162" y="65"/>
                    </a:cxn>
                    <a:cxn ang="0">
                      <a:pos x="183" y="63"/>
                    </a:cxn>
                  </a:cxnLst>
                  <a:rect l="0" t="0" r="r" b="b"/>
                  <a:pathLst>
                    <a:path w="183" h="67">
                      <a:moveTo>
                        <a:pt x="183" y="63"/>
                      </a:moveTo>
                      <a:lnTo>
                        <a:pt x="180" y="57"/>
                      </a:lnTo>
                      <a:lnTo>
                        <a:pt x="176" y="51"/>
                      </a:lnTo>
                      <a:lnTo>
                        <a:pt x="175" y="47"/>
                      </a:lnTo>
                      <a:lnTo>
                        <a:pt x="175" y="41"/>
                      </a:lnTo>
                      <a:lnTo>
                        <a:pt x="176" y="38"/>
                      </a:lnTo>
                      <a:lnTo>
                        <a:pt x="177" y="30"/>
                      </a:lnTo>
                      <a:lnTo>
                        <a:pt x="180" y="16"/>
                      </a:lnTo>
                      <a:lnTo>
                        <a:pt x="182" y="0"/>
                      </a:lnTo>
                      <a:lnTo>
                        <a:pt x="165" y="8"/>
                      </a:lnTo>
                      <a:lnTo>
                        <a:pt x="146" y="17"/>
                      </a:lnTo>
                      <a:lnTo>
                        <a:pt x="127" y="25"/>
                      </a:lnTo>
                      <a:lnTo>
                        <a:pt x="107" y="33"/>
                      </a:lnTo>
                      <a:lnTo>
                        <a:pt x="88" y="40"/>
                      </a:lnTo>
                      <a:lnTo>
                        <a:pt x="67" y="46"/>
                      </a:lnTo>
                      <a:lnTo>
                        <a:pt x="46" y="50"/>
                      </a:lnTo>
                      <a:lnTo>
                        <a:pt x="25" y="53"/>
                      </a:lnTo>
                      <a:lnTo>
                        <a:pt x="13" y="55"/>
                      </a:lnTo>
                      <a:lnTo>
                        <a:pt x="5" y="56"/>
                      </a:lnTo>
                      <a:lnTo>
                        <a:pt x="0" y="58"/>
                      </a:lnTo>
                      <a:lnTo>
                        <a:pt x="0" y="59"/>
                      </a:lnTo>
                      <a:lnTo>
                        <a:pt x="4" y="62"/>
                      </a:lnTo>
                      <a:lnTo>
                        <a:pt x="11" y="63"/>
                      </a:lnTo>
                      <a:lnTo>
                        <a:pt x="21" y="65"/>
                      </a:lnTo>
                      <a:lnTo>
                        <a:pt x="34" y="66"/>
                      </a:lnTo>
                      <a:lnTo>
                        <a:pt x="47" y="66"/>
                      </a:lnTo>
                      <a:lnTo>
                        <a:pt x="65" y="67"/>
                      </a:lnTo>
                      <a:lnTo>
                        <a:pt x="82" y="67"/>
                      </a:lnTo>
                      <a:lnTo>
                        <a:pt x="101" y="67"/>
                      </a:lnTo>
                      <a:lnTo>
                        <a:pt x="121" y="67"/>
                      </a:lnTo>
                      <a:lnTo>
                        <a:pt x="142" y="66"/>
                      </a:lnTo>
                      <a:lnTo>
                        <a:pt x="162" y="65"/>
                      </a:lnTo>
                      <a:lnTo>
                        <a:pt x="183" y="63"/>
                      </a:lnTo>
                      <a:close/>
                    </a:path>
                  </a:pathLst>
                </a:custGeom>
                <a:solidFill>
                  <a:srgbClr val="FF148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1" name="Freeform 47"/>
                <p:cNvSpPr>
                  <a:spLocks/>
                </p:cNvSpPr>
                <p:nvPr/>
              </p:nvSpPr>
              <p:spPr bwMode="auto">
                <a:xfrm>
                  <a:off x="491" y="281"/>
                  <a:ext cx="109" cy="364"/>
                </a:xfrm>
                <a:custGeom>
                  <a:avLst/>
                  <a:gdLst/>
                  <a:ahLst/>
                  <a:cxnLst>
                    <a:cxn ang="0">
                      <a:pos x="195" y="6"/>
                    </a:cxn>
                    <a:cxn ang="0">
                      <a:pos x="189" y="2"/>
                    </a:cxn>
                    <a:cxn ang="0">
                      <a:pos x="193" y="31"/>
                    </a:cxn>
                    <a:cxn ang="0">
                      <a:pos x="188" y="121"/>
                    </a:cxn>
                    <a:cxn ang="0">
                      <a:pos x="172" y="220"/>
                    </a:cxn>
                    <a:cxn ang="0">
                      <a:pos x="157" y="295"/>
                    </a:cxn>
                    <a:cxn ang="0">
                      <a:pos x="148" y="324"/>
                    </a:cxn>
                    <a:cxn ang="0">
                      <a:pos x="137" y="340"/>
                    </a:cxn>
                    <a:cxn ang="0">
                      <a:pos x="123" y="355"/>
                    </a:cxn>
                    <a:cxn ang="0">
                      <a:pos x="108" y="370"/>
                    </a:cxn>
                    <a:cxn ang="0">
                      <a:pos x="95" y="390"/>
                    </a:cxn>
                    <a:cxn ang="0">
                      <a:pos x="75" y="430"/>
                    </a:cxn>
                    <a:cxn ang="0">
                      <a:pos x="53" y="478"/>
                    </a:cxn>
                    <a:cxn ang="0">
                      <a:pos x="40" y="521"/>
                    </a:cxn>
                    <a:cxn ang="0">
                      <a:pos x="40" y="548"/>
                    </a:cxn>
                    <a:cxn ang="0">
                      <a:pos x="34" y="580"/>
                    </a:cxn>
                    <a:cxn ang="0">
                      <a:pos x="23" y="616"/>
                    </a:cxn>
                    <a:cxn ang="0">
                      <a:pos x="9" y="647"/>
                    </a:cxn>
                    <a:cxn ang="0">
                      <a:pos x="0" y="675"/>
                    </a:cxn>
                    <a:cxn ang="0">
                      <a:pos x="3" y="712"/>
                    </a:cxn>
                    <a:cxn ang="0">
                      <a:pos x="18" y="712"/>
                    </a:cxn>
                    <a:cxn ang="0">
                      <a:pos x="33" y="672"/>
                    </a:cxn>
                    <a:cxn ang="0">
                      <a:pos x="32" y="635"/>
                    </a:cxn>
                    <a:cxn ang="0">
                      <a:pos x="50" y="578"/>
                    </a:cxn>
                    <a:cxn ang="0">
                      <a:pos x="79" y="511"/>
                    </a:cxn>
                    <a:cxn ang="0">
                      <a:pos x="102" y="461"/>
                    </a:cxn>
                    <a:cxn ang="0">
                      <a:pos x="117" y="427"/>
                    </a:cxn>
                    <a:cxn ang="0">
                      <a:pos x="148" y="361"/>
                    </a:cxn>
                    <a:cxn ang="0">
                      <a:pos x="178" y="291"/>
                    </a:cxn>
                    <a:cxn ang="0">
                      <a:pos x="196" y="235"/>
                    </a:cxn>
                    <a:cxn ang="0">
                      <a:pos x="201" y="211"/>
                    </a:cxn>
                    <a:cxn ang="0">
                      <a:pos x="210" y="165"/>
                    </a:cxn>
                    <a:cxn ang="0">
                      <a:pos x="217" y="97"/>
                    </a:cxn>
                    <a:cxn ang="0">
                      <a:pos x="210" y="32"/>
                    </a:cxn>
                  </a:cxnLst>
                  <a:rect l="0" t="0" r="r" b="b"/>
                  <a:pathLst>
                    <a:path w="217" h="728">
                      <a:moveTo>
                        <a:pt x="198" y="8"/>
                      </a:moveTo>
                      <a:lnTo>
                        <a:pt x="195" y="6"/>
                      </a:lnTo>
                      <a:lnTo>
                        <a:pt x="193" y="3"/>
                      </a:lnTo>
                      <a:lnTo>
                        <a:pt x="189" y="2"/>
                      </a:lnTo>
                      <a:lnTo>
                        <a:pt x="187" y="0"/>
                      </a:lnTo>
                      <a:lnTo>
                        <a:pt x="193" y="31"/>
                      </a:lnTo>
                      <a:lnTo>
                        <a:pt x="193" y="73"/>
                      </a:lnTo>
                      <a:lnTo>
                        <a:pt x="188" y="121"/>
                      </a:lnTo>
                      <a:lnTo>
                        <a:pt x="181" y="172"/>
                      </a:lnTo>
                      <a:lnTo>
                        <a:pt x="172" y="220"/>
                      </a:lnTo>
                      <a:lnTo>
                        <a:pt x="164" y="262"/>
                      </a:lnTo>
                      <a:lnTo>
                        <a:pt x="157" y="295"/>
                      </a:lnTo>
                      <a:lnTo>
                        <a:pt x="153" y="314"/>
                      </a:lnTo>
                      <a:lnTo>
                        <a:pt x="148" y="324"/>
                      </a:lnTo>
                      <a:lnTo>
                        <a:pt x="143" y="332"/>
                      </a:lnTo>
                      <a:lnTo>
                        <a:pt x="137" y="340"/>
                      </a:lnTo>
                      <a:lnTo>
                        <a:pt x="130" y="348"/>
                      </a:lnTo>
                      <a:lnTo>
                        <a:pt x="123" y="355"/>
                      </a:lnTo>
                      <a:lnTo>
                        <a:pt x="115" y="362"/>
                      </a:lnTo>
                      <a:lnTo>
                        <a:pt x="108" y="370"/>
                      </a:lnTo>
                      <a:lnTo>
                        <a:pt x="102" y="378"/>
                      </a:lnTo>
                      <a:lnTo>
                        <a:pt x="95" y="390"/>
                      </a:lnTo>
                      <a:lnTo>
                        <a:pt x="86" y="409"/>
                      </a:lnTo>
                      <a:lnTo>
                        <a:pt x="75" y="430"/>
                      </a:lnTo>
                      <a:lnTo>
                        <a:pt x="64" y="454"/>
                      </a:lnTo>
                      <a:lnTo>
                        <a:pt x="53" y="478"/>
                      </a:lnTo>
                      <a:lnTo>
                        <a:pt x="45" y="501"/>
                      </a:lnTo>
                      <a:lnTo>
                        <a:pt x="40" y="521"/>
                      </a:lnTo>
                      <a:lnTo>
                        <a:pt x="39" y="535"/>
                      </a:lnTo>
                      <a:lnTo>
                        <a:pt x="40" y="548"/>
                      </a:lnTo>
                      <a:lnTo>
                        <a:pt x="38" y="563"/>
                      </a:lnTo>
                      <a:lnTo>
                        <a:pt x="34" y="580"/>
                      </a:lnTo>
                      <a:lnTo>
                        <a:pt x="29" y="599"/>
                      </a:lnTo>
                      <a:lnTo>
                        <a:pt x="23" y="616"/>
                      </a:lnTo>
                      <a:lnTo>
                        <a:pt x="16" y="632"/>
                      </a:lnTo>
                      <a:lnTo>
                        <a:pt x="9" y="647"/>
                      </a:lnTo>
                      <a:lnTo>
                        <a:pt x="3" y="659"/>
                      </a:lnTo>
                      <a:lnTo>
                        <a:pt x="0" y="675"/>
                      </a:lnTo>
                      <a:lnTo>
                        <a:pt x="0" y="694"/>
                      </a:lnTo>
                      <a:lnTo>
                        <a:pt x="3" y="712"/>
                      </a:lnTo>
                      <a:lnTo>
                        <a:pt x="7" y="728"/>
                      </a:lnTo>
                      <a:lnTo>
                        <a:pt x="18" y="712"/>
                      </a:lnTo>
                      <a:lnTo>
                        <a:pt x="27" y="693"/>
                      </a:lnTo>
                      <a:lnTo>
                        <a:pt x="33" y="672"/>
                      </a:lnTo>
                      <a:lnTo>
                        <a:pt x="31" y="652"/>
                      </a:lnTo>
                      <a:lnTo>
                        <a:pt x="32" y="635"/>
                      </a:lnTo>
                      <a:lnTo>
                        <a:pt x="39" y="610"/>
                      </a:lnTo>
                      <a:lnTo>
                        <a:pt x="50" y="578"/>
                      </a:lnTo>
                      <a:lnTo>
                        <a:pt x="65" y="544"/>
                      </a:lnTo>
                      <a:lnTo>
                        <a:pt x="79" y="511"/>
                      </a:lnTo>
                      <a:lnTo>
                        <a:pt x="92" y="482"/>
                      </a:lnTo>
                      <a:lnTo>
                        <a:pt x="102" y="461"/>
                      </a:lnTo>
                      <a:lnTo>
                        <a:pt x="106" y="453"/>
                      </a:lnTo>
                      <a:lnTo>
                        <a:pt x="117" y="427"/>
                      </a:lnTo>
                      <a:lnTo>
                        <a:pt x="132" y="395"/>
                      </a:lnTo>
                      <a:lnTo>
                        <a:pt x="148" y="361"/>
                      </a:lnTo>
                      <a:lnTo>
                        <a:pt x="164" y="325"/>
                      </a:lnTo>
                      <a:lnTo>
                        <a:pt x="178" y="291"/>
                      </a:lnTo>
                      <a:lnTo>
                        <a:pt x="189" y="261"/>
                      </a:lnTo>
                      <a:lnTo>
                        <a:pt x="196" y="235"/>
                      </a:lnTo>
                      <a:lnTo>
                        <a:pt x="199" y="218"/>
                      </a:lnTo>
                      <a:lnTo>
                        <a:pt x="201" y="211"/>
                      </a:lnTo>
                      <a:lnTo>
                        <a:pt x="204" y="192"/>
                      </a:lnTo>
                      <a:lnTo>
                        <a:pt x="210" y="165"/>
                      </a:lnTo>
                      <a:lnTo>
                        <a:pt x="215" y="132"/>
                      </a:lnTo>
                      <a:lnTo>
                        <a:pt x="217" y="97"/>
                      </a:lnTo>
                      <a:lnTo>
                        <a:pt x="216" y="63"/>
                      </a:lnTo>
                      <a:lnTo>
                        <a:pt x="210" y="32"/>
                      </a:lnTo>
                      <a:lnTo>
                        <a:pt x="198" y="8"/>
                      </a:lnTo>
                      <a:close/>
                    </a:path>
                  </a:pathLst>
                </a:custGeom>
                <a:solidFill>
                  <a:srgbClr val="BCA8A5"/>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2" name="Freeform 48"/>
                <p:cNvSpPr>
                  <a:spLocks/>
                </p:cNvSpPr>
                <p:nvPr/>
              </p:nvSpPr>
              <p:spPr bwMode="auto">
                <a:xfrm>
                  <a:off x="457" y="279"/>
                  <a:ext cx="131" cy="375"/>
                </a:xfrm>
                <a:custGeom>
                  <a:avLst/>
                  <a:gdLst/>
                  <a:ahLst/>
                  <a:cxnLst>
                    <a:cxn ang="0">
                      <a:pos x="77" y="652"/>
                    </a:cxn>
                    <a:cxn ang="0">
                      <a:pos x="89" y="620"/>
                    </a:cxn>
                    <a:cxn ang="0">
                      <a:pos x="101" y="580"/>
                    </a:cxn>
                    <a:cxn ang="0">
                      <a:pos x="111" y="540"/>
                    </a:cxn>
                    <a:cxn ang="0">
                      <a:pos x="121" y="505"/>
                    </a:cxn>
                    <a:cxn ang="0">
                      <a:pos x="134" y="467"/>
                    </a:cxn>
                    <a:cxn ang="0">
                      <a:pos x="149" y="427"/>
                    </a:cxn>
                    <a:cxn ang="0">
                      <a:pos x="164" y="394"/>
                    </a:cxn>
                    <a:cxn ang="0">
                      <a:pos x="176" y="375"/>
                    </a:cxn>
                    <a:cxn ang="0">
                      <a:pos x="191" y="360"/>
                    </a:cxn>
                    <a:cxn ang="0">
                      <a:pos x="205" y="345"/>
                    </a:cxn>
                    <a:cxn ang="0">
                      <a:pos x="216" y="329"/>
                    </a:cxn>
                    <a:cxn ang="0">
                      <a:pos x="225" y="300"/>
                    </a:cxn>
                    <a:cxn ang="0">
                      <a:pos x="240" y="225"/>
                    </a:cxn>
                    <a:cxn ang="0">
                      <a:pos x="256" y="126"/>
                    </a:cxn>
                    <a:cxn ang="0">
                      <a:pos x="261" y="36"/>
                    </a:cxn>
                    <a:cxn ang="0">
                      <a:pos x="241" y="0"/>
                    </a:cxn>
                    <a:cxn ang="0">
                      <a:pos x="218" y="13"/>
                    </a:cxn>
                    <a:cxn ang="0">
                      <a:pos x="202" y="43"/>
                    </a:cxn>
                    <a:cxn ang="0">
                      <a:pos x="193" y="69"/>
                    </a:cxn>
                    <a:cxn ang="0">
                      <a:pos x="189" y="87"/>
                    </a:cxn>
                    <a:cxn ang="0">
                      <a:pos x="168" y="182"/>
                    </a:cxn>
                    <a:cxn ang="0">
                      <a:pos x="159" y="311"/>
                    </a:cxn>
                    <a:cxn ang="0">
                      <a:pos x="148" y="335"/>
                    </a:cxn>
                    <a:cxn ang="0">
                      <a:pos x="124" y="374"/>
                    </a:cxn>
                    <a:cxn ang="0">
                      <a:pos x="100" y="439"/>
                    </a:cxn>
                    <a:cxn ang="0">
                      <a:pos x="77" y="520"/>
                    </a:cxn>
                    <a:cxn ang="0">
                      <a:pos x="62" y="590"/>
                    </a:cxn>
                    <a:cxn ang="0">
                      <a:pos x="60" y="613"/>
                    </a:cxn>
                    <a:cxn ang="0">
                      <a:pos x="52" y="622"/>
                    </a:cxn>
                    <a:cxn ang="0">
                      <a:pos x="38" y="637"/>
                    </a:cxn>
                    <a:cxn ang="0">
                      <a:pos x="21" y="655"/>
                    </a:cxn>
                    <a:cxn ang="0">
                      <a:pos x="1" y="686"/>
                    </a:cxn>
                    <a:cxn ang="0">
                      <a:pos x="7" y="736"/>
                    </a:cxn>
                    <a:cxn ang="0">
                      <a:pos x="29" y="747"/>
                    </a:cxn>
                    <a:cxn ang="0">
                      <a:pos x="44" y="749"/>
                    </a:cxn>
                    <a:cxn ang="0">
                      <a:pos x="55" y="750"/>
                    </a:cxn>
                    <a:cxn ang="0">
                      <a:pos x="67" y="744"/>
                    </a:cxn>
                    <a:cxn ang="0">
                      <a:pos x="72" y="738"/>
                    </a:cxn>
                    <a:cxn ang="0">
                      <a:pos x="74" y="734"/>
                    </a:cxn>
                    <a:cxn ang="0">
                      <a:pos x="71" y="717"/>
                    </a:cxn>
                    <a:cxn ang="0">
                      <a:pos x="68" y="680"/>
                    </a:cxn>
                  </a:cxnLst>
                  <a:rect l="0" t="0" r="r" b="b"/>
                  <a:pathLst>
                    <a:path w="261" h="750">
                      <a:moveTo>
                        <a:pt x="71" y="664"/>
                      </a:moveTo>
                      <a:lnTo>
                        <a:pt x="77" y="652"/>
                      </a:lnTo>
                      <a:lnTo>
                        <a:pt x="83" y="637"/>
                      </a:lnTo>
                      <a:lnTo>
                        <a:pt x="89" y="620"/>
                      </a:lnTo>
                      <a:lnTo>
                        <a:pt x="95" y="600"/>
                      </a:lnTo>
                      <a:lnTo>
                        <a:pt x="101" y="580"/>
                      </a:lnTo>
                      <a:lnTo>
                        <a:pt x="107" y="560"/>
                      </a:lnTo>
                      <a:lnTo>
                        <a:pt x="111" y="540"/>
                      </a:lnTo>
                      <a:lnTo>
                        <a:pt x="116" y="521"/>
                      </a:lnTo>
                      <a:lnTo>
                        <a:pt x="121" y="505"/>
                      </a:lnTo>
                      <a:lnTo>
                        <a:pt x="126" y="488"/>
                      </a:lnTo>
                      <a:lnTo>
                        <a:pt x="134" y="467"/>
                      </a:lnTo>
                      <a:lnTo>
                        <a:pt x="141" y="447"/>
                      </a:lnTo>
                      <a:lnTo>
                        <a:pt x="149" y="427"/>
                      </a:lnTo>
                      <a:lnTo>
                        <a:pt x="157" y="409"/>
                      </a:lnTo>
                      <a:lnTo>
                        <a:pt x="164" y="394"/>
                      </a:lnTo>
                      <a:lnTo>
                        <a:pt x="170" y="383"/>
                      </a:lnTo>
                      <a:lnTo>
                        <a:pt x="176" y="375"/>
                      </a:lnTo>
                      <a:lnTo>
                        <a:pt x="183" y="367"/>
                      </a:lnTo>
                      <a:lnTo>
                        <a:pt x="191" y="360"/>
                      </a:lnTo>
                      <a:lnTo>
                        <a:pt x="198" y="353"/>
                      </a:lnTo>
                      <a:lnTo>
                        <a:pt x="205" y="345"/>
                      </a:lnTo>
                      <a:lnTo>
                        <a:pt x="211" y="337"/>
                      </a:lnTo>
                      <a:lnTo>
                        <a:pt x="216" y="329"/>
                      </a:lnTo>
                      <a:lnTo>
                        <a:pt x="221" y="319"/>
                      </a:lnTo>
                      <a:lnTo>
                        <a:pt x="225" y="300"/>
                      </a:lnTo>
                      <a:lnTo>
                        <a:pt x="232" y="267"/>
                      </a:lnTo>
                      <a:lnTo>
                        <a:pt x="240" y="225"/>
                      </a:lnTo>
                      <a:lnTo>
                        <a:pt x="249" y="177"/>
                      </a:lnTo>
                      <a:lnTo>
                        <a:pt x="256" y="126"/>
                      </a:lnTo>
                      <a:lnTo>
                        <a:pt x="261" y="78"/>
                      </a:lnTo>
                      <a:lnTo>
                        <a:pt x="261" y="36"/>
                      </a:lnTo>
                      <a:lnTo>
                        <a:pt x="255" y="5"/>
                      </a:lnTo>
                      <a:lnTo>
                        <a:pt x="241" y="0"/>
                      </a:lnTo>
                      <a:lnTo>
                        <a:pt x="229" y="4"/>
                      </a:lnTo>
                      <a:lnTo>
                        <a:pt x="218" y="13"/>
                      </a:lnTo>
                      <a:lnTo>
                        <a:pt x="209" y="27"/>
                      </a:lnTo>
                      <a:lnTo>
                        <a:pt x="202" y="43"/>
                      </a:lnTo>
                      <a:lnTo>
                        <a:pt x="197" y="58"/>
                      </a:lnTo>
                      <a:lnTo>
                        <a:pt x="193" y="69"/>
                      </a:lnTo>
                      <a:lnTo>
                        <a:pt x="192" y="77"/>
                      </a:lnTo>
                      <a:lnTo>
                        <a:pt x="189" y="87"/>
                      </a:lnTo>
                      <a:lnTo>
                        <a:pt x="179" y="115"/>
                      </a:lnTo>
                      <a:lnTo>
                        <a:pt x="168" y="182"/>
                      </a:lnTo>
                      <a:lnTo>
                        <a:pt x="159" y="308"/>
                      </a:lnTo>
                      <a:lnTo>
                        <a:pt x="159" y="311"/>
                      </a:lnTo>
                      <a:lnTo>
                        <a:pt x="155" y="320"/>
                      </a:lnTo>
                      <a:lnTo>
                        <a:pt x="148" y="335"/>
                      </a:lnTo>
                      <a:lnTo>
                        <a:pt x="134" y="355"/>
                      </a:lnTo>
                      <a:lnTo>
                        <a:pt x="124" y="374"/>
                      </a:lnTo>
                      <a:lnTo>
                        <a:pt x="113" y="402"/>
                      </a:lnTo>
                      <a:lnTo>
                        <a:pt x="100" y="439"/>
                      </a:lnTo>
                      <a:lnTo>
                        <a:pt x="87" y="479"/>
                      </a:lnTo>
                      <a:lnTo>
                        <a:pt x="77" y="520"/>
                      </a:lnTo>
                      <a:lnTo>
                        <a:pt x="68" y="558"/>
                      </a:lnTo>
                      <a:lnTo>
                        <a:pt x="62" y="590"/>
                      </a:lnTo>
                      <a:lnTo>
                        <a:pt x="61" y="612"/>
                      </a:lnTo>
                      <a:lnTo>
                        <a:pt x="60" y="613"/>
                      </a:lnTo>
                      <a:lnTo>
                        <a:pt x="57" y="616"/>
                      </a:lnTo>
                      <a:lnTo>
                        <a:pt x="52" y="622"/>
                      </a:lnTo>
                      <a:lnTo>
                        <a:pt x="46" y="628"/>
                      </a:lnTo>
                      <a:lnTo>
                        <a:pt x="38" y="637"/>
                      </a:lnTo>
                      <a:lnTo>
                        <a:pt x="30" y="646"/>
                      </a:lnTo>
                      <a:lnTo>
                        <a:pt x="21" y="655"/>
                      </a:lnTo>
                      <a:lnTo>
                        <a:pt x="10" y="665"/>
                      </a:lnTo>
                      <a:lnTo>
                        <a:pt x="1" y="686"/>
                      </a:lnTo>
                      <a:lnTo>
                        <a:pt x="0" y="714"/>
                      </a:lnTo>
                      <a:lnTo>
                        <a:pt x="7" y="736"/>
                      </a:lnTo>
                      <a:lnTo>
                        <a:pt x="21" y="747"/>
                      </a:lnTo>
                      <a:lnTo>
                        <a:pt x="29" y="747"/>
                      </a:lnTo>
                      <a:lnTo>
                        <a:pt x="37" y="748"/>
                      </a:lnTo>
                      <a:lnTo>
                        <a:pt x="44" y="749"/>
                      </a:lnTo>
                      <a:lnTo>
                        <a:pt x="49" y="750"/>
                      </a:lnTo>
                      <a:lnTo>
                        <a:pt x="55" y="750"/>
                      </a:lnTo>
                      <a:lnTo>
                        <a:pt x="61" y="748"/>
                      </a:lnTo>
                      <a:lnTo>
                        <a:pt x="67" y="744"/>
                      </a:lnTo>
                      <a:lnTo>
                        <a:pt x="71" y="739"/>
                      </a:lnTo>
                      <a:lnTo>
                        <a:pt x="72" y="738"/>
                      </a:lnTo>
                      <a:lnTo>
                        <a:pt x="74" y="736"/>
                      </a:lnTo>
                      <a:lnTo>
                        <a:pt x="74" y="734"/>
                      </a:lnTo>
                      <a:lnTo>
                        <a:pt x="75" y="733"/>
                      </a:lnTo>
                      <a:lnTo>
                        <a:pt x="71" y="717"/>
                      </a:lnTo>
                      <a:lnTo>
                        <a:pt x="68" y="699"/>
                      </a:lnTo>
                      <a:lnTo>
                        <a:pt x="68" y="680"/>
                      </a:lnTo>
                      <a:lnTo>
                        <a:pt x="71" y="664"/>
                      </a:lnTo>
                      <a:close/>
                    </a:path>
                  </a:pathLst>
                </a:custGeom>
                <a:solidFill>
                  <a:srgbClr val="FF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3" name="Freeform 49"/>
                <p:cNvSpPr>
                  <a:spLocks/>
                </p:cNvSpPr>
                <p:nvPr/>
              </p:nvSpPr>
              <p:spPr bwMode="auto">
                <a:xfrm>
                  <a:off x="430" y="626"/>
                  <a:ext cx="50" cy="28"/>
                </a:xfrm>
                <a:custGeom>
                  <a:avLst/>
                  <a:gdLst/>
                  <a:ahLst/>
                  <a:cxnLst>
                    <a:cxn ang="0">
                      <a:pos x="26" y="56"/>
                    </a:cxn>
                    <a:cxn ang="0">
                      <a:pos x="18" y="56"/>
                    </a:cxn>
                    <a:cxn ang="0">
                      <a:pos x="10" y="53"/>
                    </a:cxn>
                    <a:cxn ang="0">
                      <a:pos x="3" y="48"/>
                    </a:cxn>
                    <a:cxn ang="0">
                      <a:pos x="0" y="40"/>
                    </a:cxn>
                    <a:cxn ang="0">
                      <a:pos x="0" y="40"/>
                    </a:cxn>
                    <a:cxn ang="0">
                      <a:pos x="0" y="32"/>
                    </a:cxn>
                    <a:cxn ang="0">
                      <a:pos x="3" y="24"/>
                    </a:cxn>
                    <a:cxn ang="0">
                      <a:pos x="9" y="17"/>
                    </a:cxn>
                    <a:cxn ang="0">
                      <a:pos x="17" y="14"/>
                    </a:cxn>
                    <a:cxn ang="0">
                      <a:pos x="72" y="1"/>
                    </a:cxn>
                    <a:cxn ang="0">
                      <a:pos x="80" y="0"/>
                    </a:cxn>
                    <a:cxn ang="0">
                      <a:pos x="88" y="4"/>
                    </a:cxn>
                    <a:cxn ang="0">
                      <a:pos x="95" y="8"/>
                    </a:cxn>
                    <a:cxn ang="0">
                      <a:pos x="99" y="16"/>
                    </a:cxn>
                    <a:cxn ang="0">
                      <a:pos x="99" y="16"/>
                    </a:cxn>
                    <a:cxn ang="0">
                      <a:pos x="100" y="25"/>
                    </a:cxn>
                    <a:cxn ang="0">
                      <a:pos x="97" y="33"/>
                    </a:cxn>
                    <a:cxn ang="0">
                      <a:pos x="91" y="40"/>
                    </a:cxn>
                    <a:cxn ang="0">
                      <a:pos x="84" y="44"/>
                    </a:cxn>
                    <a:cxn ang="0">
                      <a:pos x="26" y="56"/>
                    </a:cxn>
                  </a:cxnLst>
                  <a:rect l="0" t="0" r="r" b="b"/>
                  <a:pathLst>
                    <a:path w="100" h="56">
                      <a:moveTo>
                        <a:pt x="26" y="56"/>
                      </a:moveTo>
                      <a:lnTo>
                        <a:pt x="18" y="56"/>
                      </a:lnTo>
                      <a:lnTo>
                        <a:pt x="10" y="53"/>
                      </a:lnTo>
                      <a:lnTo>
                        <a:pt x="3" y="48"/>
                      </a:lnTo>
                      <a:lnTo>
                        <a:pt x="0" y="40"/>
                      </a:lnTo>
                      <a:lnTo>
                        <a:pt x="0" y="40"/>
                      </a:lnTo>
                      <a:lnTo>
                        <a:pt x="0" y="32"/>
                      </a:lnTo>
                      <a:lnTo>
                        <a:pt x="3" y="24"/>
                      </a:lnTo>
                      <a:lnTo>
                        <a:pt x="9" y="17"/>
                      </a:lnTo>
                      <a:lnTo>
                        <a:pt x="17" y="14"/>
                      </a:lnTo>
                      <a:lnTo>
                        <a:pt x="72" y="1"/>
                      </a:lnTo>
                      <a:lnTo>
                        <a:pt x="80" y="0"/>
                      </a:lnTo>
                      <a:lnTo>
                        <a:pt x="88" y="4"/>
                      </a:lnTo>
                      <a:lnTo>
                        <a:pt x="95" y="8"/>
                      </a:lnTo>
                      <a:lnTo>
                        <a:pt x="99" y="16"/>
                      </a:lnTo>
                      <a:lnTo>
                        <a:pt x="99" y="16"/>
                      </a:lnTo>
                      <a:lnTo>
                        <a:pt x="100" y="25"/>
                      </a:lnTo>
                      <a:lnTo>
                        <a:pt x="97" y="33"/>
                      </a:lnTo>
                      <a:lnTo>
                        <a:pt x="91" y="40"/>
                      </a:lnTo>
                      <a:lnTo>
                        <a:pt x="84" y="44"/>
                      </a:lnTo>
                      <a:lnTo>
                        <a:pt x="26" y="5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4" name="Freeform 50"/>
                <p:cNvSpPr>
                  <a:spLocks/>
                </p:cNvSpPr>
                <p:nvPr/>
              </p:nvSpPr>
              <p:spPr bwMode="auto">
                <a:xfrm>
                  <a:off x="874" y="580"/>
                  <a:ext cx="51" cy="32"/>
                </a:xfrm>
                <a:custGeom>
                  <a:avLst/>
                  <a:gdLst/>
                  <a:ahLst/>
                  <a:cxnLst>
                    <a:cxn ang="0">
                      <a:pos x="75" y="1"/>
                    </a:cxn>
                    <a:cxn ang="0">
                      <a:pos x="82" y="0"/>
                    </a:cxn>
                    <a:cxn ang="0">
                      <a:pos x="90" y="1"/>
                    </a:cxn>
                    <a:cxn ang="0">
                      <a:pos x="96" y="5"/>
                    </a:cxn>
                    <a:cxn ang="0">
                      <a:pos x="100" y="12"/>
                    </a:cxn>
                    <a:cxn ang="0">
                      <a:pos x="100" y="12"/>
                    </a:cxn>
                    <a:cxn ang="0">
                      <a:pos x="102" y="20"/>
                    </a:cxn>
                    <a:cxn ang="0">
                      <a:pos x="99" y="27"/>
                    </a:cxn>
                    <a:cxn ang="0">
                      <a:pos x="96" y="33"/>
                    </a:cxn>
                    <a:cxn ang="0">
                      <a:pos x="89" y="37"/>
                    </a:cxn>
                    <a:cxn ang="0">
                      <a:pos x="27" y="61"/>
                    </a:cxn>
                    <a:cxn ang="0">
                      <a:pos x="19" y="63"/>
                    </a:cxn>
                    <a:cxn ang="0">
                      <a:pos x="11" y="61"/>
                    </a:cxn>
                    <a:cxn ang="0">
                      <a:pos x="5" y="57"/>
                    </a:cxn>
                    <a:cxn ang="0">
                      <a:pos x="2" y="51"/>
                    </a:cxn>
                    <a:cxn ang="0">
                      <a:pos x="2" y="51"/>
                    </a:cxn>
                    <a:cxn ang="0">
                      <a:pos x="0" y="43"/>
                    </a:cxn>
                    <a:cxn ang="0">
                      <a:pos x="2" y="35"/>
                    </a:cxn>
                    <a:cxn ang="0">
                      <a:pos x="6" y="29"/>
                    </a:cxn>
                    <a:cxn ang="0">
                      <a:pos x="12" y="26"/>
                    </a:cxn>
                    <a:cxn ang="0">
                      <a:pos x="75" y="1"/>
                    </a:cxn>
                  </a:cxnLst>
                  <a:rect l="0" t="0" r="r" b="b"/>
                  <a:pathLst>
                    <a:path w="102" h="63">
                      <a:moveTo>
                        <a:pt x="75" y="1"/>
                      </a:moveTo>
                      <a:lnTo>
                        <a:pt x="82" y="0"/>
                      </a:lnTo>
                      <a:lnTo>
                        <a:pt x="90" y="1"/>
                      </a:lnTo>
                      <a:lnTo>
                        <a:pt x="96" y="5"/>
                      </a:lnTo>
                      <a:lnTo>
                        <a:pt x="100" y="12"/>
                      </a:lnTo>
                      <a:lnTo>
                        <a:pt x="100" y="12"/>
                      </a:lnTo>
                      <a:lnTo>
                        <a:pt x="102" y="20"/>
                      </a:lnTo>
                      <a:lnTo>
                        <a:pt x="99" y="27"/>
                      </a:lnTo>
                      <a:lnTo>
                        <a:pt x="96" y="33"/>
                      </a:lnTo>
                      <a:lnTo>
                        <a:pt x="89" y="37"/>
                      </a:lnTo>
                      <a:lnTo>
                        <a:pt x="27" y="61"/>
                      </a:lnTo>
                      <a:lnTo>
                        <a:pt x="19" y="63"/>
                      </a:lnTo>
                      <a:lnTo>
                        <a:pt x="11" y="61"/>
                      </a:lnTo>
                      <a:lnTo>
                        <a:pt x="5" y="57"/>
                      </a:lnTo>
                      <a:lnTo>
                        <a:pt x="2" y="51"/>
                      </a:lnTo>
                      <a:lnTo>
                        <a:pt x="2" y="51"/>
                      </a:lnTo>
                      <a:lnTo>
                        <a:pt x="0" y="43"/>
                      </a:lnTo>
                      <a:lnTo>
                        <a:pt x="2" y="35"/>
                      </a:lnTo>
                      <a:lnTo>
                        <a:pt x="6" y="29"/>
                      </a:lnTo>
                      <a:lnTo>
                        <a:pt x="12" y="26"/>
                      </a:lnTo>
                      <a:lnTo>
                        <a:pt x="75" y="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5" name="Freeform 51"/>
                <p:cNvSpPr>
                  <a:spLocks/>
                </p:cNvSpPr>
                <p:nvPr/>
              </p:nvSpPr>
              <p:spPr bwMode="auto">
                <a:xfrm>
                  <a:off x="783" y="498"/>
                  <a:ext cx="109" cy="144"/>
                </a:xfrm>
                <a:custGeom>
                  <a:avLst/>
                  <a:gdLst/>
                  <a:ahLst/>
                  <a:cxnLst>
                    <a:cxn ang="0">
                      <a:pos x="162" y="184"/>
                    </a:cxn>
                    <a:cxn ang="0">
                      <a:pos x="184" y="202"/>
                    </a:cxn>
                    <a:cxn ang="0">
                      <a:pos x="207" y="191"/>
                    </a:cxn>
                    <a:cxn ang="0">
                      <a:pos x="186" y="160"/>
                    </a:cxn>
                    <a:cxn ang="0">
                      <a:pos x="132" y="114"/>
                    </a:cxn>
                    <a:cxn ang="0">
                      <a:pos x="0" y="0"/>
                    </a:cxn>
                    <a:cxn ang="0">
                      <a:pos x="108" y="134"/>
                    </a:cxn>
                    <a:cxn ang="0">
                      <a:pos x="92" y="226"/>
                    </a:cxn>
                    <a:cxn ang="0">
                      <a:pos x="131" y="288"/>
                    </a:cxn>
                    <a:cxn ang="0">
                      <a:pos x="173" y="284"/>
                    </a:cxn>
                    <a:cxn ang="0">
                      <a:pos x="208" y="260"/>
                    </a:cxn>
                    <a:cxn ang="0">
                      <a:pos x="217" y="221"/>
                    </a:cxn>
                    <a:cxn ang="0">
                      <a:pos x="162" y="184"/>
                    </a:cxn>
                  </a:cxnLst>
                  <a:rect l="0" t="0" r="r" b="b"/>
                  <a:pathLst>
                    <a:path w="217" h="288">
                      <a:moveTo>
                        <a:pt x="162" y="184"/>
                      </a:moveTo>
                      <a:lnTo>
                        <a:pt x="184" y="202"/>
                      </a:lnTo>
                      <a:lnTo>
                        <a:pt x="207" y="191"/>
                      </a:lnTo>
                      <a:lnTo>
                        <a:pt x="186" y="160"/>
                      </a:lnTo>
                      <a:lnTo>
                        <a:pt x="132" y="114"/>
                      </a:lnTo>
                      <a:lnTo>
                        <a:pt x="0" y="0"/>
                      </a:lnTo>
                      <a:lnTo>
                        <a:pt x="108" y="134"/>
                      </a:lnTo>
                      <a:lnTo>
                        <a:pt x="92" y="226"/>
                      </a:lnTo>
                      <a:lnTo>
                        <a:pt x="131" y="288"/>
                      </a:lnTo>
                      <a:lnTo>
                        <a:pt x="173" y="284"/>
                      </a:lnTo>
                      <a:lnTo>
                        <a:pt x="208" y="260"/>
                      </a:lnTo>
                      <a:lnTo>
                        <a:pt x="217" y="221"/>
                      </a:lnTo>
                      <a:lnTo>
                        <a:pt x="162" y="184"/>
                      </a:lnTo>
                      <a:close/>
                    </a:path>
                  </a:pathLst>
                </a:custGeom>
                <a:solidFill>
                  <a:srgbClr val="EAD6D3"/>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6" name="Freeform 52"/>
                <p:cNvSpPr>
                  <a:spLocks/>
                </p:cNvSpPr>
                <p:nvPr/>
              </p:nvSpPr>
              <p:spPr bwMode="auto">
                <a:xfrm>
                  <a:off x="763" y="268"/>
                  <a:ext cx="78" cy="348"/>
                </a:xfrm>
                <a:custGeom>
                  <a:avLst/>
                  <a:gdLst/>
                  <a:ahLst/>
                  <a:cxnLst>
                    <a:cxn ang="0">
                      <a:pos x="150" y="594"/>
                    </a:cxn>
                    <a:cxn ang="0">
                      <a:pos x="66" y="436"/>
                    </a:cxn>
                    <a:cxn ang="0">
                      <a:pos x="61" y="398"/>
                    </a:cxn>
                    <a:cxn ang="0">
                      <a:pos x="56" y="261"/>
                    </a:cxn>
                    <a:cxn ang="0">
                      <a:pos x="56" y="248"/>
                    </a:cxn>
                    <a:cxn ang="0">
                      <a:pos x="54" y="215"/>
                    </a:cxn>
                    <a:cxn ang="0">
                      <a:pos x="53" y="170"/>
                    </a:cxn>
                    <a:cxn ang="0">
                      <a:pos x="53" y="123"/>
                    </a:cxn>
                    <a:cxn ang="0">
                      <a:pos x="51" y="108"/>
                    </a:cxn>
                    <a:cxn ang="0">
                      <a:pos x="46" y="94"/>
                    </a:cxn>
                    <a:cxn ang="0">
                      <a:pos x="43" y="79"/>
                    </a:cxn>
                    <a:cxn ang="0">
                      <a:pos x="38" y="63"/>
                    </a:cxn>
                    <a:cxn ang="0">
                      <a:pos x="31" y="48"/>
                    </a:cxn>
                    <a:cxn ang="0">
                      <a:pos x="26" y="32"/>
                    </a:cxn>
                    <a:cxn ang="0">
                      <a:pos x="18" y="17"/>
                    </a:cxn>
                    <a:cxn ang="0">
                      <a:pos x="8" y="3"/>
                    </a:cxn>
                    <a:cxn ang="0">
                      <a:pos x="0" y="0"/>
                    </a:cxn>
                    <a:cxn ang="0">
                      <a:pos x="28" y="72"/>
                    </a:cxn>
                    <a:cxn ang="0">
                      <a:pos x="30" y="91"/>
                    </a:cxn>
                    <a:cxn ang="0">
                      <a:pos x="36" y="139"/>
                    </a:cxn>
                    <a:cxn ang="0">
                      <a:pos x="41" y="197"/>
                    </a:cxn>
                    <a:cxn ang="0">
                      <a:pos x="41" y="246"/>
                    </a:cxn>
                    <a:cxn ang="0">
                      <a:pos x="35" y="304"/>
                    </a:cxn>
                    <a:cxn ang="0">
                      <a:pos x="23" y="396"/>
                    </a:cxn>
                    <a:cxn ang="0">
                      <a:pos x="14" y="482"/>
                    </a:cxn>
                    <a:cxn ang="0">
                      <a:pos x="10" y="519"/>
                    </a:cxn>
                    <a:cxn ang="0">
                      <a:pos x="114" y="616"/>
                    </a:cxn>
                    <a:cxn ang="0">
                      <a:pos x="126" y="662"/>
                    </a:cxn>
                    <a:cxn ang="0">
                      <a:pos x="158" y="696"/>
                    </a:cxn>
                    <a:cxn ang="0">
                      <a:pos x="150" y="594"/>
                    </a:cxn>
                  </a:cxnLst>
                  <a:rect l="0" t="0" r="r" b="b"/>
                  <a:pathLst>
                    <a:path w="158" h="696">
                      <a:moveTo>
                        <a:pt x="150" y="594"/>
                      </a:moveTo>
                      <a:lnTo>
                        <a:pt x="66" y="436"/>
                      </a:lnTo>
                      <a:lnTo>
                        <a:pt x="61" y="398"/>
                      </a:lnTo>
                      <a:lnTo>
                        <a:pt x="56" y="261"/>
                      </a:lnTo>
                      <a:lnTo>
                        <a:pt x="56" y="248"/>
                      </a:lnTo>
                      <a:lnTo>
                        <a:pt x="54" y="215"/>
                      </a:lnTo>
                      <a:lnTo>
                        <a:pt x="53" y="170"/>
                      </a:lnTo>
                      <a:lnTo>
                        <a:pt x="53" y="123"/>
                      </a:lnTo>
                      <a:lnTo>
                        <a:pt x="51" y="108"/>
                      </a:lnTo>
                      <a:lnTo>
                        <a:pt x="46" y="94"/>
                      </a:lnTo>
                      <a:lnTo>
                        <a:pt x="43" y="79"/>
                      </a:lnTo>
                      <a:lnTo>
                        <a:pt x="38" y="63"/>
                      </a:lnTo>
                      <a:lnTo>
                        <a:pt x="31" y="48"/>
                      </a:lnTo>
                      <a:lnTo>
                        <a:pt x="26" y="32"/>
                      </a:lnTo>
                      <a:lnTo>
                        <a:pt x="18" y="17"/>
                      </a:lnTo>
                      <a:lnTo>
                        <a:pt x="8" y="3"/>
                      </a:lnTo>
                      <a:lnTo>
                        <a:pt x="0" y="0"/>
                      </a:lnTo>
                      <a:lnTo>
                        <a:pt x="28" y="72"/>
                      </a:lnTo>
                      <a:lnTo>
                        <a:pt x="30" y="91"/>
                      </a:lnTo>
                      <a:lnTo>
                        <a:pt x="36" y="139"/>
                      </a:lnTo>
                      <a:lnTo>
                        <a:pt x="41" y="197"/>
                      </a:lnTo>
                      <a:lnTo>
                        <a:pt x="41" y="246"/>
                      </a:lnTo>
                      <a:lnTo>
                        <a:pt x="35" y="304"/>
                      </a:lnTo>
                      <a:lnTo>
                        <a:pt x="23" y="396"/>
                      </a:lnTo>
                      <a:lnTo>
                        <a:pt x="14" y="482"/>
                      </a:lnTo>
                      <a:lnTo>
                        <a:pt x="10" y="519"/>
                      </a:lnTo>
                      <a:lnTo>
                        <a:pt x="114" y="616"/>
                      </a:lnTo>
                      <a:lnTo>
                        <a:pt x="126" y="662"/>
                      </a:lnTo>
                      <a:lnTo>
                        <a:pt x="158" y="696"/>
                      </a:lnTo>
                      <a:lnTo>
                        <a:pt x="150" y="594"/>
                      </a:lnTo>
                      <a:close/>
                    </a:path>
                  </a:pathLst>
                </a:custGeom>
                <a:solidFill>
                  <a:srgbClr val="FFCC99"/>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7" name="Freeform 53"/>
                <p:cNvSpPr>
                  <a:spLocks/>
                </p:cNvSpPr>
                <p:nvPr/>
              </p:nvSpPr>
              <p:spPr bwMode="auto">
                <a:xfrm>
                  <a:off x="767" y="270"/>
                  <a:ext cx="22" cy="60"/>
                </a:xfrm>
                <a:custGeom>
                  <a:avLst/>
                  <a:gdLst/>
                  <a:ahLst/>
                  <a:cxnLst>
                    <a:cxn ang="0">
                      <a:pos x="39" y="53"/>
                    </a:cxn>
                    <a:cxn ang="0">
                      <a:pos x="31" y="32"/>
                    </a:cxn>
                    <a:cxn ang="0">
                      <a:pos x="21" y="17"/>
                    </a:cxn>
                    <a:cxn ang="0">
                      <a:pos x="13" y="9"/>
                    </a:cxn>
                    <a:cxn ang="0">
                      <a:pos x="10" y="7"/>
                    </a:cxn>
                    <a:cxn ang="0">
                      <a:pos x="0" y="0"/>
                    </a:cxn>
                    <a:cxn ang="0">
                      <a:pos x="10" y="14"/>
                    </a:cxn>
                    <a:cxn ang="0">
                      <a:pos x="18" y="29"/>
                    </a:cxn>
                    <a:cxn ang="0">
                      <a:pos x="23" y="45"/>
                    </a:cxn>
                    <a:cxn ang="0">
                      <a:pos x="30" y="60"/>
                    </a:cxn>
                    <a:cxn ang="0">
                      <a:pos x="35" y="76"/>
                    </a:cxn>
                    <a:cxn ang="0">
                      <a:pos x="38" y="91"/>
                    </a:cxn>
                    <a:cxn ang="0">
                      <a:pos x="43" y="105"/>
                    </a:cxn>
                    <a:cxn ang="0">
                      <a:pos x="45" y="120"/>
                    </a:cxn>
                    <a:cxn ang="0">
                      <a:pos x="44" y="99"/>
                    </a:cxn>
                    <a:cxn ang="0">
                      <a:pos x="43" y="79"/>
                    </a:cxn>
                    <a:cxn ang="0">
                      <a:pos x="42" y="63"/>
                    </a:cxn>
                    <a:cxn ang="0">
                      <a:pos x="39" y="53"/>
                    </a:cxn>
                  </a:cxnLst>
                  <a:rect l="0" t="0" r="r" b="b"/>
                  <a:pathLst>
                    <a:path w="45" h="120">
                      <a:moveTo>
                        <a:pt x="39" y="53"/>
                      </a:moveTo>
                      <a:lnTo>
                        <a:pt x="31" y="32"/>
                      </a:lnTo>
                      <a:lnTo>
                        <a:pt x="21" y="17"/>
                      </a:lnTo>
                      <a:lnTo>
                        <a:pt x="13" y="9"/>
                      </a:lnTo>
                      <a:lnTo>
                        <a:pt x="10" y="7"/>
                      </a:lnTo>
                      <a:lnTo>
                        <a:pt x="0" y="0"/>
                      </a:lnTo>
                      <a:lnTo>
                        <a:pt x="10" y="14"/>
                      </a:lnTo>
                      <a:lnTo>
                        <a:pt x="18" y="29"/>
                      </a:lnTo>
                      <a:lnTo>
                        <a:pt x="23" y="45"/>
                      </a:lnTo>
                      <a:lnTo>
                        <a:pt x="30" y="60"/>
                      </a:lnTo>
                      <a:lnTo>
                        <a:pt x="35" y="76"/>
                      </a:lnTo>
                      <a:lnTo>
                        <a:pt x="38" y="91"/>
                      </a:lnTo>
                      <a:lnTo>
                        <a:pt x="43" y="105"/>
                      </a:lnTo>
                      <a:lnTo>
                        <a:pt x="45" y="120"/>
                      </a:lnTo>
                      <a:lnTo>
                        <a:pt x="44" y="99"/>
                      </a:lnTo>
                      <a:lnTo>
                        <a:pt x="43" y="79"/>
                      </a:lnTo>
                      <a:lnTo>
                        <a:pt x="42" y="63"/>
                      </a:lnTo>
                      <a:lnTo>
                        <a:pt x="39" y="53"/>
                      </a:lnTo>
                      <a:close/>
                    </a:path>
                  </a:pathLst>
                </a:custGeom>
                <a:solidFill>
                  <a:srgbClr val="EAD6D3"/>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8" name="Freeform 54"/>
                <p:cNvSpPr>
                  <a:spLocks/>
                </p:cNvSpPr>
                <p:nvPr/>
              </p:nvSpPr>
              <p:spPr bwMode="auto">
                <a:xfrm>
                  <a:off x="509" y="57"/>
                  <a:ext cx="114" cy="191"/>
                </a:xfrm>
                <a:custGeom>
                  <a:avLst/>
                  <a:gdLst/>
                  <a:ahLst/>
                  <a:cxnLst>
                    <a:cxn ang="0">
                      <a:pos x="206" y="4"/>
                    </a:cxn>
                    <a:cxn ang="0">
                      <a:pos x="195" y="26"/>
                    </a:cxn>
                    <a:cxn ang="0">
                      <a:pos x="177" y="60"/>
                    </a:cxn>
                    <a:cxn ang="0">
                      <a:pos x="155" y="98"/>
                    </a:cxn>
                    <a:cxn ang="0">
                      <a:pos x="132" y="132"/>
                    </a:cxn>
                    <a:cxn ang="0">
                      <a:pos x="108" y="164"/>
                    </a:cxn>
                    <a:cxn ang="0">
                      <a:pos x="88" y="192"/>
                    </a:cxn>
                    <a:cxn ang="0">
                      <a:pos x="75" y="209"/>
                    </a:cxn>
                    <a:cxn ang="0">
                      <a:pos x="0" y="277"/>
                    </a:cxn>
                    <a:cxn ang="0">
                      <a:pos x="4" y="280"/>
                    </a:cxn>
                    <a:cxn ang="0">
                      <a:pos x="12" y="284"/>
                    </a:cxn>
                    <a:cxn ang="0">
                      <a:pos x="23" y="290"/>
                    </a:cxn>
                    <a:cxn ang="0">
                      <a:pos x="35" y="292"/>
                    </a:cxn>
                    <a:cxn ang="0">
                      <a:pos x="49" y="291"/>
                    </a:cxn>
                    <a:cxn ang="0">
                      <a:pos x="68" y="289"/>
                    </a:cxn>
                    <a:cxn ang="0">
                      <a:pos x="85" y="290"/>
                    </a:cxn>
                    <a:cxn ang="0">
                      <a:pos x="97" y="297"/>
                    </a:cxn>
                    <a:cxn ang="0">
                      <a:pos x="105" y="324"/>
                    </a:cxn>
                    <a:cxn ang="0">
                      <a:pos x="106" y="340"/>
                    </a:cxn>
                    <a:cxn ang="0">
                      <a:pos x="103" y="343"/>
                    </a:cxn>
                    <a:cxn ang="0">
                      <a:pos x="97" y="348"/>
                    </a:cxn>
                    <a:cxn ang="0">
                      <a:pos x="98" y="354"/>
                    </a:cxn>
                    <a:cxn ang="0">
                      <a:pos x="115" y="359"/>
                    </a:cxn>
                    <a:cxn ang="0">
                      <a:pos x="142" y="364"/>
                    </a:cxn>
                    <a:cxn ang="0">
                      <a:pos x="161" y="372"/>
                    </a:cxn>
                    <a:cxn ang="0">
                      <a:pos x="174" y="379"/>
                    </a:cxn>
                    <a:cxn ang="0">
                      <a:pos x="178" y="383"/>
                    </a:cxn>
                    <a:cxn ang="0">
                      <a:pos x="187" y="383"/>
                    </a:cxn>
                    <a:cxn ang="0">
                      <a:pos x="204" y="380"/>
                    </a:cxn>
                    <a:cxn ang="0">
                      <a:pos x="221" y="375"/>
                    </a:cxn>
                    <a:cxn ang="0">
                      <a:pos x="229" y="363"/>
                    </a:cxn>
                    <a:cxn ang="0">
                      <a:pos x="219" y="314"/>
                    </a:cxn>
                    <a:cxn ang="0">
                      <a:pos x="200" y="218"/>
                    </a:cxn>
                    <a:cxn ang="0">
                      <a:pos x="190" y="102"/>
                    </a:cxn>
                    <a:cxn ang="0">
                      <a:pos x="207" y="0"/>
                    </a:cxn>
                  </a:cxnLst>
                  <a:rect l="0" t="0" r="r" b="b"/>
                  <a:pathLst>
                    <a:path w="229" h="383">
                      <a:moveTo>
                        <a:pt x="207" y="0"/>
                      </a:moveTo>
                      <a:lnTo>
                        <a:pt x="206" y="4"/>
                      </a:lnTo>
                      <a:lnTo>
                        <a:pt x="201" y="12"/>
                      </a:lnTo>
                      <a:lnTo>
                        <a:pt x="195" y="26"/>
                      </a:lnTo>
                      <a:lnTo>
                        <a:pt x="187" y="42"/>
                      </a:lnTo>
                      <a:lnTo>
                        <a:pt x="177" y="60"/>
                      </a:lnTo>
                      <a:lnTo>
                        <a:pt x="167" y="78"/>
                      </a:lnTo>
                      <a:lnTo>
                        <a:pt x="155" y="98"/>
                      </a:lnTo>
                      <a:lnTo>
                        <a:pt x="144" y="115"/>
                      </a:lnTo>
                      <a:lnTo>
                        <a:pt x="132" y="132"/>
                      </a:lnTo>
                      <a:lnTo>
                        <a:pt x="121" y="148"/>
                      </a:lnTo>
                      <a:lnTo>
                        <a:pt x="108" y="164"/>
                      </a:lnTo>
                      <a:lnTo>
                        <a:pt x="98" y="179"/>
                      </a:lnTo>
                      <a:lnTo>
                        <a:pt x="88" y="192"/>
                      </a:lnTo>
                      <a:lnTo>
                        <a:pt x="80" y="202"/>
                      </a:lnTo>
                      <a:lnTo>
                        <a:pt x="75" y="209"/>
                      </a:lnTo>
                      <a:lnTo>
                        <a:pt x="73" y="211"/>
                      </a:lnTo>
                      <a:lnTo>
                        <a:pt x="0" y="277"/>
                      </a:lnTo>
                      <a:lnTo>
                        <a:pt x="1" y="279"/>
                      </a:lnTo>
                      <a:lnTo>
                        <a:pt x="4" y="280"/>
                      </a:lnTo>
                      <a:lnTo>
                        <a:pt x="7" y="282"/>
                      </a:lnTo>
                      <a:lnTo>
                        <a:pt x="12" y="284"/>
                      </a:lnTo>
                      <a:lnTo>
                        <a:pt x="18" y="288"/>
                      </a:lnTo>
                      <a:lnTo>
                        <a:pt x="23" y="290"/>
                      </a:lnTo>
                      <a:lnTo>
                        <a:pt x="29" y="291"/>
                      </a:lnTo>
                      <a:lnTo>
                        <a:pt x="35" y="292"/>
                      </a:lnTo>
                      <a:lnTo>
                        <a:pt x="41" y="292"/>
                      </a:lnTo>
                      <a:lnTo>
                        <a:pt x="49" y="291"/>
                      </a:lnTo>
                      <a:lnTo>
                        <a:pt x="58" y="290"/>
                      </a:lnTo>
                      <a:lnTo>
                        <a:pt x="68" y="289"/>
                      </a:lnTo>
                      <a:lnTo>
                        <a:pt x="77" y="289"/>
                      </a:lnTo>
                      <a:lnTo>
                        <a:pt x="85" y="290"/>
                      </a:lnTo>
                      <a:lnTo>
                        <a:pt x="92" y="292"/>
                      </a:lnTo>
                      <a:lnTo>
                        <a:pt x="97" y="297"/>
                      </a:lnTo>
                      <a:lnTo>
                        <a:pt x="103" y="310"/>
                      </a:lnTo>
                      <a:lnTo>
                        <a:pt x="105" y="324"/>
                      </a:lnTo>
                      <a:lnTo>
                        <a:pt x="106" y="336"/>
                      </a:lnTo>
                      <a:lnTo>
                        <a:pt x="106" y="340"/>
                      </a:lnTo>
                      <a:lnTo>
                        <a:pt x="105" y="342"/>
                      </a:lnTo>
                      <a:lnTo>
                        <a:pt x="103" y="343"/>
                      </a:lnTo>
                      <a:lnTo>
                        <a:pt x="99" y="345"/>
                      </a:lnTo>
                      <a:lnTo>
                        <a:pt x="97" y="348"/>
                      </a:lnTo>
                      <a:lnTo>
                        <a:pt x="96" y="352"/>
                      </a:lnTo>
                      <a:lnTo>
                        <a:pt x="98" y="354"/>
                      </a:lnTo>
                      <a:lnTo>
                        <a:pt x="104" y="356"/>
                      </a:lnTo>
                      <a:lnTo>
                        <a:pt x="115" y="359"/>
                      </a:lnTo>
                      <a:lnTo>
                        <a:pt x="129" y="361"/>
                      </a:lnTo>
                      <a:lnTo>
                        <a:pt x="142" y="364"/>
                      </a:lnTo>
                      <a:lnTo>
                        <a:pt x="152" y="369"/>
                      </a:lnTo>
                      <a:lnTo>
                        <a:pt x="161" y="372"/>
                      </a:lnTo>
                      <a:lnTo>
                        <a:pt x="169" y="377"/>
                      </a:lnTo>
                      <a:lnTo>
                        <a:pt x="174" y="379"/>
                      </a:lnTo>
                      <a:lnTo>
                        <a:pt x="177" y="382"/>
                      </a:lnTo>
                      <a:lnTo>
                        <a:pt x="178" y="383"/>
                      </a:lnTo>
                      <a:lnTo>
                        <a:pt x="181" y="383"/>
                      </a:lnTo>
                      <a:lnTo>
                        <a:pt x="187" y="383"/>
                      </a:lnTo>
                      <a:lnTo>
                        <a:pt x="195" y="382"/>
                      </a:lnTo>
                      <a:lnTo>
                        <a:pt x="204" y="380"/>
                      </a:lnTo>
                      <a:lnTo>
                        <a:pt x="213" y="378"/>
                      </a:lnTo>
                      <a:lnTo>
                        <a:pt x="221" y="375"/>
                      </a:lnTo>
                      <a:lnTo>
                        <a:pt x="227" y="370"/>
                      </a:lnTo>
                      <a:lnTo>
                        <a:pt x="229" y="363"/>
                      </a:lnTo>
                      <a:lnTo>
                        <a:pt x="226" y="347"/>
                      </a:lnTo>
                      <a:lnTo>
                        <a:pt x="219" y="314"/>
                      </a:lnTo>
                      <a:lnTo>
                        <a:pt x="210" y="271"/>
                      </a:lnTo>
                      <a:lnTo>
                        <a:pt x="200" y="218"/>
                      </a:lnTo>
                      <a:lnTo>
                        <a:pt x="193" y="161"/>
                      </a:lnTo>
                      <a:lnTo>
                        <a:pt x="190" y="102"/>
                      </a:lnTo>
                      <a:lnTo>
                        <a:pt x="195" y="49"/>
                      </a:lnTo>
                      <a:lnTo>
                        <a:pt x="207"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39" name="Freeform 55"/>
                <p:cNvSpPr>
                  <a:spLocks/>
                </p:cNvSpPr>
                <p:nvPr/>
              </p:nvSpPr>
              <p:spPr bwMode="auto">
                <a:xfrm>
                  <a:off x="841" y="596"/>
                  <a:ext cx="41" cy="20"/>
                </a:xfrm>
                <a:custGeom>
                  <a:avLst/>
                  <a:gdLst/>
                  <a:ahLst/>
                  <a:cxnLst>
                    <a:cxn ang="0">
                      <a:pos x="81" y="10"/>
                    </a:cxn>
                    <a:cxn ang="0">
                      <a:pos x="38" y="19"/>
                    </a:cxn>
                    <a:cxn ang="0">
                      <a:pos x="0" y="39"/>
                    </a:cxn>
                    <a:cxn ang="0">
                      <a:pos x="33" y="0"/>
                    </a:cxn>
                    <a:cxn ang="0">
                      <a:pos x="81" y="10"/>
                    </a:cxn>
                  </a:cxnLst>
                  <a:rect l="0" t="0" r="r" b="b"/>
                  <a:pathLst>
                    <a:path w="81" h="39">
                      <a:moveTo>
                        <a:pt x="81" y="10"/>
                      </a:moveTo>
                      <a:lnTo>
                        <a:pt x="38" y="19"/>
                      </a:lnTo>
                      <a:lnTo>
                        <a:pt x="0" y="39"/>
                      </a:lnTo>
                      <a:lnTo>
                        <a:pt x="33" y="0"/>
                      </a:lnTo>
                      <a:lnTo>
                        <a:pt x="81" y="1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16440" name="Freeform 56"/>
                <p:cNvSpPr>
                  <a:spLocks/>
                </p:cNvSpPr>
                <p:nvPr/>
              </p:nvSpPr>
              <p:spPr bwMode="auto">
                <a:xfrm>
                  <a:off x="722" y="797"/>
                  <a:ext cx="58" cy="47"/>
                </a:xfrm>
                <a:custGeom>
                  <a:avLst/>
                  <a:gdLst/>
                  <a:ahLst/>
                  <a:cxnLst>
                    <a:cxn ang="0">
                      <a:pos x="0" y="0"/>
                    </a:cxn>
                    <a:cxn ang="0">
                      <a:pos x="116" y="92"/>
                    </a:cxn>
                    <a:cxn ang="0">
                      <a:pos x="116" y="24"/>
                    </a:cxn>
                    <a:cxn ang="0">
                      <a:pos x="0" y="0"/>
                    </a:cxn>
                  </a:cxnLst>
                  <a:rect l="0" t="0" r="r" b="b"/>
                  <a:pathLst>
                    <a:path w="116" h="92">
                      <a:moveTo>
                        <a:pt x="0" y="0"/>
                      </a:moveTo>
                      <a:lnTo>
                        <a:pt x="116" y="92"/>
                      </a:lnTo>
                      <a:lnTo>
                        <a:pt x="116" y="24"/>
                      </a:lnTo>
                      <a:lnTo>
                        <a:pt x="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sp>
          <p:nvSpPr>
            <p:cNvPr id="16441" name="AutoShape 57"/>
            <p:cNvSpPr>
              <a:spLocks noChangeArrowheads="1"/>
            </p:cNvSpPr>
            <p:nvPr/>
          </p:nvSpPr>
          <p:spPr bwMode="auto">
            <a:xfrm>
              <a:off x="9900" y="2160"/>
              <a:ext cx="2205" cy="1650"/>
            </a:xfrm>
            <a:prstGeom prst="parallelogram">
              <a:avLst>
                <a:gd name="adj" fmla="val 33409"/>
              </a:avLst>
            </a:prstGeom>
            <a:solidFill>
              <a:srgbClr val="CCFFCC">
                <a:alpha val="20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sp>
        <p:nvSpPr>
          <p:cNvPr id="61" name="Bulut 60"/>
          <p:cNvSpPr/>
          <p:nvPr/>
        </p:nvSpPr>
        <p:spPr>
          <a:xfrm>
            <a:off x="6568008" y="2090300"/>
            <a:ext cx="2415970" cy="2202796"/>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t>OÖ: Nesneleri sayar. (İleriye/geriye doğru birer birer ritmik sayar.)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Effect transition="in" filter="fade">
                                      <p:cBhvr>
                                        <p:cTn id="14" dur="1000"/>
                                        <p:tgtEl>
                                          <p:spTgt spid="3">
                                            <p:txEl>
                                              <p:pRg st="7" end="7"/>
                                            </p:txEl>
                                          </p:spTgt>
                                        </p:tgtEl>
                                      </p:cBhvr>
                                    </p:animEffect>
                                    <p:anim calcmode="lin" valueType="num">
                                      <p:cBhvr>
                                        <p:cTn id="1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1"/>
                                        </p:tgtEl>
                                        <p:attrNameLst>
                                          <p:attrName>style.visibility</p:attrName>
                                        </p:attrNameLst>
                                      </p:cBhvr>
                                      <p:to>
                                        <p:strVal val="visible"/>
                                      </p:to>
                                    </p:set>
                                    <p:animEffect transition="in" filter="fade">
                                      <p:cBhvr>
                                        <p:cTn id="21"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800" dirty="0">
                <a:solidFill>
                  <a:srgbClr val="0070C0"/>
                </a:solidFill>
              </a:rPr>
              <a:t>Sayılar </a:t>
            </a:r>
            <a:r>
              <a:rPr lang="tr-TR" sz="4400" dirty="0">
                <a:solidFill>
                  <a:srgbClr val="0070C0"/>
                </a:solidFill>
              </a:rPr>
              <a:t>ve İşlemler </a:t>
            </a:r>
            <a:r>
              <a:rPr lang="tr-TR" sz="4800" dirty="0">
                <a:solidFill>
                  <a:srgbClr val="0070C0"/>
                </a:solidFill>
              </a:rPr>
              <a:t>(Doğal Sayılar)</a:t>
            </a:r>
            <a:endParaRPr lang="tr-TR" dirty="0"/>
          </a:p>
        </p:txBody>
      </p:sp>
      <p:sp>
        <p:nvSpPr>
          <p:cNvPr id="3" name="İçerik Yer Tutucusu 2"/>
          <p:cNvSpPr>
            <a:spLocks noGrp="1"/>
          </p:cNvSpPr>
          <p:nvPr>
            <p:ph idx="1"/>
          </p:nvPr>
        </p:nvSpPr>
        <p:spPr/>
        <p:txBody>
          <a:bodyPr/>
          <a:lstStyle/>
          <a:p>
            <a:r>
              <a:rPr lang="tr-TR" sz="2600" dirty="0"/>
              <a:t>20 içinde ikişer </a:t>
            </a:r>
            <a:r>
              <a:rPr lang="tr-TR" sz="2600" dirty="0" smtClean="0"/>
              <a:t>ileriye</a:t>
            </a:r>
            <a:r>
              <a:rPr lang="tr-TR" sz="2600" dirty="0"/>
              <a:t>; birer </a:t>
            </a:r>
            <a:r>
              <a:rPr lang="tr-TR" sz="2600" dirty="0" smtClean="0"/>
              <a:t>ve ikişer geriye </a:t>
            </a:r>
            <a:r>
              <a:rPr lang="tr-TR" sz="2600" dirty="0"/>
              <a:t>sayar. </a:t>
            </a:r>
          </a:p>
          <a:p>
            <a:pPr marL="36576" indent="0">
              <a:buNone/>
            </a:pPr>
            <a:endParaRPr lang="tr-TR" i="1" dirty="0"/>
          </a:p>
          <a:p>
            <a:pPr>
              <a:buFont typeface="Wingdings" panose="05000000000000000000" pitchFamily="2" charset="2"/>
              <a:buChar char="Ø"/>
            </a:pPr>
            <a:r>
              <a:rPr lang="tr-TR" i="1" dirty="0"/>
              <a:t>Sayma, somut nesnelere dayalı olarak yaptırılır. </a:t>
            </a:r>
            <a:r>
              <a:rPr lang="tr-TR" dirty="0"/>
              <a:t>	</a:t>
            </a:r>
          </a:p>
          <a:p>
            <a:endParaRPr lang="tr-TR" dirty="0"/>
          </a:p>
        </p:txBody>
      </p:sp>
      <p:sp>
        <p:nvSpPr>
          <p:cNvPr id="5" name="Bulut 4"/>
          <p:cNvSpPr/>
          <p:nvPr/>
        </p:nvSpPr>
        <p:spPr>
          <a:xfrm>
            <a:off x="5076056" y="3717032"/>
            <a:ext cx="2992034" cy="223224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t>OÖ: Nesneleri sayar. (İleriye/geriye doğru birer birer ritmik sayar.)</a:t>
            </a:r>
          </a:p>
        </p:txBody>
      </p:sp>
    </p:spTree>
    <p:extLst>
      <p:ext uri="{BB962C8B-B14F-4D97-AF65-F5344CB8AC3E}">
        <p14:creationId xmlns:p14="http://schemas.microsoft.com/office/powerpoint/2010/main" xmlns="" val="39283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rgbClr val="0070C0"/>
                </a:solidFill>
              </a:rPr>
              <a:t>Sayılar </a:t>
            </a:r>
            <a:r>
              <a:rPr lang="tr-TR" sz="4000" dirty="0">
                <a:solidFill>
                  <a:srgbClr val="0070C0"/>
                </a:solidFill>
              </a:rPr>
              <a:t>ve İşlemler </a:t>
            </a:r>
            <a:r>
              <a:rPr lang="tr-TR" sz="4400" dirty="0">
                <a:solidFill>
                  <a:srgbClr val="0070C0"/>
                </a:solidFill>
              </a:rPr>
              <a:t>(Doğal Sayılar)</a:t>
            </a:r>
            <a:endParaRPr lang="tr-TR" dirty="0"/>
          </a:p>
        </p:txBody>
      </p:sp>
      <p:sp>
        <p:nvSpPr>
          <p:cNvPr id="3" name="İçerik Yer Tutucusu 2"/>
          <p:cNvSpPr>
            <a:spLocks noGrp="1"/>
          </p:cNvSpPr>
          <p:nvPr>
            <p:ph idx="1"/>
          </p:nvPr>
        </p:nvSpPr>
        <p:spPr>
          <a:xfrm>
            <a:off x="445016" y="1772816"/>
            <a:ext cx="7467600" cy="4525963"/>
          </a:xfrm>
        </p:spPr>
        <p:txBody>
          <a:bodyPr/>
          <a:lstStyle/>
          <a:p>
            <a:r>
              <a:rPr lang="tr-TR" dirty="0"/>
              <a:t>20’ye kadar olan sayılarda verilen bir sayıyı, azlık-çokluk bakımından 10 sayısı ile karşılaştırır. </a:t>
            </a:r>
          </a:p>
          <a:p>
            <a:endParaRPr lang="tr-TR" dirty="0"/>
          </a:p>
          <a:p>
            <a:pPr>
              <a:buFont typeface="Wingdings" panose="05000000000000000000" pitchFamily="2" charset="2"/>
              <a:buChar char="Ø"/>
            </a:pPr>
            <a:r>
              <a:rPr lang="tr-TR" dirty="0">
                <a:solidFill>
                  <a:srgbClr val="FF0000"/>
                </a:solidFill>
              </a:rPr>
              <a:t>Sayı doğrusu</a:t>
            </a:r>
          </a:p>
          <a:p>
            <a:pPr>
              <a:buFont typeface="Wingdings" panose="05000000000000000000" pitchFamily="2" charset="2"/>
              <a:buChar char="Ø"/>
            </a:pPr>
            <a:r>
              <a:rPr lang="tr-TR" dirty="0">
                <a:solidFill>
                  <a:srgbClr val="FF0000"/>
                </a:solidFill>
              </a:rPr>
              <a:t>Çıkarma ve toplama işlemleri</a:t>
            </a:r>
          </a:p>
        </p:txBody>
      </p:sp>
      <p:sp>
        <p:nvSpPr>
          <p:cNvPr id="5" name="Bulut 4"/>
          <p:cNvSpPr/>
          <p:nvPr/>
        </p:nvSpPr>
        <p:spPr>
          <a:xfrm>
            <a:off x="6372200" y="3827792"/>
            <a:ext cx="2520280" cy="2265504"/>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t>OÖ: Nesne veya varlıkların özelliklerini karşılaştırır.</a:t>
            </a:r>
          </a:p>
          <a:p>
            <a:pPr algn="ctr"/>
            <a:endParaRPr lang="tr-TR" sz="1400" dirty="0"/>
          </a:p>
        </p:txBody>
      </p:sp>
    </p:spTree>
    <p:extLst>
      <p:ext uri="{BB962C8B-B14F-4D97-AF65-F5344CB8AC3E}">
        <p14:creationId xmlns:p14="http://schemas.microsoft.com/office/powerpoint/2010/main" xmlns="" val="415219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additive="base">
                                        <p:cTn id="1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04664"/>
            <a:ext cx="7467600" cy="1012974"/>
          </a:xfrm>
        </p:spPr>
        <p:txBody>
          <a:bodyPr>
            <a:normAutofit fontScale="90000"/>
          </a:bodyPr>
          <a:lstStyle/>
          <a:p>
            <a:r>
              <a:rPr lang="tr-TR" sz="4800" dirty="0">
                <a:solidFill>
                  <a:srgbClr val="0070C0"/>
                </a:solidFill>
              </a:rPr>
              <a:t>Sayılar </a:t>
            </a:r>
            <a:r>
              <a:rPr lang="tr-TR" sz="4400" dirty="0">
                <a:solidFill>
                  <a:srgbClr val="0070C0"/>
                </a:solidFill>
              </a:rPr>
              <a:t>ve İşlemler </a:t>
            </a:r>
            <a:r>
              <a:rPr lang="tr-TR" sz="4800" dirty="0">
                <a:solidFill>
                  <a:srgbClr val="0070C0"/>
                </a:solidFill>
              </a:rPr>
              <a:t>(Doğal Sayılar)</a:t>
            </a:r>
            <a:endParaRPr lang="tr-TR" dirty="0"/>
          </a:p>
        </p:txBody>
      </p:sp>
      <p:sp>
        <p:nvSpPr>
          <p:cNvPr id="3" name="İçerik Yer Tutucusu 2"/>
          <p:cNvSpPr>
            <a:spLocks noGrp="1"/>
          </p:cNvSpPr>
          <p:nvPr>
            <p:ph idx="1"/>
          </p:nvPr>
        </p:nvSpPr>
        <p:spPr/>
        <p:txBody>
          <a:bodyPr/>
          <a:lstStyle/>
          <a:p>
            <a:r>
              <a:rPr lang="tr-TR" sz="2600" dirty="0"/>
              <a:t>Miktarı 10 ile 20 arasında olan bir grup nesneyi, onluk ve birliklerine ayırarak gösterir, bu nesnelere karşılık gelen sayıyı rakamlarla yazar ve okur. </a:t>
            </a:r>
            <a:r>
              <a:rPr lang="tr-TR" dirty="0"/>
              <a:t>	</a:t>
            </a:r>
          </a:p>
          <a:p>
            <a:endParaRPr lang="tr-TR" dirty="0"/>
          </a:p>
        </p:txBody>
      </p:sp>
      <p:pic>
        <p:nvPicPr>
          <p:cNvPr id="6" name="Resim 5"/>
          <p:cNvPicPr>
            <a:picLocks noChangeAspect="1"/>
          </p:cNvPicPr>
          <p:nvPr/>
        </p:nvPicPr>
        <p:blipFill>
          <a:blip r:embed="rId2"/>
          <a:stretch>
            <a:fillRect/>
          </a:stretch>
        </p:blipFill>
        <p:spPr>
          <a:xfrm>
            <a:off x="3326335" y="3534539"/>
            <a:ext cx="2337703" cy="2262982"/>
          </a:xfrm>
          <a:prstGeom prst="rect">
            <a:avLst/>
          </a:prstGeom>
        </p:spPr>
      </p:pic>
      <p:sp>
        <p:nvSpPr>
          <p:cNvPr id="7" name="Oval 6"/>
          <p:cNvSpPr/>
          <p:nvPr/>
        </p:nvSpPr>
        <p:spPr>
          <a:xfrm>
            <a:off x="1115616" y="3873117"/>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956961" y="4177917"/>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val 8"/>
          <p:cNvSpPr/>
          <p:nvPr/>
        </p:nvSpPr>
        <p:spPr>
          <a:xfrm>
            <a:off x="1235800" y="4157529"/>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Oval 9"/>
          <p:cNvSpPr/>
          <p:nvPr/>
        </p:nvSpPr>
        <p:spPr>
          <a:xfrm>
            <a:off x="1172985" y="4381618"/>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val 10"/>
          <p:cNvSpPr/>
          <p:nvPr/>
        </p:nvSpPr>
        <p:spPr>
          <a:xfrm>
            <a:off x="1451824" y="3863181"/>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Oval 11"/>
          <p:cNvSpPr/>
          <p:nvPr/>
        </p:nvSpPr>
        <p:spPr>
          <a:xfrm>
            <a:off x="1604224" y="4116161"/>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Oval 12"/>
          <p:cNvSpPr/>
          <p:nvPr/>
        </p:nvSpPr>
        <p:spPr>
          <a:xfrm>
            <a:off x="1565346" y="4334452"/>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Oval 13"/>
          <p:cNvSpPr/>
          <p:nvPr/>
        </p:nvSpPr>
        <p:spPr>
          <a:xfrm>
            <a:off x="1002958" y="4622786"/>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Oval 14"/>
          <p:cNvSpPr/>
          <p:nvPr/>
        </p:nvSpPr>
        <p:spPr>
          <a:xfrm>
            <a:off x="1349975" y="4666030"/>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Oval 15"/>
          <p:cNvSpPr/>
          <p:nvPr/>
        </p:nvSpPr>
        <p:spPr>
          <a:xfrm>
            <a:off x="1604170" y="4643370"/>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Oval 16"/>
          <p:cNvSpPr/>
          <p:nvPr/>
        </p:nvSpPr>
        <p:spPr>
          <a:xfrm>
            <a:off x="2217536" y="4394185"/>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Oval 17"/>
          <p:cNvSpPr/>
          <p:nvPr/>
        </p:nvSpPr>
        <p:spPr>
          <a:xfrm>
            <a:off x="2413740" y="4556722"/>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Oval 18"/>
          <p:cNvSpPr/>
          <p:nvPr/>
        </p:nvSpPr>
        <p:spPr>
          <a:xfrm>
            <a:off x="2508094" y="4841134"/>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Oval 19"/>
          <p:cNvSpPr/>
          <p:nvPr/>
        </p:nvSpPr>
        <p:spPr>
          <a:xfrm>
            <a:off x="2225447" y="4744237"/>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Oval 20"/>
          <p:cNvSpPr/>
          <p:nvPr/>
        </p:nvSpPr>
        <p:spPr>
          <a:xfrm>
            <a:off x="2305728" y="4983297"/>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Oval 21"/>
          <p:cNvSpPr/>
          <p:nvPr/>
        </p:nvSpPr>
        <p:spPr>
          <a:xfrm>
            <a:off x="2641865" y="5050574"/>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Oval 22"/>
          <p:cNvSpPr/>
          <p:nvPr/>
        </p:nvSpPr>
        <p:spPr>
          <a:xfrm>
            <a:off x="2653702" y="4612750"/>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Bulut 23"/>
          <p:cNvSpPr/>
          <p:nvPr/>
        </p:nvSpPr>
        <p:spPr>
          <a:xfrm>
            <a:off x="6120647" y="3212976"/>
            <a:ext cx="2689017" cy="2584545"/>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sayar. (İleriye/geriye doğru birer birer ritmik sayar.)</a:t>
            </a:r>
          </a:p>
        </p:txBody>
      </p:sp>
    </p:spTree>
    <p:extLst>
      <p:ext uri="{BB962C8B-B14F-4D97-AF65-F5344CB8AC3E}">
        <p14:creationId xmlns:p14="http://schemas.microsoft.com/office/powerpoint/2010/main" xmlns="" val="3425102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rgbClr val="0070C0"/>
                </a:solidFill>
              </a:rPr>
              <a:t>Sayılar </a:t>
            </a:r>
            <a:r>
              <a:rPr lang="tr-TR" sz="4000" dirty="0">
                <a:solidFill>
                  <a:srgbClr val="0070C0"/>
                </a:solidFill>
              </a:rPr>
              <a:t>ve İşlemler </a:t>
            </a:r>
            <a:r>
              <a:rPr lang="tr-TR" sz="4400" dirty="0">
                <a:solidFill>
                  <a:srgbClr val="0070C0"/>
                </a:solidFill>
              </a:rPr>
              <a:t>(Doğal Sayılar)</a:t>
            </a:r>
            <a:endParaRPr lang="tr-TR" dirty="0"/>
          </a:p>
        </p:txBody>
      </p:sp>
      <p:sp>
        <p:nvSpPr>
          <p:cNvPr id="3" name="İçerik Yer Tutucusu 2"/>
          <p:cNvSpPr>
            <a:spLocks noGrp="1"/>
          </p:cNvSpPr>
          <p:nvPr>
            <p:ph idx="1"/>
          </p:nvPr>
        </p:nvSpPr>
        <p:spPr/>
        <p:txBody>
          <a:bodyPr/>
          <a:lstStyle/>
          <a:p>
            <a:r>
              <a:rPr lang="tr-TR" dirty="0"/>
              <a:t>20’ye kadar olan bir çokluktan belirtilen sayı kadarını ayırır. </a:t>
            </a:r>
          </a:p>
          <a:p>
            <a:endParaRPr lang="tr-TR" dirty="0"/>
          </a:p>
          <a:p>
            <a:pPr marL="36576" indent="0">
              <a:buNone/>
            </a:pPr>
            <a:endParaRPr lang="tr-TR" dirty="0">
              <a:solidFill>
                <a:srgbClr val="FF0000"/>
              </a:solidFill>
            </a:endParaRPr>
          </a:p>
          <a:p>
            <a:pPr marL="36576" indent="0">
              <a:buNone/>
            </a:pPr>
            <a:r>
              <a:rPr lang="tr-TR" dirty="0"/>
              <a:t>	</a:t>
            </a:r>
          </a:p>
          <a:p>
            <a:endParaRPr lang="tr-TR" dirty="0"/>
          </a:p>
        </p:txBody>
      </p:sp>
      <p:pic>
        <p:nvPicPr>
          <p:cNvPr id="6" name="Resim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21178493">
            <a:off x="971600" y="3693781"/>
            <a:ext cx="686194" cy="622058"/>
          </a:xfrm>
          <a:prstGeom prst="rect">
            <a:avLst/>
          </a:prstGeom>
        </p:spPr>
      </p:pic>
      <p:pic>
        <p:nvPicPr>
          <p:cNvPr id="7" name="Resim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21436998">
            <a:off x="1676006" y="3665548"/>
            <a:ext cx="686194" cy="622058"/>
          </a:xfrm>
          <a:prstGeom prst="rect">
            <a:avLst/>
          </a:prstGeom>
        </p:spPr>
      </p:pic>
      <p:pic>
        <p:nvPicPr>
          <p:cNvPr id="8" name="Resim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857519" y="3054029"/>
            <a:ext cx="686194" cy="622058"/>
          </a:xfrm>
          <a:prstGeom prst="rect">
            <a:avLst/>
          </a:prstGeom>
        </p:spPr>
      </p:pic>
      <p:pic>
        <p:nvPicPr>
          <p:cNvPr id="9" name="Resim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29771" y="4361369"/>
            <a:ext cx="686194" cy="622058"/>
          </a:xfrm>
          <a:prstGeom prst="rect">
            <a:avLst/>
          </a:prstGeom>
        </p:spPr>
      </p:pic>
      <p:pic>
        <p:nvPicPr>
          <p:cNvPr id="10" name="Resim 9"/>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71325" y="3045559"/>
            <a:ext cx="686194" cy="622058"/>
          </a:xfrm>
          <a:prstGeom prst="rect">
            <a:avLst/>
          </a:prstGeom>
        </p:spPr>
      </p:pic>
      <p:pic>
        <p:nvPicPr>
          <p:cNvPr id="11" name="Resim 10"/>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290047" y="4358792"/>
            <a:ext cx="686194" cy="622058"/>
          </a:xfrm>
          <a:prstGeom prst="rect">
            <a:avLst/>
          </a:prstGeom>
        </p:spPr>
      </p:pic>
      <p:pic>
        <p:nvPicPr>
          <p:cNvPr id="12" name="Resim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08639" y="4341600"/>
            <a:ext cx="686194" cy="622058"/>
          </a:xfrm>
          <a:prstGeom prst="rect">
            <a:avLst/>
          </a:prstGeom>
        </p:spPr>
      </p:pic>
      <p:pic>
        <p:nvPicPr>
          <p:cNvPr id="13" name="Resim 1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302159" y="5037688"/>
            <a:ext cx="686194" cy="622058"/>
          </a:xfrm>
          <a:prstGeom prst="rect">
            <a:avLst/>
          </a:prstGeom>
        </p:spPr>
      </p:pic>
      <p:pic>
        <p:nvPicPr>
          <p:cNvPr id="14" name="Resim 1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57794" y="5061518"/>
            <a:ext cx="686194" cy="622058"/>
          </a:xfrm>
          <a:prstGeom prst="rect">
            <a:avLst/>
          </a:prstGeom>
        </p:spPr>
      </p:pic>
      <p:pic>
        <p:nvPicPr>
          <p:cNvPr id="15" name="Resim 1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971600" y="5061518"/>
            <a:ext cx="686194" cy="622058"/>
          </a:xfrm>
          <a:prstGeom prst="rect">
            <a:avLst/>
          </a:prstGeom>
        </p:spPr>
      </p:pic>
      <p:sp>
        <p:nvSpPr>
          <p:cNvPr id="16" name="Yay 15"/>
          <p:cNvSpPr/>
          <p:nvPr/>
        </p:nvSpPr>
        <p:spPr>
          <a:xfrm>
            <a:off x="1924888" y="2780928"/>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pic>
        <p:nvPicPr>
          <p:cNvPr id="17" name="Resim 1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5712" y="4196180"/>
            <a:ext cx="686194" cy="622058"/>
          </a:xfrm>
          <a:prstGeom prst="rect">
            <a:avLst/>
          </a:prstGeom>
        </p:spPr>
      </p:pic>
      <p:pic>
        <p:nvPicPr>
          <p:cNvPr id="18" name="Resim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24711" y="4888999"/>
            <a:ext cx="686194" cy="622058"/>
          </a:xfrm>
          <a:prstGeom prst="rect">
            <a:avLst/>
          </a:prstGeom>
        </p:spPr>
      </p:pic>
      <p:pic>
        <p:nvPicPr>
          <p:cNvPr id="19" name="Resim 1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616875" y="3649635"/>
            <a:ext cx="686194" cy="622058"/>
          </a:xfrm>
          <a:prstGeom prst="rect">
            <a:avLst/>
          </a:prstGeom>
        </p:spPr>
      </p:pic>
      <p:sp>
        <p:nvSpPr>
          <p:cNvPr id="20" name="Bulut 19"/>
          <p:cNvSpPr/>
          <p:nvPr/>
        </p:nvSpPr>
        <p:spPr>
          <a:xfrm>
            <a:off x="6234344" y="2903412"/>
            <a:ext cx="2638926" cy="2756334"/>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t>OÖ: Nesneleri sayar. (İleriye/geriye doğru birer birer ritmik sayar.)</a:t>
            </a:r>
          </a:p>
        </p:txBody>
      </p:sp>
    </p:spTree>
    <p:extLst>
      <p:ext uri="{BB962C8B-B14F-4D97-AF65-F5344CB8AC3E}">
        <p14:creationId xmlns:p14="http://schemas.microsoft.com/office/powerpoint/2010/main" xmlns="" val="99650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400" dirty="0">
                <a:solidFill>
                  <a:srgbClr val="0070C0"/>
                </a:solidFill>
              </a:rPr>
              <a:t>Sayılar </a:t>
            </a:r>
            <a:r>
              <a:rPr lang="tr-TR" sz="4000" dirty="0">
                <a:solidFill>
                  <a:srgbClr val="0070C0"/>
                </a:solidFill>
              </a:rPr>
              <a:t>ve İşlemler </a:t>
            </a:r>
            <a:r>
              <a:rPr lang="tr-TR" sz="4400" dirty="0">
                <a:solidFill>
                  <a:srgbClr val="0070C0"/>
                </a:solidFill>
              </a:rPr>
              <a:t>(Doğal Sayılar)</a:t>
            </a:r>
            <a:endParaRPr lang="tr-TR" dirty="0"/>
          </a:p>
        </p:txBody>
      </p:sp>
      <p:sp>
        <p:nvSpPr>
          <p:cNvPr id="3" name="İçerik Yer Tutucusu 2"/>
          <p:cNvSpPr>
            <a:spLocks noGrp="1"/>
          </p:cNvSpPr>
          <p:nvPr>
            <p:ph idx="1"/>
          </p:nvPr>
        </p:nvSpPr>
        <p:spPr>
          <a:xfrm>
            <a:off x="457200" y="1417638"/>
            <a:ext cx="7467600" cy="4708525"/>
          </a:xfrm>
        </p:spPr>
        <p:txBody>
          <a:bodyPr>
            <a:normAutofit lnSpcReduction="10000"/>
          </a:bodyPr>
          <a:lstStyle/>
          <a:p>
            <a:r>
              <a:rPr lang="tr-TR" sz="2600" dirty="0"/>
              <a:t>Nesne sayıları 20’den az olan iki gruptaki nesneleri birebir eşler ve grupların nesne sayılarını karşılaştırır. </a:t>
            </a:r>
          </a:p>
          <a:p>
            <a:pPr marL="36576" indent="0">
              <a:buNone/>
            </a:pPr>
            <a:endParaRPr lang="tr-TR" i="1" dirty="0"/>
          </a:p>
          <a:p>
            <a:pPr marL="36576" indent="0">
              <a:buNone/>
            </a:pPr>
            <a:endParaRPr lang="tr-TR" i="1" dirty="0"/>
          </a:p>
          <a:p>
            <a:pPr marL="36576" indent="0">
              <a:buNone/>
            </a:pPr>
            <a:endParaRPr lang="tr-TR" i="1" dirty="0"/>
          </a:p>
          <a:p>
            <a:pPr marL="36576" indent="0">
              <a:buNone/>
            </a:pPr>
            <a:endParaRPr lang="tr-TR" i="1" dirty="0"/>
          </a:p>
          <a:p>
            <a:pPr marL="36576" indent="0">
              <a:buNone/>
            </a:pPr>
            <a:endParaRPr lang="tr-TR" i="1" dirty="0"/>
          </a:p>
          <a:p>
            <a:pPr>
              <a:buFont typeface="Wingdings" panose="05000000000000000000" pitchFamily="2" charset="2"/>
              <a:buChar char="Ø"/>
            </a:pPr>
            <a:r>
              <a:rPr lang="tr-TR" sz="2400" i="1" dirty="0"/>
              <a:t>Karşılaştırma yaparken “eşit, daha çok, daha az, en çok ve en az” kelimeleri kullandırılır. </a:t>
            </a:r>
          </a:p>
        </p:txBody>
      </p:sp>
      <p:grpSp>
        <p:nvGrpSpPr>
          <p:cNvPr id="4" name="Group 2"/>
          <p:cNvGrpSpPr>
            <a:grpSpLocks/>
          </p:cNvGrpSpPr>
          <p:nvPr/>
        </p:nvGrpSpPr>
        <p:grpSpPr bwMode="auto">
          <a:xfrm>
            <a:off x="1726899" y="3107097"/>
            <a:ext cx="4536504" cy="1512168"/>
            <a:chOff x="5325" y="7260"/>
            <a:chExt cx="6645" cy="1755"/>
          </a:xfrm>
        </p:grpSpPr>
        <p:sp>
          <p:nvSpPr>
            <p:cNvPr id="5" name="Rectangle 3"/>
            <p:cNvSpPr>
              <a:spLocks noChangeArrowheads="1"/>
            </p:cNvSpPr>
            <p:nvPr/>
          </p:nvSpPr>
          <p:spPr bwMode="auto">
            <a:xfrm>
              <a:off x="5325" y="7260"/>
              <a:ext cx="6645" cy="1755"/>
            </a:xfrm>
            <a:prstGeom prst="rect">
              <a:avLst/>
            </a:prstGeom>
            <a:solidFill>
              <a:srgbClr val="99CCFF">
                <a:alpha val="14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6" name="Group 4"/>
            <p:cNvGrpSpPr>
              <a:grpSpLocks/>
            </p:cNvGrpSpPr>
            <p:nvPr/>
          </p:nvGrpSpPr>
          <p:grpSpPr bwMode="auto">
            <a:xfrm>
              <a:off x="10077" y="7488"/>
              <a:ext cx="1746" cy="1359"/>
              <a:chOff x="2128" y="4184"/>
              <a:chExt cx="1830" cy="840"/>
            </a:xfrm>
          </p:grpSpPr>
          <p:sp>
            <p:nvSpPr>
              <p:cNvPr id="270" name="Oval 269"/>
              <p:cNvSpPr>
                <a:spLocks noChangeArrowheads="1"/>
              </p:cNvSpPr>
              <p:nvPr/>
            </p:nvSpPr>
            <p:spPr bwMode="auto">
              <a:xfrm>
                <a:off x="2128" y="4184"/>
                <a:ext cx="1830" cy="840"/>
              </a:xfrm>
              <a:prstGeom prst="ellipse">
                <a:avLst/>
              </a:prstGeom>
              <a:solidFill>
                <a:srgbClr val="CC99FF"/>
              </a:solidFill>
              <a:ln w="57150">
                <a:solidFill>
                  <a:srgbClr val="808080"/>
                </a:solidFill>
                <a:round/>
                <a:headEnd/>
                <a:tailEnd/>
              </a:ln>
              <a:effectLst/>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71" name="Oval 270"/>
              <p:cNvSpPr>
                <a:spLocks noChangeArrowheads="1"/>
              </p:cNvSpPr>
              <p:nvPr/>
            </p:nvSpPr>
            <p:spPr bwMode="auto">
              <a:xfrm>
                <a:off x="2526" y="4470"/>
                <a:ext cx="1053" cy="336"/>
              </a:xfrm>
              <a:prstGeom prst="ellipse">
                <a:avLst/>
              </a:prstGeom>
              <a:solidFill>
                <a:srgbClr val="C0C0C0"/>
              </a:solidFill>
              <a:ln w="28575">
                <a:solidFill>
                  <a:srgbClr val="808080"/>
                </a:solidFill>
                <a:round/>
                <a:headEnd/>
                <a:tailEnd/>
              </a:ln>
              <a:effectLst/>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7" name="Group 7"/>
            <p:cNvGrpSpPr>
              <a:grpSpLocks/>
            </p:cNvGrpSpPr>
            <p:nvPr/>
          </p:nvGrpSpPr>
          <p:grpSpPr bwMode="auto">
            <a:xfrm>
              <a:off x="6055" y="7522"/>
              <a:ext cx="1981" cy="1258"/>
              <a:chOff x="2128" y="4184"/>
              <a:chExt cx="1830" cy="840"/>
            </a:xfrm>
          </p:grpSpPr>
          <p:sp>
            <p:nvSpPr>
              <p:cNvPr id="268" name="Oval 267"/>
              <p:cNvSpPr>
                <a:spLocks noChangeArrowheads="1"/>
              </p:cNvSpPr>
              <p:nvPr/>
            </p:nvSpPr>
            <p:spPr bwMode="auto">
              <a:xfrm>
                <a:off x="2128" y="4184"/>
                <a:ext cx="1830" cy="840"/>
              </a:xfrm>
              <a:prstGeom prst="ellipse">
                <a:avLst/>
              </a:prstGeom>
              <a:solidFill>
                <a:srgbClr val="CC99FF">
                  <a:alpha val="73000"/>
                </a:srgbClr>
              </a:solidFill>
              <a:ln w="57150">
                <a:solidFill>
                  <a:srgbClr val="808080"/>
                </a:solidFill>
                <a:round/>
                <a:headEnd/>
                <a:tailEnd/>
              </a:ln>
              <a:effectLst/>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9" name="Oval 268"/>
              <p:cNvSpPr>
                <a:spLocks noChangeArrowheads="1"/>
              </p:cNvSpPr>
              <p:nvPr/>
            </p:nvSpPr>
            <p:spPr bwMode="auto">
              <a:xfrm>
                <a:off x="2526" y="4470"/>
                <a:ext cx="1053" cy="336"/>
              </a:xfrm>
              <a:prstGeom prst="ellipse">
                <a:avLst/>
              </a:prstGeom>
              <a:solidFill>
                <a:srgbClr val="C0C0C0"/>
              </a:solidFill>
              <a:ln w="28575">
                <a:solidFill>
                  <a:srgbClr val="808080"/>
                </a:solidFill>
                <a:round/>
                <a:headEnd/>
                <a:tailEnd/>
              </a:ln>
              <a:effectLst/>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8" name="Group 10"/>
            <p:cNvGrpSpPr>
              <a:grpSpLocks/>
            </p:cNvGrpSpPr>
            <p:nvPr/>
          </p:nvGrpSpPr>
          <p:grpSpPr bwMode="auto">
            <a:xfrm>
              <a:off x="6245" y="7666"/>
              <a:ext cx="1409" cy="964"/>
              <a:chOff x="5648" y="8510"/>
              <a:chExt cx="1409" cy="964"/>
            </a:xfrm>
          </p:grpSpPr>
          <p:grpSp>
            <p:nvGrpSpPr>
              <p:cNvPr id="58" name="Group 11"/>
              <p:cNvGrpSpPr>
                <a:grpSpLocks/>
              </p:cNvGrpSpPr>
              <p:nvPr/>
            </p:nvGrpSpPr>
            <p:grpSpPr bwMode="auto">
              <a:xfrm rot="-2553768">
                <a:off x="5977" y="8973"/>
                <a:ext cx="227" cy="203"/>
                <a:chOff x="8298" y="3931"/>
                <a:chExt cx="709" cy="578"/>
              </a:xfrm>
            </p:grpSpPr>
            <p:sp>
              <p:nvSpPr>
                <p:cNvPr id="255" name="Freeform 12"/>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256" name="Group 13"/>
                <p:cNvGrpSpPr>
                  <a:grpSpLocks/>
                </p:cNvGrpSpPr>
                <p:nvPr/>
              </p:nvGrpSpPr>
              <p:grpSpPr bwMode="auto">
                <a:xfrm>
                  <a:off x="8304" y="3937"/>
                  <a:ext cx="689" cy="567"/>
                  <a:chOff x="8304" y="3937"/>
                  <a:chExt cx="689" cy="567"/>
                </a:xfrm>
              </p:grpSpPr>
              <p:grpSp>
                <p:nvGrpSpPr>
                  <p:cNvPr id="257" name="Group 14"/>
                  <p:cNvGrpSpPr>
                    <a:grpSpLocks/>
                  </p:cNvGrpSpPr>
                  <p:nvPr/>
                </p:nvGrpSpPr>
                <p:grpSpPr bwMode="auto">
                  <a:xfrm>
                    <a:off x="8304" y="3937"/>
                    <a:ext cx="689" cy="567"/>
                    <a:chOff x="8304" y="3937"/>
                    <a:chExt cx="689" cy="567"/>
                  </a:xfrm>
                </p:grpSpPr>
                <p:sp>
                  <p:nvSpPr>
                    <p:cNvPr id="264" name="Freeform 15"/>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5" name="Freeform 16"/>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6" name="Freeform 17"/>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7" name="Freeform 18"/>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58" name="Group 19"/>
                  <p:cNvGrpSpPr>
                    <a:grpSpLocks/>
                  </p:cNvGrpSpPr>
                  <p:nvPr/>
                </p:nvGrpSpPr>
                <p:grpSpPr bwMode="auto">
                  <a:xfrm>
                    <a:off x="8338" y="4103"/>
                    <a:ext cx="132" cy="283"/>
                    <a:chOff x="6380" y="3245"/>
                    <a:chExt cx="132" cy="283"/>
                  </a:xfrm>
                </p:grpSpPr>
                <p:sp>
                  <p:nvSpPr>
                    <p:cNvPr id="259" name="Freeform 20"/>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0" name="Freeform 21"/>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1" name="Freeform 22"/>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2" name="Freeform 23"/>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63" name="Freeform 24"/>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59" name="Group 25"/>
              <p:cNvGrpSpPr>
                <a:grpSpLocks/>
              </p:cNvGrpSpPr>
              <p:nvPr/>
            </p:nvGrpSpPr>
            <p:grpSpPr bwMode="auto">
              <a:xfrm rot="-7953768">
                <a:off x="5788" y="9139"/>
                <a:ext cx="212" cy="219"/>
                <a:chOff x="8298" y="3931"/>
                <a:chExt cx="709" cy="578"/>
              </a:xfrm>
            </p:grpSpPr>
            <p:sp>
              <p:nvSpPr>
                <p:cNvPr id="242" name="Freeform 26"/>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243" name="Group 27"/>
                <p:cNvGrpSpPr>
                  <a:grpSpLocks/>
                </p:cNvGrpSpPr>
                <p:nvPr/>
              </p:nvGrpSpPr>
              <p:grpSpPr bwMode="auto">
                <a:xfrm>
                  <a:off x="8304" y="3937"/>
                  <a:ext cx="689" cy="567"/>
                  <a:chOff x="8304" y="3937"/>
                  <a:chExt cx="689" cy="567"/>
                </a:xfrm>
              </p:grpSpPr>
              <p:grpSp>
                <p:nvGrpSpPr>
                  <p:cNvPr id="244" name="Group 28"/>
                  <p:cNvGrpSpPr>
                    <a:grpSpLocks/>
                  </p:cNvGrpSpPr>
                  <p:nvPr/>
                </p:nvGrpSpPr>
                <p:grpSpPr bwMode="auto">
                  <a:xfrm>
                    <a:off x="8304" y="3937"/>
                    <a:ext cx="689" cy="567"/>
                    <a:chOff x="8304" y="3937"/>
                    <a:chExt cx="689" cy="567"/>
                  </a:xfrm>
                </p:grpSpPr>
                <p:sp>
                  <p:nvSpPr>
                    <p:cNvPr id="251" name="Freeform 29"/>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2" name="Freeform 30"/>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3" name="Freeform 31"/>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4" name="Freeform 32"/>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45" name="Group 33"/>
                  <p:cNvGrpSpPr>
                    <a:grpSpLocks/>
                  </p:cNvGrpSpPr>
                  <p:nvPr/>
                </p:nvGrpSpPr>
                <p:grpSpPr bwMode="auto">
                  <a:xfrm>
                    <a:off x="8338" y="4103"/>
                    <a:ext cx="132" cy="283"/>
                    <a:chOff x="6380" y="3245"/>
                    <a:chExt cx="132" cy="283"/>
                  </a:xfrm>
                </p:grpSpPr>
                <p:sp>
                  <p:nvSpPr>
                    <p:cNvPr id="246" name="Freeform 34"/>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7" name="Freeform 35"/>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8" name="Freeform 36"/>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9" name="Freeform 37"/>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50" name="Freeform 38"/>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0" name="Group 39"/>
              <p:cNvGrpSpPr>
                <a:grpSpLocks/>
              </p:cNvGrpSpPr>
              <p:nvPr/>
            </p:nvGrpSpPr>
            <p:grpSpPr bwMode="auto">
              <a:xfrm rot="-7953768">
                <a:off x="6108" y="9231"/>
                <a:ext cx="212" cy="219"/>
                <a:chOff x="8298" y="3931"/>
                <a:chExt cx="709" cy="578"/>
              </a:xfrm>
            </p:grpSpPr>
            <p:sp>
              <p:nvSpPr>
                <p:cNvPr id="229" name="Freeform 40"/>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230" name="Group 41"/>
                <p:cNvGrpSpPr>
                  <a:grpSpLocks/>
                </p:cNvGrpSpPr>
                <p:nvPr/>
              </p:nvGrpSpPr>
              <p:grpSpPr bwMode="auto">
                <a:xfrm>
                  <a:off x="8304" y="3937"/>
                  <a:ext cx="689" cy="567"/>
                  <a:chOff x="8304" y="3937"/>
                  <a:chExt cx="689" cy="567"/>
                </a:xfrm>
              </p:grpSpPr>
              <p:grpSp>
                <p:nvGrpSpPr>
                  <p:cNvPr id="231" name="Group 42"/>
                  <p:cNvGrpSpPr>
                    <a:grpSpLocks/>
                  </p:cNvGrpSpPr>
                  <p:nvPr/>
                </p:nvGrpSpPr>
                <p:grpSpPr bwMode="auto">
                  <a:xfrm>
                    <a:off x="8304" y="3937"/>
                    <a:ext cx="689" cy="567"/>
                    <a:chOff x="8304" y="3937"/>
                    <a:chExt cx="689" cy="567"/>
                  </a:xfrm>
                </p:grpSpPr>
                <p:sp>
                  <p:nvSpPr>
                    <p:cNvPr id="238" name="Freeform 43"/>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9" name="Freeform 44"/>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0" name="Freeform 45"/>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41" name="Freeform 46"/>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32" name="Group 47"/>
                  <p:cNvGrpSpPr>
                    <a:grpSpLocks/>
                  </p:cNvGrpSpPr>
                  <p:nvPr/>
                </p:nvGrpSpPr>
                <p:grpSpPr bwMode="auto">
                  <a:xfrm>
                    <a:off x="8338" y="4103"/>
                    <a:ext cx="132" cy="283"/>
                    <a:chOff x="6380" y="3245"/>
                    <a:chExt cx="132" cy="283"/>
                  </a:xfrm>
                </p:grpSpPr>
                <p:sp>
                  <p:nvSpPr>
                    <p:cNvPr id="233" name="Freeform 48"/>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4" name="Freeform 49"/>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5" name="Freeform 50"/>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6" name="Freeform 51"/>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37" name="Freeform 52"/>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1" name="Group 53"/>
              <p:cNvGrpSpPr>
                <a:grpSpLocks/>
              </p:cNvGrpSpPr>
              <p:nvPr/>
            </p:nvGrpSpPr>
            <p:grpSpPr bwMode="auto">
              <a:xfrm rot="-7953768">
                <a:off x="5652" y="8618"/>
                <a:ext cx="212" cy="219"/>
                <a:chOff x="8298" y="3931"/>
                <a:chExt cx="709" cy="578"/>
              </a:xfrm>
            </p:grpSpPr>
            <p:sp>
              <p:nvSpPr>
                <p:cNvPr id="216" name="Freeform 54"/>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217" name="Group 55"/>
                <p:cNvGrpSpPr>
                  <a:grpSpLocks/>
                </p:cNvGrpSpPr>
                <p:nvPr/>
              </p:nvGrpSpPr>
              <p:grpSpPr bwMode="auto">
                <a:xfrm>
                  <a:off x="8304" y="3937"/>
                  <a:ext cx="689" cy="567"/>
                  <a:chOff x="8304" y="3937"/>
                  <a:chExt cx="689" cy="567"/>
                </a:xfrm>
              </p:grpSpPr>
              <p:grpSp>
                <p:nvGrpSpPr>
                  <p:cNvPr id="218" name="Group 56"/>
                  <p:cNvGrpSpPr>
                    <a:grpSpLocks/>
                  </p:cNvGrpSpPr>
                  <p:nvPr/>
                </p:nvGrpSpPr>
                <p:grpSpPr bwMode="auto">
                  <a:xfrm>
                    <a:off x="8304" y="3937"/>
                    <a:ext cx="689" cy="567"/>
                    <a:chOff x="8304" y="3937"/>
                    <a:chExt cx="689" cy="567"/>
                  </a:xfrm>
                </p:grpSpPr>
                <p:sp>
                  <p:nvSpPr>
                    <p:cNvPr id="225" name="Freeform 57"/>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6" name="Freeform 58"/>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7" name="Freeform 59"/>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8" name="Freeform 60"/>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19" name="Group 61"/>
                  <p:cNvGrpSpPr>
                    <a:grpSpLocks/>
                  </p:cNvGrpSpPr>
                  <p:nvPr/>
                </p:nvGrpSpPr>
                <p:grpSpPr bwMode="auto">
                  <a:xfrm>
                    <a:off x="8338" y="4103"/>
                    <a:ext cx="132" cy="283"/>
                    <a:chOff x="6380" y="3245"/>
                    <a:chExt cx="132" cy="283"/>
                  </a:xfrm>
                </p:grpSpPr>
                <p:sp>
                  <p:nvSpPr>
                    <p:cNvPr id="220" name="Freeform 62"/>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1" name="Freeform 63"/>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2" name="Freeform 64"/>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3" name="Freeform 65"/>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24" name="Freeform 66"/>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2" name="Group 67"/>
              <p:cNvGrpSpPr>
                <a:grpSpLocks/>
              </p:cNvGrpSpPr>
              <p:nvPr/>
            </p:nvGrpSpPr>
            <p:grpSpPr bwMode="auto">
              <a:xfrm rot="-7953768">
                <a:off x="5730" y="8914"/>
                <a:ext cx="212" cy="219"/>
                <a:chOff x="8298" y="3931"/>
                <a:chExt cx="709" cy="578"/>
              </a:xfrm>
            </p:grpSpPr>
            <p:sp>
              <p:nvSpPr>
                <p:cNvPr id="203" name="Freeform 68"/>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204" name="Group 69"/>
                <p:cNvGrpSpPr>
                  <a:grpSpLocks/>
                </p:cNvGrpSpPr>
                <p:nvPr/>
              </p:nvGrpSpPr>
              <p:grpSpPr bwMode="auto">
                <a:xfrm>
                  <a:off x="8304" y="3937"/>
                  <a:ext cx="689" cy="567"/>
                  <a:chOff x="8304" y="3937"/>
                  <a:chExt cx="689" cy="567"/>
                </a:xfrm>
              </p:grpSpPr>
              <p:grpSp>
                <p:nvGrpSpPr>
                  <p:cNvPr id="205" name="Group 70"/>
                  <p:cNvGrpSpPr>
                    <a:grpSpLocks/>
                  </p:cNvGrpSpPr>
                  <p:nvPr/>
                </p:nvGrpSpPr>
                <p:grpSpPr bwMode="auto">
                  <a:xfrm>
                    <a:off x="8304" y="3937"/>
                    <a:ext cx="689" cy="567"/>
                    <a:chOff x="8304" y="3937"/>
                    <a:chExt cx="689" cy="567"/>
                  </a:xfrm>
                </p:grpSpPr>
                <p:sp>
                  <p:nvSpPr>
                    <p:cNvPr id="212" name="Freeform 71"/>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3" name="Freeform 72"/>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4" name="Freeform 73"/>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5" name="Freeform 74"/>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06" name="Group 75"/>
                  <p:cNvGrpSpPr>
                    <a:grpSpLocks/>
                  </p:cNvGrpSpPr>
                  <p:nvPr/>
                </p:nvGrpSpPr>
                <p:grpSpPr bwMode="auto">
                  <a:xfrm>
                    <a:off x="8338" y="4103"/>
                    <a:ext cx="132" cy="283"/>
                    <a:chOff x="6380" y="3245"/>
                    <a:chExt cx="132" cy="283"/>
                  </a:xfrm>
                </p:grpSpPr>
                <p:sp>
                  <p:nvSpPr>
                    <p:cNvPr id="207" name="Freeform 76"/>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8" name="Freeform 77"/>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9" name="Freeform 78"/>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0" name="Freeform 79"/>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11" name="Freeform 80"/>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3" name="Group 81"/>
              <p:cNvGrpSpPr>
                <a:grpSpLocks/>
              </p:cNvGrpSpPr>
              <p:nvPr/>
            </p:nvGrpSpPr>
            <p:grpSpPr bwMode="auto">
              <a:xfrm rot="-13353768">
                <a:off x="6257" y="8747"/>
                <a:ext cx="227" cy="204"/>
                <a:chOff x="8298" y="3931"/>
                <a:chExt cx="709" cy="578"/>
              </a:xfrm>
            </p:grpSpPr>
            <p:sp>
              <p:nvSpPr>
                <p:cNvPr id="190" name="Freeform 82"/>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91" name="Group 83"/>
                <p:cNvGrpSpPr>
                  <a:grpSpLocks/>
                </p:cNvGrpSpPr>
                <p:nvPr/>
              </p:nvGrpSpPr>
              <p:grpSpPr bwMode="auto">
                <a:xfrm>
                  <a:off x="8304" y="3937"/>
                  <a:ext cx="689" cy="567"/>
                  <a:chOff x="8304" y="3937"/>
                  <a:chExt cx="689" cy="567"/>
                </a:xfrm>
              </p:grpSpPr>
              <p:grpSp>
                <p:nvGrpSpPr>
                  <p:cNvPr id="192" name="Group 84"/>
                  <p:cNvGrpSpPr>
                    <a:grpSpLocks/>
                  </p:cNvGrpSpPr>
                  <p:nvPr/>
                </p:nvGrpSpPr>
                <p:grpSpPr bwMode="auto">
                  <a:xfrm>
                    <a:off x="8304" y="3937"/>
                    <a:ext cx="689" cy="567"/>
                    <a:chOff x="8304" y="3937"/>
                    <a:chExt cx="689" cy="567"/>
                  </a:xfrm>
                </p:grpSpPr>
                <p:sp>
                  <p:nvSpPr>
                    <p:cNvPr id="199" name="Freeform 85"/>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0" name="Freeform 86"/>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1" name="Freeform 87"/>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02" name="Freeform 88"/>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93" name="Group 89"/>
                  <p:cNvGrpSpPr>
                    <a:grpSpLocks/>
                  </p:cNvGrpSpPr>
                  <p:nvPr/>
                </p:nvGrpSpPr>
                <p:grpSpPr bwMode="auto">
                  <a:xfrm>
                    <a:off x="8338" y="4103"/>
                    <a:ext cx="132" cy="283"/>
                    <a:chOff x="6380" y="3245"/>
                    <a:chExt cx="132" cy="283"/>
                  </a:xfrm>
                </p:grpSpPr>
                <p:sp>
                  <p:nvSpPr>
                    <p:cNvPr id="194" name="Freeform 90"/>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5" name="Freeform 91"/>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6" name="Freeform 92"/>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7" name="Freeform 93"/>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98" name="Freeform 94"/>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4" name="Group 95"/>
              <p:cNvGrpSpPr>
                <a:grpSpLocks/>
              </p:cNvGrpSpPr>
              <p:nvPr/>
            </p:nvGrpSpPr>
            <p:grpSpPr bwMode="auto">
              <a:xfrm rot="-2553768">
                <a:off x="6458" y="9142"/>
                <a:ext cx="226" cy="203"/>
                <a:chOff x="8298" y="3931"/>
                <a:chExt cx="709" cy="578"/>
              </a:xfrm>
            </p:grpSpPr>
            <p:sp>
              <p:nvSpPr>
                <p:cNvPr id="177" name="Freeform 96"/>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78" name="Group 97"/>
                <p:cNvGrpSpPr>
                  <a:grpSpLocks/>
                </p:cNvGrpSpPr>
                <p:nvPr/>
              </p:nvGrpSpPr>
              <p:grpSpPr bwMode="auto">
                <a:xfrm>
                  <a:off x="8304" y="3937"/>
                  <a:ext cx="689" cy="567"/>
                  <a:chOff x="8304" y="3937"/>
                  <a:chExt cx="689" cy="567"/>
                </a:xfrm>
              </p:grpSpPr>
              <p:grpSp>
                <p:nvGrpSpPr>
                  <p:cNvPr id="179" name="Group 98"/>
                  <p:cNvGrpSpPr>
                    <a:grpSpLocks/>
                  </p:cNvGrpSpPr>
                  <p:nvPr/>
                </p:nvGrpSpPr>
                <p:grpSpPr bwMode="auto">
                  <a:xfrm>
                    <a:off x="8304" y="3937"/>
                    <a:ext cx="689" cy="567"/>
                    <a:chOff x="8304" y="3937"/>
                    <a:chExt cx="689" cy="567"/>
                  </a:xfrm>
                </p:grpSpPr>
                <p:sp>
                  <p:nvSpPr>
                    <p:cNvPr id="186" name="Freeform 99"/>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7" name="Freeform 100"/>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8" name="Freeform 101"/>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9" name="Freeform 102"/>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80" name="Group 103"/>
                  <p:cNvGrpSpPr>
                    <a:grpSpLocks/>
                  </p:cNvGrpSpPr>
                  <p:nvPr/>
                </p:nvGrpSpPr>
                <p:grpSpPr bwMode="auto">
                  <a:xfrm>
                    <a:off x="8338" y="4103"/>
                    <a:ext cx="132" cy="283"/>
                    <a:chOff x="6380" y="3245"/>
                    <a:chExt cx="132" cy="283"/>
                  </a:xfrm>
                </p:grpSpPr>
                <p:sp>
                  <p:nvSpPr>
                    <p:cNvPr id="181" name="Freeform 104"/>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2" name="Freeform 105"/>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3" name="Freeform 106"/>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4" name="Freeform 107"/>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85" name="Freeform 108"/>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5" name="Group 109"/>
              <p:cNvGrpSpPr>
                <a:grpSpLocks/>
              </p:cNvGrpSpPr>
              <p:nvPr/>
            </p:nvGrpSpPr>
            <p:grpSpPr bwMode="auto">
              <a:xfrm rot="-7953768">
                <a:off x="6504" y="8741"/>
                <a:ext cx="212" cy="219"/>
                <a:chOff x="8298" y="3931"/>
                <a:chExt cx="709" cy="578"/>
              </a:xfrm>
            </p:grpSpPr>
            <p:sp>
              <p:nvSpPr>
                <p:cNvPr id="164" name="Freeform 110"/>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65" name="Group 111"/>
                <p:cNvGrpSpPr>
                  <a:grpSpLocks/>
                </p:cNvGrpSpPr>
                <p:nvPr/>
              </p:nvGrpSpPr>
              <p:grpSpPr bwMode="auto">
                <a:xfrm>
                  <a:off x="8304" y="3937"/>
                  <a:ext cx="689" cy="567"/>
                  <a:chOff x="8304" y="3937"/>
                  <a:chExt cx="689" cy="567"/>
                </a:xfrm>
              </p:grpSpPr>
              <p:grpSp>
                <p:nvGrpSpPr>
                  <p:cNvPr id="166" name="Group 112"/>
                  <p:cNvGrpSpPr>
                    <a:grpSpLocks/>
                  </p:cNvGrpSpPr>
                  <p:nvPr/>
                </p:nvGrpSpPr>
                <p:grpSpPr bwMode="auto">
                  <a:xfrm>
                    <a:off x="8304" y="3937"/>
                    <a:ext cx="689" cy="567"/>
                    <a:chOff x="8304" y="3937"/>
                    <a:chExt cx="689" cy="567"/>
                  </a:xfrm>
                </p:grpSpPr>
                <p:sp>
                  <p:nvSpPr>
                    <p:cNvPr id="173" name="Freeform 113"/>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4" name="Freeform 114"/>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5" name="Freeform 115"/>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6" name="Freeform 116"/>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67" name="Group 117"/>
                  <p:cNvGrpSpPr>
                    <a:grpSpLocks/>
                  </p:cNvGrpSpPr>
                  <p:nvPr/>
                </p:nvGrpSpPr>
                <p:grpSpPr bwMode="auto">
                  <a:xfrm>
                    <a:off x="8338" y="4103"/>
                    <a:ext cx="132" cy="283"/>
                    <a:chOff x="6380" y="3245"/>
                    <a:chExt cx="132" cy="283"/>
                  </a:xfrm>
                </p:grpSpPr>
                <p:sp>
                  <p:nvSpPr>
                    <p:cNvPr id="168" name="Freeform 118"/>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9" name="Freeform 119"/>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0" name="Freeform 120"/>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1" name="Freeform 121"/>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72" name="Freeform 122"/>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6" name="Group 123"/>
              <p:cNvGrpSpPr>
                <a:grpSpLocks/>
              </p:cNvGrpSpPr>
              <p:nvPr/>
            </p:nvGrpSpPr>
            <p:grpSpPr bwMode="auto">
              <a:xfrm rot="-7953768">
                <a:off x="6401" y="8958"/>
                <a:ext cx="212" cy="218"/>
                <a:chOff x="8298" y="3931"/>
                <a:chExt cx="709" cy="578"/>
              </a:xfrm>
            </p:grpSpPr>
            <p:sp>
              <p:nvSpPr>
                <p:cNvPr id="151" name="Freeform 124"/>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52" name="Group 125"/>
                <p:cNvGrpSpPr>
                  <a:grpSpLocks/>
                </p:cNvGrpSpPr>
                <p:nvPr/>
              </p:nvGrpSpPr>
              <p:grpSpPr bwMode="auto">
                <a:xfrm>
                  <a:off x="8304" y="3937"/>
                  <a:ext cx="689" cy="567"/>
                  <a:chOff x="8304" y="3937"/>
                  <a:chExt cx="689" cy="567"/>
                </a:xfrm>
              </p:grpSpPr>
              <p:grpSp>
                <p:nvGrpSpPr>
                  <p:cNvPr id="153" name="Group 126"/>
                  <p:cNvGrpSpPr>
                    <a:grpSpLocks/>
                  </p:cNvGrpSpPr>
                  <p:nvPr/>
                </p:nvGrpSpPr>
                <p:grpSpPr bwMode="auto">
                  <a:xfrm>
                    <a:off x="8304" y="3937"/>
                    <a:ext cx="689" cy="567"/>
                    <a:chOff x="8304" y="3937"/>
                    <a:chExt cx="689" cy="567"/>
                  </a:xfrm>
                </p:grpSpPr>
                <p:sp>
                  <p:nvSpPr>
                    <p:cNvPr id="160" name="Freeform 127"/>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1" name="Freeform 128"/>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2" name="Freeform 129"/>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63" name="Freeform 130"/>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54" name="Group 131"/>
                  <p:cNvGrpSpPr>
                    <a:grpSpLocks/>
                  </p:cNvGrpSpPr>
                  <p:nvPr/>
                </p:nvGrpSpPr>
                <p:grpSpPr bwMode="auto">
                  <a:xfrm>
                    <a:off x="8338" y="4103"/>
                    <a:ext cx="132" cy="283"/>
                    <a:chOff x="6380" y="3245"/>
                    <a:chExt cx="132" cy="283"/>
                  </a:xfrm>
                </p:grpSpPr>
                <p:sp>
                  <p:nvSpPr>
                    <p:cNvPr id="155" name="Freeform 132"/>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6" name="Freeform 133"/>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7" name="Freeform 134"/>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8" name="Freeform 135"/>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9" name="Freeform 136"/>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7" name="Group 137"/>
              <p:cNvGrpSpPr>
                <a:grpSpLocks/>
              </p:cNvGrpSpPr>
              <p:nvPr/>
            </p:nvGrpSpPr>
            <p:grpSpPr bwMode="auto">
              <a:xfrm rot="-7953768">
                <a:off x="6404" y="8529"/>
                <a:ext cx="212" cy="219"/>
                <a:chOff x="8298" y="3931"/>
                <a:chExt cx="709" cy="578"/>
              </a:xfrm>
            </p:grpSpPr>
            <p:sp>
              <p:nvSpPr>
                <p:cNvPr id="138" name="Freeform 138"/>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39" name="Group 139"/>
                <p:cNvGrpSpPr>
                  <a:grpSpLocks/>
                </p:cNvGrpSpPr>
                <p:nvPr/>
              </p:nvGrpSpPr>
              <p:grpSpPr bwMode="auto">
                <a:xfrm>
                  <a:off x="8304" y="3937"/>
                  <a:ext cx="689" cy="567"/>
                  <a:chOff x="8304" y="3937"/>
                  <a:chExt cx="689" cy="567"/>
                </a:xfrm>
              </p:grpSpPr>
              <p:grpSp>
                <p:nvGrpSpPr>
                  <p:cNvPr id="140" name="Group 140"/>
                  <p:cNvGrpSpPr>
                    <a:grpSpLocks/>
                  </p:cNvGrpSpPr>
                  <p:nvPr/>
                </p:nvGrpSpPr>
                <p:grpSpPr bwMode="auto">
                  <a:xfrm>
                    <a:off x="8304" y="3937"/>
                    <a:ext cx="689" cy="567"/>
                    <a:chOff x="8304" y="3937"/>
                    <a:chExt cx="689" cy="567"/>
                  </a:xfrm>
                </p:grpSpPr>
                <p:sp>
                  <p:nvSpPr>
                    <p:cNvPr id="147" name="Freeform 141"/>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8" name="Freeform 142"/>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9" name="Freeform 143"/>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50" name="Freeform 144"/>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41" name="Group 145"/>
                  <p:cNvGrpSpPr>
                    <a:grpSpLocks/>
                  </p:cNvGrpSpPr>
                  <p:nvPr/>
                </p:nvGrpSpPr>
                <p:grpSpPr bwMode="auto">
                  <a:xfrm>
                    <a:off x="8338" y="4103"/>
                    <a:ext cx="132" cy="283"/>
                    <a:chOff x="6380" y="3245"/>
                    <a:chExt cx="132" cy="283"/>
                  </a:xfrm>
                </p:grpSpPr>
                <p:sp>
                  <p:nvSpPr>
                    <p:cNvPr id="142" name="Freeform 146"/>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3" name="Freeform 147"/>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4" name="Freeform 148"/>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5" name="Freeform 149"/>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46" name="Freeform 150"/>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8" name="Group 151"/>
              <p:cNvGrpSpPr>
                <a:grpSpLocks/>
              </p:cNvGrpSpPr>
              <p:nvPr/>
            </p:nvGrpSpPr>
            <p:grpSpPr bwMode="auto">
              <a:xfrm rot="-7953768">
                <a:off x="5974" y="8751"/>
                <a:ext cx="212" cy="219"/>
                <a:chOff x="8298" y="3931"/>
                <a:chExt cx="709" cy="578"/>
              </a:xfrm>
            </p:grpSpPr>
            <p:sp>
              <p:nvSpPr>
                <p:cNvPr id="125" name="Freeform 152"/>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26" name="Group 153"/>
                <p:cNvGrpSpPr>
                  <a:grpSpLocks/>
                </p:cNvGrpSpPr>
                <p:nvPr/>
              </p:nvGrpSpPr>
              <p:grpSpPr bwMode="auto">
                <a:xfrm>
                  <a:off x="8304" y="3937"/>
                  <a:ext cx="689" cy="567"/>
                  <a:chOff x="8304" y="3937"/>
                  <a:chExt cx="689" cy="567"/>
                </a:xfrm>
              </p:grpSpPr>
              <p:grpSp>
                <p:nvGrpSpPr>
                  <p:cNvPr id="127" name="Group 154"/>
                  <p:cNvGrpSpPr>
                    <a:grpSpLocks/>
                  </p:cNvGrpSpPr>
                  <p:nvPr/>
                </p:nvGrpSpPr>
                <p:grpSpPr bwMode="auto">
                  <a:xfrm>
                    <a:off x="8304" y="3937"/>
                    <a:ext cx="689" cy="567"/>
                    <a:chOff x="8304" y="3937"/>
                    <a:chExt cx="689" cy="567"/>
                  </a:xfrm>
                </p:grpSpPr>
                <p:sp>
                  <p:nvSpPr>
                    <p:cNvPr id="134" name="Freeform 155"/>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5" name="Freeform 156"/>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6" name="Freeform 157"/>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7" name="Freeform 158"/>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28" name="Group 159"/>
                  <p:cNvGrpSpPr>
                    <a:grpSpLocks/>
                  </p:cNvGrpSpPr>
                  <p:nvPr/>
                </p:nvGrpSpPr>
                <p:grpSpPr bwMode="auto">
                  <a:xfrm>
                    <a:off x="8338" y="4103"/>
                    <a:ext cx="132" cy="283"/>
                    <a:chOff x="6380" y="3245"/>
                    <a:chExt cx="132" cy="283"/>
                  </a:xfrm>
                </p:grpSpPr>
                <p:sp>
                  <p:nvSpPr>
                    <p:cNvPr id="129" name="Freeform 160"/>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0" name="Freeform 161"/>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1" name="Freeform 162"/>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2" name="Freeform 163"/>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33" name="Freeform 164"/>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69" name="Group 165"/>
              <p:cNvGrpSpPr>
                <a:grpSpLocks/>
              </p:cNvGrpSpPr>
              <p:nvPr/>
            </p:nvGrpSpPr>
            <p:grpSpPr bwMode="auto">
              <a:xfrm rot="-7953768">
                <a:off x="5934" y="8506"/>
                <a:ext cx="212" cy="219"/>
                <a:chOff x="8298" y="3931"/>
                <a:chExt cx="709" cy="578"/>
              </a:xfrm>
            </p:grpSpPr>
            <p:sp>
              <p:nvSpPr>
                <p:cNvPr id="112" name="Freeform 166"/>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13" name="Group 167"/>
                <p:cNvGrpSpPr>
                  <a:grpSpLocks/>
                </p:cNvGrpSpPr>
                <p:nvPr/>
              </p:nvGrpSpPr>
              <p:grpSpPr bwMode="auto">
                <a:xfrm>
                  <a:off x="8304" y="3937"/>
                  <a:ext cx="689" cy="567"/>
                  <a:chOff x="8304" y="3937"/>
                  <a:chExt cx="689" cy="567"/>
                </a:xfrm>
              </p:grpSpPr>
              <p:grpSp>
                <p:nvGrpSpPr>
                  <p:cNvPr id="114" name="Group 168"/>
                  <p:cNvGrpSpPr>
                    <a:grpSpLocks/>
                  </p:cNvGrpSpPr>
                  <p:nvPr/>
                </p:nvGrpSpPr>
                <p:grpSpPr bwMode="auto">
                  <a:xfrm>
                    <a:off x="8304" y="3937"/>
                    <a:ext cx="689" cy="567"/>
                    <a:chOff x="8304" y="3937"/>
                    <a:chExt cx="689" cy="567"/>
                  </a:xfrm>
                </p:grpSpPr>
                <p:sp>
                  <p:nvSpPr>
                    <p:cNvPr id="121" name="Freeform 169"/>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2" name="Freeform 170"/>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3" name="Freeform 171"/>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4" name="Freeform 172"/>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15" name="Group 173"/>
                  <p:cNvGrpSpPr>
                    <a:grpSpLocks/>
                  </p:cNvGrpSpPr>
                  <p:nvPr/>
                </p:nvGrpSpPr>
                <p:grpSpPr bwMode="auto">
                  <a:xfrm>
                    <a:off x="8338" y="4103"/>
                    <a:ext cx="132" cy="283"/>
                    <a:chOff x="6380" y="3245"/>
                    <a:chExt cx="132" cy="283"/>
                  </a:xfrm>
                </p:grpSpPr>
                <p:sp>
                  <p:nvSpPr>
                    <p:cNvPr id="116" name="Freeform 174"/>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7" name="Freeform 175"/>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8" name="Freeform 176"/>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9" name="Freeform 177"/>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20" name="Freeform 178"/>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70" name="Group 179"/>
              <p:cNvGrpSpPr>
                <a:grpSpLocks/>
              </p:cNvGrpSpPr>
              <p:nvPr/>
            </p:nvGrpSpPr>
            <p:grpSpPr bwMode="auto">
              <a:xfrm rot="-13353768">
                <a:off x="6818" y="8527"/>
                <a:ext cx="227" cy="204"/>
                <a:chOff x="8298" y="3931"/>
                <a:chExt cx="709" cy="578"/>
              </a:xfrm>
            </p:grpSpPr>
            <p:sp>
              <p:nvSpPr>
                <p:cNvPr id="99" name="Freeform 180"/>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100" name="Group 181"/>
                <p:cNvGrpSpPr>
                  <a:grpSpLocks/>
                </p:cNvGrpSpPr>
                <p:nvPr/>
              </p:nvGrpSpPr>
              <p:grpSpPr bwMode="auto">
                <a:xfrm>
                  <a:off x="8304" y="3937"/>
                  <a:ext cx="689" cy="567"/>
                  <a:chOff x="8304" y="3937"/>
                  <a:chExt cx="689" cy="567"/>
                </a:xfrm>
              </p:grpSpPr>
              <p:grpSp>
                <p:nvGrpSpPr>
                  <p:cNvPr id="101" name="Group 182"/>
                  <p:cNvGrpSpPr>
                    <a:grpSpLocks/>
                  </p:cNvGrpSpPr>
                  <p:nvPr/>
                </p:nvGrpSpPr>
                <p:grpSpPr bwMode="auto">
                  <a:xfrm>
                    <a:off x="8304" y="3937"/>
                    <a:ext cx="689" cy="567"/>
                    <a:chOff x="8304" y="3937"/>
                    <a:chExt cx="689" cy="567"/>
                  </a:xfrm>
                </p:grpSpPr>
                <p:sp>
                  <p:nvSpPr>
                    <p:cNvPr id="108" name="Freeform 183"/>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9" name="Freeform 184"/>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0" name="Freeform 185"/>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1" name="Freeform 186"/>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02" name="Group 187"/>
                  <p:cNvGrpSpPr>
                    <a:grpSpLocks/>
                  </p:cNvGrpSpPr>
                  <p:nvPr/>
                </p:nvGrpSpPr>
                <p:grpSpPr bwMode="auto">
                  <a:xfrm>
                    <a:off x="8338" y="4103"/>
                    <a:ext cx="132" cy="283"/>
                    <a:chOff x="6380" y="3245"/>
                    <a:chExt cx="132" cy="283"/>
                  </a:xfrm>
                </p:grpSpPr>
                <p:sp>
                  <p:nvSpPr>
                    <p:cNvPr id="103" name="Freeform 188"/>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4" name="Freeform 189"/>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5" name="Freeform 190"/>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6" name="Freeform 191"/>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07" name="Freeform 192"/>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71" name="Group 193"/>
              <p:cNvGrpSpPr>
                <a:grpSpLocks/>
              </p:cNvGrpSpPr>
              <p:nvPr/>
            </p:nvGrpSpPr>
            <p:grpSpPr bwMode="auto">
              <a:xfrm rot="-7953768">
                <a:off x="6842" y="8898"/>
                <a:ext cx="212" cy="218"/>
                <a:chOff x="8298" y="3931"/>
                <a:chExt cx="709" cy="578"/>
              </a:xfrm>
            </p:grpSpPr>
            <p:sp>
              <p:nvSpPr>
                <p:cNvPr id="86" name="Freeform 194"/>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87" name="Group 195"/>
                <p:cNvGrpSpPr>
                  <a:grpSpLocks/>
                </p:cNvGrpSpPr>
                <p:nvPr/>
              </p:nvGrpSpPr>
              <p:grpSpPr bwMode="auto">
                <a:xfrm>
                  <a:off x="8304" y="3937"/>
                  <a:ext cx="689" cy="567"/>
                  <a:chOff x="8304" y="3937"/>
                  <a:chExt cx="689" cy="567"/>
                </a:xfrm>
              </p:grpSpPr>
              <p:grpSp>
                <p:nvGrpSpPr>
                  <p:cNvPr id="88" name="Group 196"/>
                  <p:cNvGrpSpPr>
                    <a:grpSpLocks/>
                  </p:cNvGrpSpPr>
                  <p:nvPr/>
                </p:nvGrpSpPr>
                <p:grpSpPr bwMode="auto">
                  <a:xfrm>
                    <a:off x="8304" y="3937"/>
                    <a:ext cx="689" cy="567"/>
                    <a:chOff x="8304" y="3937"/>
                    <a:chExt cx="689" cy="567"/>
                  </a:xfrm>
                </p:grpSpPr>
                <p:sp>
                  <p:nvSpPr>
                    <p:cNvPr id="95" name="Freeform 197"/>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6" name="Freeform 198"/>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7" name="Freeform 199"/>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8" name="Freeform 200"/>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89" name="Group 201"/>
                  <p:cNvGrpSpPr>
                    <a:grpSpLocks/>
                  </p:cNvGrpSpPr>
                  <p:nvPr/>
                </p:nvGrpSpPr>
                <p:grpSpPr bwMode="auto">
                  <a:xfrm>
                    <a:off x="8338" y="4103"/>
                    <a:ext cx="132" cy="283"/>
                    <a:chOff x="6380" y="3245"/>
                    <a:chExt cx="132" cy="283"/>
                  </a:xfrm>
                </p:grpSpPr>
                <p:sp>
                  <p:nvSpPr>
                    <p:cNvPr id="90" name="Freeform 202"/>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1" name="Freeform 203"/>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2" name="Freeform 204"/>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3" name="Freeform 205"/>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94" name="Freeform 206"/>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nvGrpSpPr>
              <p:cNvPr id="72" name="Group 207"/>
              <p:cNvGrpSpPr>
                <a:grpSpLocks/>
              </p:cNvGrpSpPr>
              <p:nvPr/>
            </p:nvGrpSpPr>
            <p:grpSpPr bwMode="auto">
              <a:xfrm rot="-7953768">
                <a:off x="6833" y="9258"/>
                <a:ext cx="212" cy="219"/>
                <a:chOff x="8298" y="3931"/>
                <a:chExt cx="709" cy="578"/>
              </a:xfrm>
            </p:grpSpPr>
            <p:sp>
              <p:nvSpPr>
                <p:cNvPr id="73" name="Freeform 208"/>
                <p:cNvSpPr>
                  <a:spLocks/>
                </p:cNvSpPr>
                <p:nvPr/>
              </p:nvSpPr>
              <p:spPr bwMode="auto">
                <a:xfrm>
                  <a:off x="8298" y="3931"/>
                  <a:ext cx="709" cy="578"/>
                </a:xfrm>
                <a:custGeom>
                  <a:avLst/>
                  <a:gdLst/>
                  <a:ahLst/>
                  <a:cxnLst>
                    <a:cxn ang="0">
                      <a:pos x="628" y="78"/>
                    </a:cxn>
                    <a:cxn ang="0">
                      <a:pos x="566" y="116"/>
                    </a:cxn>
                    <a:cxn ang="0">
                      <a:pos x="495" y="161"/>
                    </a:cxn>
                    <a:cxn ang="0">
                      <a:pos x="420" y="215"/>
                    </a:cxn>
                    <a:cxn ang="0">
                      <a:pos x="357" y="262"/>
                    </a:cxn>
                    <a:cxn ang="0">
                      <a:pos x="296" y="311"/>
                    </a:cxn>
                    <a:cxn ang="0">
                      <a:pos x="240" y="362"/>
                    </a:cxn>
                    <a:cxn ang="0">
                      <a:pos x="165" y="437"/>
                    </a:cxn>
                    <a:cxn ang="0">
                      <a:pos x="100" y="535"/>
                    </a:cxn>
                    <a:cxn ang="0">
                      <a:pos x="58" y="661"/>
                    </a:cxn>
                    <a:cxn ang="0">
                      <a:pos x="49" y="798"/>
                    </a:cxn>
                    <a:cxn ang="0">
                      <a:pos x="80" y="926"/>
                    </a:cxn>
                    <a:cxn ang="0">
                      <a:pos x="159" y="1028"/>
                    </a:cxn>
                    <a:cxn ang="0">
                      <a:pos x="298" y="1088"/>
                    </a:cxn>
                    <a:cxn ang="0">
                      <a:pos x="491" y="1105"/>
                    </a:cxn>
                    <a:cxn ang="0">
                      <a:pos x="716" y="1091"/>
                    </a:cxn>
                    <a:cxn ang="0">
                      <a:pos x="941" y="1053"/>
                    </a:cxn>
                    <a:cxn ang="0">
                      <a:pos x="1137" y="997"/>
                    </a:cxn>
                    <a:cxn ang="0">
                      <a:pos x="1273" y="931"/>
                    </a:cxn>
                    <a:cxn ang="0">
                      <a:pos x="1341" y="851"/>
                    </a:cxn>
                    <a:cxn ang="0">
                      <a:pos x="1371" y="758"/>
                    </a:cxn>
                    <a:cxn ang="0">
                      <a:pos x="1372" y="662"/>
                    </a:cxn>
                    <a:cxn ang="0">
                      <a:pos x="1355" y="572"/>
                    </a:cxn>
                    <a:cxn ang="0">
                      <a:pos x="1330" y="499"/>
                    </a:cxn>
                    <a:cxn ang="0">
                      <a:pos x="1373" y="490"/>
                    </a:cxn>
                    <a:cxn ang="0">
                      <a:pos x="1394" y="547"/>
                    </a:cxn>
                    <a:cxn ang="0">
                      <a:pos x="1411" y="622"/>
                    </a:cxn>
                    <a:cxn ang="0">
                      <a:pos x="1418" y="709"/>
                    </a:cxn>
                    <a:cxn ang="0">
                      <a:pos x="1411" y="791"/>
                    </a:cxn>
                    <a:cxn ang="0">
                      <a:pos x="1387" y="870"/>
                    </a:cxn>
                    <a:cxn ang="0">
                      <a:pos x="1348" y="925"/>
                    </a:cxn>
                    <a:cxn ang="0">
                      <a:pos x="1277" y="982"/>
                    </a:cxn>
                    <a:cxn ang="0">
                      <a:pos x="1210" y="1017"/>
                    </a:cxn>
                    <a:cxn ang="0">
                      <a:pos x="1129" y="1049"/>
                    </a:cxn>
                    <a:cxn ang="0">
                      <a:pos x="1031" y="1082"/>
                    </a:cxn>
                    <a:cxn ang="0">
                      <a:pos x="918" y="1109"/>
                    </a:cxn>
                    <a:cxn ang="0">
                      <a:pos x="793" y="1130"/>
                    </a:cxn>
                    <a:cxn ang="0">
                      <a:pos x="665" y="1145"/>
                    </a:cxn>
                    <a:cxn ang="0">
                      <a:pos x="540" y="1154"/>
                    </a:cxn>
                    <a:cxn ang="0">
                      <a:pos x="420" y="1152"/>
                    </a:cxn>
                    <a:cxn ang="0">
                      <a:pos x="308" y="1138"/>
                    </a:cxn>
                    <a:cxn ang="0">
                      <a:pos x="212" y="1113"/>
                    </a:cxn>
                    <a:cxn ang="0">
                      <a:pos x="153" y="1084"/>
                    </a:cxn>
                    <a:cxn ang="0">
                      <a:pos x="80" y="1019"/>
                    </a:cxn>
                    <a:cxn ang="0">
                      <a:pos x="41" y="961"/>
                    </a:cxn>
                    <a:cxn ang="0">
                      <a:pos x="16" y="893"/>
                    </a:cxn>
                    <a:cxn ang="0">
                      <a:pos x="3" y="816"/>
                    </a:cxn>
                    <a:cxn ang="0">
                      <a:pos x="1" y="742"/>
                    </a:cxn>
                    <a:cxn ang="0">
                      <a:pos x="7" y="671"/>
                    </a:cxn>
                    <a:cxn ang="0">
                      <a:pos x="21" y="607"/>
                    </a:cxn>
                    <a:cxn ang="0">
                      <a:pos x="42" y="547"/>
                    </a:cxn>
                    <a:cxn ang="0">
                      <a:pos x="77" y="481"/>
                    </a:cxn>
                    <a:cxn ang="0">
                      <a:pos x="124" y="412"/>
                    </a:cxn>
                    <a:cxn ang="0">
                      <a:pos x="177" y="354"/>
                    </a:cxn>
                    <a:cxn ang="0">
                      <a:pos x="231" y="301"/>
                    </a:cxn>
                    <a:cxn ang="0">
                      <a:pos x="293" y="251"/>
                    </a:cxn>
                    <a:cxn ang="0">
                      <a:pos x="377" y="188"/>
                    </a:cxn>
                    <a:cxn ang="0">
                      <a:pos x="459" y="132"/>
                    </a:cxn>
                    <a:cxn ang="0">
                      <a:pos x="540" y="79"/>
                    </a:cxn>
                    <a:cxn ang="0">
                      <a:pos x="608" y="37"/>
                    </a:cxn>
                    <a:cxn ang="0">
                      <a:pos x="665" y="3"/>
                    </a:cxn>
                  </a:cxnLst>
                  <a:rect l="0" t="0" r="r" b="b"/>
                  <a:pathLst>
                    <a:path w="1418" h="1154">
                      <a:moveTo>
                        <a:pt x="690" y="43"/>
                      </a:moveTo>
                      <a:lnTo>
                        <a:pt x="688" y="43"/>
                      </a:lnTo>
                      <a:lnTo>
                        <a:pt x="683" y="47"/>
                      </a:lnTo>
                      <a:lnTo>
                        <a:pt x="678" y="49"/>
                      </a:lnTo>
                      <a:lnTo>
                        <a:pt x="675" y="51"/>
                      </a:lnTo>
                      <a:lnTo>
                        <a:pt x="669" y="54"/>
                      </a:lnTo>
                      <a:lnTo>
                        <a:pt x="665" y="57"/>
                      </a:lnTo>
                      <a:lnTo>
                        <a:pt x="658" y="59"/>
                      </a:lnTo>
                      <a:lnTo>
                        <a:pt x="652" y="64"/>
                      </a:lnTo>
                      <a:lnTo>
                        <a:pt x="644" y="69"/>
                      </a:lnTo>
                      <a:lnTo>
                        <a:pt x="637" y="73"/>
                      </a:lnTo>
                      <a:lnTo>
                        <a:pt x="628" y="78"/>
                      </a:lnTo>
                      <a:lnTo>
                        <a:pt x="620" y="82"/>
                      </a:lnTo>
                      <a:lnTo>
                        <a:pt x="616" y="85"/>
                      </a:lnTo>
                      <a:lnTo>
                        <a:pt x="611" y="88"/>
                      </a:lnTo>
                      <a:lnTo>
                        <a:pt x="607" y="92"/>
                      </a:lnTo>
                      <a:lnTo>
                        <a:pt x="602" y="94"/>
                      </a:lnTo>
                      <a:lnTo>
                        <a:pt x="597" y="96"/>
                      </a:lnTo>
                      <a:lnTo>
                        <a:pt x="592" y="100"/>
                      </a:lnTo>
                      <a:lnTo>
                        <a:pt x="586" y="103"/>
                      </a:lnTo>
                      <a:lnTo>
                        <a:pt x="582" y="106"/>
                      </a:lnTo>
                      <a:lnTo>
                        <a:pt x="576" y="109"/>
                      </a:lnTo>
                      <a:lnTo>
                        <a:pt x="570" y="112"/>
                      </a:lnTo>
                      <a:lnTo>
                        <a:pt x="566" y="116"/>
                      </a:lnTo>
                      <a:lnTo>
                        <a:pt x="560" y="119"/>
                      </a:lnTo>
                      <a:lnTo>
                        <a:pt x="554" y="122"/>
                      </a:lnTo>
                      <a:lnTo>
                        <a:pt x="548" y="127"/>
                      </a:lnTo>
                      <a:lnTo>
                        <a:pt x="543" y="129"/>
                      </a:lnTo>
                      <a:lnTo>
                        <a:pt x="537" y="134"/>
                      </a:lnTo>
                      <a:lnTo>
                        <a:pt x="530" y="137"/>
                      </a:lnTo>
                      <a:lnTo>
                        <a:pt x="526" y="142"/>
                      </a:lnTo>
                      <a:lnTo>
                        <a:pt x="520" y="145"/>
                      </a:lnTo>
                      <a:lnTo>
                        <a:pt x="514" y="150"/>
                      </a:lnTo>
                      <a:lnTo>
                        <a:pt x="507" y="153"/>
                      </a:lnTo>
                      <a:lnTo>
                        <a:pt x="502" y="157"/>
                      </a:lnTo>
                      <a:lnTo>
                        <a:pt x="495" y="161"/>
                      </a:lnTo>
                      <a:lnTo>
                        <a:pt x="490" y="166"/>
                      </a:lnTo>
                      <a:lnTo>
                        <a:pt x="482" y="169"/>
                      </a:lnTo>
                      <a:lnTo>
                        <a:pt x="478" y="174"/>
                      </a:lnTo>
                      <a:lnTo>
                        <a:pt x="470" y="179"/>
                      </a:lnTo>
                      <a:lnTo>
                        <a:pt x="465" y="183"/>
                      </a:lnTo>
                      <a:lnTo>
                        <a:pt x="457" y="188"/>
                      </a:lnTo>
                      <a:lnTo>
                        <a:pt x="451" y="192"/>
                      </a:lnTo>
                      <a:lnTo>
                        <a:pt x="445" y="197"/>
                      </a:lnTo>
                      <a:lnTo>
                        <a:pt x="440" y="201"/>
                      </a:lnTo>
                      <a:lnTo>
                        <a:pt x="432" y="206"/>
                      </a:lnTo>
                      <a:lnTo>
                        <a:pt x="426" y="211"/>
                      </a:lnTo>
                      <a:lnTo>
                        <a:pt x="420" y="215"/>
                      </a:lnTo>
                      <a:lnTo>
                        <a:pt x="415" y="221"/>
                      </a:lnTo>
                      <a:lnTo>
                        <a:pt x="409" y="224"/>
                      </a:lnTo>
                      <a:lnTo>
                        <a:pt x="404" y="228"/>
                      </a:lnTo>
                      <a:lnTo>
                        <a:pt x="398" y="231"/>
                      </a:lnTo>
                      <a:lnTo>
                        <a:pt x="393" y="235"/>
                      </a:lnTo>
                      <a:lnTo>
                        <a:pt x="388" y="238"/>
                      </a:lnTo>
                      <a:lnTo>
                        <a:pt x="382" y="243"/>
                      </a:lnTo>
                      <a:lnTo>
                        <a:pt x="377" y="246"/>
                      </a:lnTo>
                      <a:lnTo>
                        <a:pt x="373" y="251"/>
                      </a:lnTo>
                      <a:lnTo>
                        <a:pt x="367" y="254"/>
                      </a:lnTo>
                      <a:lnTo>
                        <a:pt x="363" y="258"/>
                      </a:lnTo>
                      <a:lnTo>
                        <a:pt x="357" y="262"/>
                      </a:lnTo>
                      <a:lnTo>
                        <a:pt x="352" y="267"/>
                      </a:lnTo>
                      <a:lnTo>
                        <a:pt x="347" y="270"/>
                      </a:lnTo>
                      <a:lnTo>
                        <a:pt x="341" y="275"/>
                      </a:lnTo>
                      <a:lnTo>
                        <a:pt x="336" y="278"/>
                      </a:lnTo>
                      <a:lnTo>
                        <a:pt x="332" y="283"/>
                      </a:lnTo>
                      <a:lnTo>
                        <a:pt x="326" y="287"/>
                      </a:lnTo>
                      <a:lnTo>
                        <a:pt x="321" y="291"/>
                      </a:lnTo>
                      <a:lnTo>
                        <a:pt x="316" y="295"/>
                      </a:lnTo>
                      <a:lnTo>
                        <a:pt x="311" y="300"/>
                      </a:lnTo>
                      <a:lnTo>
                        <a:pt x="305" y="303"/>
                      </a:lnTo>
                      <a:lnTo>
                        <a:pt x="301" y="308"/>
                      </a:lnTo>
                      <a:lnTo>
                        <a:pt x="296" y="311"/>
                      </a:lnTo>
                      <a:lnTo>
                        <a:pt x="292" y="316"/>
                      </a:lnTo>
                      <a:lnTo>
                        <a:pt x="286" y="321"/>
                      </a:lnTo>
                      <a:lnTo>
                        <a:pt x="282" y="324"/>
                      </a:lnTo>
                      <a:lnTo>
                        <a:pt x="277" y="329"/>
                      </a:lnTo>
                      <a:lnTo>
                        <a:pt x="272" y="333"/>
                      </a:lnTo>
                      <a:lnTo>
                        <a:pt x="268" y="337"/>
                      </a:lnTo>
                      <a:lnTo>
                        <a:pt x="262" y="341"/>
                      </a:lnTo>
                      <a:lnTo>
                        <a:pt x="258" y="346"/>
                      </a:lnTo>
                      <a:lnTo>
                        <a:pt x="254" y="350"/>
                      </a:lnTo>
                      <a:lnTo>
                        <a:pt x="250" y="354"/>
                      </a:lnTo>
                      <a:lnTo>
                        <a:pt x="245" y="358"/>
                      </a:lnTo>
                      <a:lnTo>
                        <a:pt x="240" y="362"/>
                      </a:lnTo>
                      <a:lnTo>
                        <a:pt x="235" y="366"/>
                      </a:lnTo>
                      <a:lnTo>
                        <a:pt x="227" y="373"/>
                      </a:lnTo>
                      <a:lnTo>
                        <a:pt x="219" y="382"/>
                      </a:lnTo>
                      <a:lnTo>
                        <a:pt x="214" y="386"/>
                      </a:lnTo>
                      <a:lnTo>
                        <a:pt x="210" y="390"/>
                      </a:lnTo>
                      <a:lnTo>
                        <a:pt x="205" y="394"/>
                      </a:lnTo>
                      <a:lnTo>
                        <a:pt x="202" y="398"/>
                      </a:lnTo>
                      <a:lnTo>
                        <a:pt x="194" y="406"/>
                      </a:lnTo>
                      <a:lnTo>
                        <a:pt x="187" y="414"/>
                      </a:lnTo>
                      <a:lnTo>
                        <a:pt x="179" y="421"/>
                      </a:lnTo>
                      <a:lnTo>
                        <a:pt x="172" y="429"/>
                      </a:lnTo>
                      <a:lnTo>
                        <a:pt x="165" y="437"/>
                      </a:lnTo>
                      <a:lnTo>
                        <a:pt x="159" y="445"/>
                      </a:lnTo>
                      <a:lnTo>
                        <a:pt x="153" y="452"/>
                      </a:lnTo>
                      <a:lnTo>
                        <a:pt x="147" y="460"/>
                      </a:lnTo>
                      <a:lnTo>
                        <a:pt x="141" y="467"/>
                      </a:lnTo>
                      <a:lnTo>
                        <a:pt x="137" y="475"/>
                      </a:lnTo>
                      <a:lnTo>
                        <a:pt x="130" y="482"/>
                      </a:lnTo>
                      <a:lnTo>
                        <a:pt x="125" y="491"/>
                      </a:lnTo>
                      <a:lnTo>
                        <a:pt x="120" y="499"/>
                      </a:lnTo>
                      <a:lnTo>
                        <a:pt x="115" y="507"/>
                      </a:lnTo>
                      <a:lnTo>
                        <a:pt x="109" y="516"/>
                      </a:lnTo>
                      <a:lnTo>
                        <a:pt x="105" y="525"/>
                      </a:lnTo>
                      <a:lnTo>
                        <a:pt x="100" y="535"/>
                      </a:lnTo>
                      <a:lnTo>
                        <a:pt x="96" y="545"/>
                      </a:lnTo>
                      <a:lnTo>
                        <a:pt x="91" y="555"/>
                      </a:lnTo>
                      <a:lnTo>
                        <a:pt x="86" y="564"/>
                      </a:lnTo>
                      <a:lnTo>
                        <a:pt x="83" y="575"/>
                      </a:lnTo>
                      <a:lnTo>
                        <a:pt x="80" y="585"/>
                      </a:lnTo>
                      <a:lnTo>
                        <a:pt x="75" y="595"/>
                      </a:lnTo>
                      <a:lnTo>
                        <a:pt x="73" y="607"/>
                      </a:lnTo>
                      <a:lnTo>
                        <a:pt x="69" y="617"/>
                      </a:lnTo>
                      <a:lnTo>
                        <a:pt x="67" y="629"/>
                      </a:lnTo>
                      <a:lnTo>
                        <a:pt x="64" y="639"/>
                      </a:lnTo>
                      <a:lnTo>
                        <a:pt x="60" y="650"/>
                      </a:lnTo>
                      <a:lnTo>
                        <a:pt x="58" y="661"/>
                      </a:lnTo>
                      <a:lnTo>
                        <a:pt x="57" y="673"/>
                      </a:lnTo>
                      <a:lnTo>
                        <a:pt x="55" y="683"/>
                      </a:lnTo>
                      <a:lnTo>
                        <a:pt x="52" y="695"/>
                      </a:lnTo>
                      <a:lnTo>
                        <a:pt x="51" y="706"/>
                      </a:lnTo>
                      <a:lnTo>
                        <a:pt x="50" y="719"/>
                      </a:lnTo>
                      <a:lnTo>
                        <a:pt x="49" y="729"/>
                      </a:lnTo>
                      <a:lnTo>
                        <a:pt x="48" y="742"/>
                      </a:lnTo>
                      <a:lnTo>
                        <a:pt x="48" y="752"/>
                      </a:lnTo>
                      <a:lnTo>
                        <a:pt x="48" y="764"/>
                      </a:lnTo>
                      <a:lnTo>
                        <a:pt x="48" y="775"/>
                      </a:lnTo>
                      <a:lnTo>
                        <a:pt x="48" y="787"/>
                      </a:lnTo>
                      <a:lnTo>
                        <a:pt x="49" y="798"/>
                      </a:lnTo>
                      <a:lnTo>
                        <a:pt x="50" y="809"/>
                      </a:lnTo>
                      <a:lnTo>
                        <a:pt x="50" y="820"/>
                      </a:lnTo>
                      <a:lnTo>
                        <a:pt x="52" y="832"/>
                      </a:lnTo>
                      <a:lnTo>
                        <a:pt x="53" y="843"/>
                      </a:lnTo>
                      <a:lnTo>
                        <a:pt x="56" y="854"/>
                      </a:lnTo>
                      <a:lnTo>
                        <a:pt x="58" y="864"/>
                      </a:lnTo>
                      <a:lnTo>
                        <a:pt x="60" y="875"/>
                      </a:lnTo>
                      <a:lnTo>
                        <a:pt x="64" y="885"/>
                      </a:lnTo>
                      <a:lnTo>
                        <a:pt x="67" y="896"/>
                      </a:lnTo>
                      <a:lnTo>
                        <a:pt x="71" y="906"/>
                      </a:lnTo>
                      <a:lnTo>
                        <a:pt x="75" y="916"/>
                      </a:lnTo>
                      <a:lnTo>
                        <a:pt x="80" y="926"/>
                      </a:lnTo>
                      <a:lnTo>
                        <a:pt x="84" y="937"/>
                      </a:lnTo>
                      <a:lnTo>
                        <a:pt x="89" y="946"/>
                      </a:lnTo>
                      <a:lnTo>
                        <a:pt x="94" y="956"/>
                      </a:lnTo>
                      <a:lnTo>
                        <a:pt x="100" y="965"/>
                      </a:lnTo>
                      <a:lnTo>
                        <a:pt x="107" y="974"/>
                      </a:lnTo>
                      <a:lnTo>
                        <a:pt x="113" y="982"/>
                      </a:lnTo>
                      <a:lnTo>
                        <a:pt x="120" y="990"/>
                      </a:lnTo>
                      <a:lnTo>
                        <a:pt x="126" y="998"/>
                      </a:lnTo>
                      <a:lnTo>
                        <a:pt x="134" y="1008"/>
                      </a:lnTo>
                      <a:lnTo>
                        <a:pt x="142" y="1014"/>
                      </a:lnTo>
                      <a:lnTo>
                        <a:pt x="150" y="1021"/>
                      </a:lnTo>
                      <a:lnTo>
                        <a:pt x="159" y="1028"/>
                      </a:lnTo>
                      <a:lnTo>
                        <a:pt x="170" y="1036"/>
                      </a:lnTo>
                      <a:lnTo>
                        <a:pt x="179" y="1042"/>
                      </a:lnTo>
                      <a:lnTo>
                        <a:pt x="188" y="1049"/>
                      </a:lnTo>
                      <a:lnTo>
                        <a:pt x="198" y="1053"/>
                      </a:lnTo>
                      <a:lnTo>
                        <a:pt x="210" y="1060"/>
                      </a:lnTo>
                      <a:lnTo>
                        <a:pt x="220" y="1065"/>
                      </a:lnTo>
                      <a:lnTo>
                        <a:pt x="232" y="1069"/>
                      </a:lnTo>
                      <a:lnTo>
                        <a:pt x="245" y="1074"/>
                      </a:lnTo>
                      <a:lnTo>
                        <a:pt x="258" y="1080"/>
                      </a:lnTo>
                      <a:lnTo>
                        <a:pt x="270" y="1082"/>
                      </a:lnTo>
                      <a:lnTo>
                        <a:pt x="284" y="1085"/>
                      </a:lnTo>
                      <a:lnTo>
                        <a:pt x="298" y="1088"/>
                      </a:lnTo>
                      <a:lnTo>
                        <a:pt x="312" y="1091"/>
                      </a:lnTo>
                      <a:lnTo>
                        <a:pt x="326" y="1092"/>
                      </a:lnTo>
                      <a:lnTo>
                        <a:pt x="342" y="1095"/>
                      </a:lnTo>
                      <a:lnTo>
                        <a:pt x="357" y="1097"/>
                      </a:lnTo>
                      <a:lnTo>
                        <a:pt x="373" y="1099"/>
                      </a:lnTo>
                      <a:lnTo>
                        <a:pt x="389" y="1099"/>
                      </a:lnTo>
                      <a:lnTo>
                        <a:pt x="405" y="1101"/>
                      </a:lnTo>
                      <a:lnTo>
                        <a:pt x="422" y="1101"/>
                      </a:lnTo>
                      <a:lnTo>
                        <a:pt x="439" y="1104"/>
                      </a:lnTo>
                      <a:lnTo>
                        <a:pt x="455" y="1104"/>
                      </a:lnTo>
                      <a:lnTo>
                        <a:pt x="473" y="1105"/>
                      </a:lnTo>
                      <a:lnTo>
                        <a:pt x="491" y="1105"/>
                      </a:lnTo>
                      <a:lnTo>
                        <a:pt x="510" y="1105"/>
                      </a:lnTo>
                      <a:lnTo>
                        <a:pt x="528" y="1105"/>
                      </a:lnTo>
                      <a:lnTo>
                        <a:pt x="545" y="1104"/>
                      </a:lnTo>
                      <a:lnTo>
                        <a:pt x="564" y="1103"/>
                      </a:lnTo>
                      <a:lnTo>
                        <a:pt x="583" y="1101"/>
                      </a:lnTo>
                      <a:lnTo>
                        <a:pt x="602" y="1100"/>
                      </a:lnTo>
                      <a:lnTo>
                        <a:pt x="620" y="1099"/>
                      </a:lnTo>
                      <a:lnTo>
                        <a:pt x="640" y="1098"/>
                      </a:lnTo>
                      <a:lnTo>
                        <a:pt x="659" y="1097"/>
                      </a:lnTo>
                      <a:lnTo>
                        <a:pt x="677" y="1095"/>
                      </a:lnTo>
                      <a:lnTo>
                        <a:pt x="697" y="1093"/>
                      </a:lnTo>
                      <a:lnTo>
                        <a:pt x="716" y="1091"/>
                      </a:lnTo>
                      <a:lnTo>
                        <a:pt x="735" y="1089"/>
                      </a:lnTo>
                      <a:lnTo>
                        <a:pt x="755" y="1087"/>
                      </a:lnTo>
                      <a:lnTo>
                        <a:pt x="773" y="1084"/>
                      </a:lnTo>
                      <a:lnTo>
                        <a:pt x="793" y="1082"/>
                      </a:lnTo>
                      <a:lnTo>
                        <a:pt x="813" y="1080"/>
                      </a:lnTo>
                      <a:lnTo>
                        <a:pt x="830" y="1075"/>
                      </a:lnTo>
                      <a:lnTo>
                        <a:pt x="850" y="1072"/>
                      </a:lnTo>
                      <a:lnTo>
                        <a:pt x="868" y="1068"/>
                      </a:lnTo>
                      <a:lnTo>
                        <a:pt x="887" y="1065"/>
                      </a:lnTo>
                      <a:lnTo>
                        <a:pt x="904" y="1061"/>
                      </a:lnTo>
                      <a:lnTo>
                        <a:pt x="923" y="1057"/>
                      </a:lnTo>
                      <a:lnTo>
                        <a:pt x="941" y="1053"/>
                      </a:lnTo>
                      <a:lnTo>
                        <a:pt x="960" y="1050"/>
                      </a:lnTo>
                      <a:lnTo>
                        <a:pt x="977" y="1045"/>
                      </a:lnTo>
                      <a:lnTo>
                        <a:pt x="994" y="1041"/>
                      </a:lnTo>
                      <a:lnTo>
                        <a:pt x="1010" y="1036"/>
                      </a:lnTo>
                      <a:lnTo>
                        <a:pt x="1027" y="1032"/>
                      </a:lnTo>
                      <a:lnTo>
                        <a:pt x="1045" y="1027"/>
                      </a:lnTo>
                      <a:lnTo>
                        <a:pt x="1061" y="1022"/>
                      </a:lnTo>
                      <a:lnTo>
                        <a:pt x="1077" y="1018"/>
                      </a:lnTo>
                      <a:lnTo>
                        <a:pt x="1092" y="1013"/>
                      </a:lnTo>
                      <a:lnTo>
                        <a:pt x="1107" y="1009"/>
                      </a:lnTo>
                      <a:lnTo>
                        <a:pt x="1122" y="1003"/>
                      </a:lnTo>
                      <a:lnTo>
                        <a:pt x="1137" y="997"/>
                      </a:lnTo>
                      <a:lnTo>
                        <a:pt x="1151" y="993"/>
                      </a:lnTo>
                      <a:lnTo>
                        <a:pt x="1164" y="987"/>
                      </a:lnTo>
                      <a:lnTo>
                        <a:pt x="1178" y="981"/>
                      </a:lnTo>
                      <a:lnTo>
                        <a:pt x="1189" y="975"/>
                      </a:lnTo>
                      <a:lnTo>
                        <a:pt x="1203" y="971"/>
                      </a:lnTo>
                      <a:lnTo>
                        <a:pt x="1213" y="965"/>
                      </a:lnTo>
                      <a:lnTo>
                        <a:pt x="1225" y="959"/>
                      </a:lnTo>
                      <a:lnTo>
                        <a:pt x="1235" y="954"/>
                      </a:lnTo>
                      <a:lnTo>
                        <a:pt x="1246" y="948"/>
                      </a:lnTo>
                      <a:lnTo>
                        <a:pt x="1256" y="942"/>
                      </a:lnTo>
                      <a:lnTo>
                        <a:pt x="1265" y="937"/>
                      </a:lnTo>
                      <a:lnTo>
                        <a:pt x="1273" y="931"/>
                      </a:lnTo>
                      <a:lnTo>
                        <a:pt x="1281" y="925"/>
                      </a:lnTo>
                      <a:lnTo>
                        <a:pt x="1288" y="918"/>
                      </a:lnTo>
                      <a:lnTo>
                        <a:pt x="1294" y="912"/>
                      </a:lnTo>
                      <a:lnTo>
                        <a:pt x="1300" y="906"/>
                      </a:lnTo>
                      <a:lnTo>
                        <a:pt x="1307" y="900"/>
                      </a:lnTo>
                      <a:lnTo>
                        <a:pt x="1313" y="893"/>
                      </a:lnTo>
                      <a:lnTo>
                        <a:pt x="1318" y="886"/>
                      </a:lnTo>
                      <a:lnTo>
                        <a:pt x="1323" y="879"/>
                      </a:lnTo>
                      <a:lnTo>
                        <a:pt x="1329" y="872"/>
                      </a:lnTo>
                      <a:lnTo>
                        <a:pt x="1333" y="864"/>
                      </a:lnTo>
                      <a:lnTo>
                        <a:pt x="1338" y="858"/>
                      </a:lnTo>
                      <a:lnTo>
                        <a:pt x="1341" y="851"/>
                      </a:lnTo>
                      <a:lnTo>
                        <a:pt x="1345" y="844"/>
                      </a:lnTo>
                      <a:lnTo>
                        <a:pt x="1348" y="836"/>
                      </a:lnTo>
                      <a:lnTo>
                        <a:pt x="1353" y="829"/>
                      </a:lnTo>
                      <a:lnTo>
                        <a:pt x="1355" y="821"/>
                      </a:lnTo>
                      <a:lnTo>
                        <a:pt x="1358" y="814"/>
                      </a:lnTo>
                      <a:lnTo>
                        <a:pt x="1361" y="805"/>
                      </a:lnTo>
                      <a:lnTo>
                        <a:pt x="1363" y="798"/>
                      </a:lnTo>
                      <a:lnTo>
                        <a:pt x="1365" y="789"/>
                      </a:lnTo>
                      <a:lnTo>
                        <a:pt x="1367" y="782"/>
                      </a:lnTo>
                      <a:lnTo>
                        <a:pt x="1367" y="774"/>
                      </a:lnTo>
                      <a:lnTo>
                        <a:pt x="1370" y="766"/>
                      </a:lnTo>
                      <a:lnTo>
                        <a:pt x="1371" y="758"/>
                      </a:lnTo>
                      <a:lnTo>
                        <a:pt x="1373" y="750"/>
                      </a:lnTo>
                      <a:lnTo>
                        <a:pt x="1373" y="742"/>
                      </a:lnTo>
                      <a:lnTo>
                        <a:pt x="1374" y="734"/>
                      </a:lnTo>
                      <a:lnTo>
                        <a:pt x="1374" y="726"/>
                      </a:lnTo>
                      <a:lnTo>
                        <a:pt x="1375" y="718"/>
                      </a:lnTo>
                      <a:lnTo>
                        <a:pt x="1375" y="709"/>
                      </a:lnTo>
                      <a:lnTo>
                        <a:pt x="1375" y="702"/>
                      </a:lnTo>
                      <a:lnTo>
                        <a:pt x="1375" y="694"/>
                      </a:lnTo>
                      <a:lnTo>
                        <a:pt x="1375" y="686"/>
                      </a:lnTo>
                      <a:lnTo>
                        <a:pt x="1373" y="678"/>
                      </a:lnTo>
                      <a:lnTo>
                        <a:pt x="1373" y="670"/>
                      </a:lnTo>
                      <a:lnTo>
                        <a:pt x="1372" y="662"/>
                      </a:lnTo>
                      <a:lnTo>
                        <a:pt x="1372" y="654"/>
                      </a:lnTo>
                      <a:lnTo>
                        <a:pt x="1370" y="646"/>
                      </a:lnTo>
                      <a:lnTo>
                        <a:pt x="1370" y="638"/>
                      </a:lnTo>
                      <a:lnTo>
                        <a:pt x="1367" y="631"/>
                      </a:lnTo>
                      <a:lnTo>
                        <a:pt x="1367" y="623"/>
                      </a:lnTo>
                      <a:lnTo>
                        <a:pt x="1365" y="616"/>
                      </a:lnTo>
                      <a:lnTo>
                        <a:pt x="1363" y="608"/>
                      </a:lnTo>
                      <a:lnTo>
                        <a:pt x="1362" y="600"/>
                      </a:lnTo>
                      <a:lnTo>
                        <a:pt x="1361" y="593"/>
                      </a:lnTo>
                      <a:lnTo>
                        <a:pt x="1358" y="586"/>
                      </a:lnTo>
                      <a:lnTo>
                        <a:pt x="1357" y="579"/>
                      </a:lnTo>
                      <a:lnTo>
                        <a:pt x="1355" y="572"/>
                      </a:lnTo>
                      <a:lnTo>
                        <a:pt x="1354" y="566"/>
                      </a:lnTo>
                      <a:lnTo>
                        <a:pt x="1351" y="559"/>
                      </a:lnTo>
                      <a:lnTo>
                        <a:pt x="1349" y="552"/>
                      </a:lnTo>
                      <a:lnTo>
                        <a:pt x="1347" y="545"/>
                      </a:lnTo>
                      <a:lnTo>
                        <a:pt x="1345" y="539"/>
                      </a:lnTo>
                      <a:lnTo>
                        <a:pt x="1342" y="532"/>
                      </a:lnTo>
                      <a:lnTo>
                        <a:pt x="1340" y="527"/>
                      </a:lnTo>
                      <a:lnTo>
                        <a:pt x="1338" y="520"/>
                      </a:lnTo>
                      <a:lnTo>
                        <a:pt x="1337" y="515"/>
                      </a:lnTo>
                      <a:lnTo>
                        <a:pt x="1334" y="509"/>
                      </a:lnTo>
                      <a:lnTo>
                        <a:pt x="1332" y="505"/>
                      </a:lnTo>
                      <a:lnTo>
                        <a:pt x="1330" y="499"/>
                      </a:lnTo>
                      <a:lnTo>
                        <a:pt x="1327" y="495"/>
                      </a:lnTo>
                      <a:lnTo>
                        <a:pt x="1325" y="490"/>
                      </a:lnTo>
                      <a:lnTo>
                        <a:pt x="1323" y="485"/>
                      </a:lnTo>
                      <a:lnTo>
                        <a:pt x="1321" y="481"/>
                      </a:lnTo>
                      <a:lnTo>
                        <a:pt x="1319" y="477"/>
                      </a:lnTo>
                      <a:lnTo>
                        <a:pt x="1355" y="454"/>
                      </a:lnTo>
                      <a:lnTo>
                        <a:pt x="1357" y="459"/>
                      </a:lnTo>
                      <a:lnTo>
                        <a:pt x="1362" y="466"/>
                      </a:lnTo>
                      <a:lnTo>
                        <a:pt x="1364" y="471"/>
                      </a:lnTo>
                      <a:lnTo>
                        <a:pt x="1366" y="476"/>
                      </a:lnTo>
                      <a:lnTo>
                        <a:pt x="1370" y="482"/>
                      </a:lnTo>
                      <a:lnTo>
                        <a:pt x="1373" y="490"/>
                      </a:lnTo>
                      <a:lnTo>
                        <a:pt x="1374" y="493"/>
                      </a:lnTo>
                      <a:lnTo>
                        <a:pt x="1375" y="497"/>
                      </a:lnTo>
                      <a:lnTo>
                        <a:pt x="1378" y="503"/>
                      </a:lnTo>
                      <a:lnTo>
                        <a:pt x="1380" y="507"/>
                      </a:lnTo>
                      <a:lnTo>
                        <a:pt x="1381" y="511"/>
                      </a:lnTo>
                      <a:lnTo>
                        <a:pt x="1382" y="515"/>
                      </a:lnTo>
                      <a:lnTo>
                        <a:pt x="1384" y="520"/>
                      </a:lnTo>
                      <a:lnTo>
                        <a:pt x="1387" y="525"/>
                      </a:lnTo>
                      <a:lnTo>
                        <a:pt x="1388" y="530"/>
                      </a:lnTo>
                      <a:lnTo>
                        <a:pt x="1390" y="535"/>
                      </a:lnTo>
                      <a:lnTo>
                        <a:pt x="1391" y="540"/>
                      </a:lnTo>
                      <a:lnTo>
                        <a:pt x="1394" y="547"/>
                      </a:lnTo>
                      <a:lnTo>
                        <a:pt x="1395" y="553"/>
                      </a:lnTo>
                      <a:lnTo>
                        <a:pt x="1397" y="559"/>
                      </a:lnTo>
                      <a:lnTo>
                        <a:pt x="1398" y="564"/>
                      </a:lnTo>
                      <a:lnTo>
                        <a:pt x="1400" y="571"/>
                      </a:lnTo>
                      <a:lnTo>
                        <a:pt x="1402" y="576"/>
                      </a:lnTo>
                      <a:lnTo>
                        <a:pt x="1403" y="583"/>
                      </a:lnTo>
                      <a:lnTo>
                        <a:pt x="1404" y="587"/>
                      </a:lnTo>
                      <a:lnTo>
                        <a:pt x="1405" y="595"/>
                      </a:lnTo>
                      <a:lnTo>
                        <a:pt x="1406" y="601"/>
                      </a:lnTo>
                      <a:lnTo>
                        <a:pt x="1407" y="608"/>
                      </a:lnTo>
                      <a:lnTo>
                        <a:pt x="1410" y="615"/>
                      </a:lnTo>
                      <a:lnTo>
                        <a:pt x="1411" y="622"/>
                      </a:lnTo>
                      <a:lnTo>
                        <a:pt x="1411" y="629"/>
                      </a:lnTo>
                      <a:lnTo>
                        <a:pt x="1413" y="635"/>
                      </a:lnTo>
                      <a:lnTo>
                        <a:pt x="1413" y="643"/>
                      </a:lnTo>
                      <a:lnTo>
                        <a:pt x="1414" y="650"/>
                      </a:lnTo>
                      <a:lnTo>
                        <a:pt x="1414" y="657"/>
                      </a:lnTo>
                      <a:lnTo>
                        <a:pt x="1415" y="665"/>
                      </a:lnTo>
                      <a:lnTo>
                        <a:pt x="1415" y="672"/>
                      </a:lnTo>
                      <a:lnTo>
                        <a:pt x="1418" y="680"/>
                      </a:lnTo>
                      <a:lnTo>
                        <a:pt x="1418" y="687"/>
                      </a:lnTo>
                      <a:lnTo>
                        <a:pt x="1418" y="694"/>
                      </a:lnTo>
                      <a:lnTo>
                        <a:pt x="1418" y="701"/>
                      </a:lnTo>
                      <a:lnTo>
                        <a:pt x="1418" y="709"/>
                      </a:lnTo>
                      <a:lnTo>
                        <a:pt x="1418" y="716"/>
                      </a:lnTo>
                      <a:lnTo>
                        <a:pt x="1418" y="722"/>
                      </a:lnTo>
                      <a:lnTo>
                        <a:pt x="1418" y="729"/>
                      </a:lnTo>
                      <a:lnTo>
                        <a:pt x="1418" y="737"/>
                      </a:lnTo>
                      <a:lnTo>
                        <a:pt x="1416" y="744"/>
                      </a:lnTo>
                      <a:lnTo>
                        <a:pt x="1415" y="751"/>
                      </a:lnTo>
                      <a:lnTo>
                        <a:pt x="1415" y="758"/>
                      </a:lnTo>
                      <a:lnTo>
                        <a:pt x="1415" y="765"/>
                      </a:lnTo>
                      <a:lnTo>
                        <a:pt x="1413" y="772"/>
                      </a:lnTo>
                      <a:lnTo>
                        <a:pt x="1413" y="777"/>
                      </a:lnTo>
                      <a:lnTo>
                        <a:pt x="1412" y="784"/>
                      </a:lnTo>
                      <a:lnTo>
                        <a:pt x="1411" y="791"/>
                      </a:lnTo>
                      <a:lnTo>
                        <a:pt x="1408" y="799"/>
                      </a:lnTo>
                      <a:lnTo>
                        <a:pt x="1406" y="807"/>
                      </a:lnTo>
                      <a:lnTo>
                        <a:pt x="1405" y="814"/>
                      </a:lnTo>
                      <a:lnTo>
                        <a:pt x="1403" y="822"/>
                      </a:lnTo>
                      <a:lnTo>
                        <a:pt x="1400" y="828"/>
                      </a:lnTo>
                      <a:lnTo>
                        <a:pt x="1398" y="835"/>
                      </a:lnTo>
                      <a:lnTo>
                        <a:pt x="1397" y="842"/>
                      </a:lnTo>
                      <a:lnTo>
                        <a:pt x="1395" y="847"/>
                      </a:lnTo>
                      <a:lnTo>
                        <a:pt x="1392" y="853"/>
                      </a:lnTo>
                      <a:lnTo>
                        <a:pt x="1390" y="859"/>
                      </a:lnTo>
                      <a:lnTo>
                        <a:pt x="1388" y="864"/>
                      </a:lnTo>
                      <a:lnTo>
                        <a:pt x="1387" y="870"/>
                      </a:lnTo>
                      <a:lnTo>
                        <a:pt x="1384" y="875"/>
                      </a:lnTo>
                      <a:lnTo>
                        <a:pt x="1382" y="879"/>
                      </a:lnTo>
                      <a:lnTo>
                        <a:pt x="1380" y="884"/>
                      </a:lnTo>
                      <a:lnTo>
                        <a:pt x="1378" y="890"/>
                      </a:lnTo>
                      <a:lnTo>
                        <a:pt x="1373" y="893"/>
                      </a:lnTo>
                      <a:lnTo>
                        <a:pt x="1370" y="898"/>
                      </a:lnTo>
                      <a:lnTo>
                        <a:pt x="1367" y="902"/>
                      </a:lnTo>
                      <a:lnTo>
                        <a:pt x="1364" y="907"/>
                      </a:lnTo>
                      <a:lnTo>
                        <a:pt x="1361" y="910"/>
                      </a:lnTo>
                      <a:lnTo>
                        <a:pt x="1356" y="916"/>
                      </a:lnTo>
                      <a:lnTo>
                        <a:pt x="1353" y="921"/>
                      </a:lnTo>
                      <a:lnTo>
                        <a:pt x="1348" y="925"/>
                      </a:lnTo>
                      <a:lnTo>
                        <a:pt x="1342" y="930"/>
                      </a:lnTo>
                      <a:lnTo>
                        <a:pt x="1338" y="934"/>
                      </a:lnTo>
                      <a:lnTo>
                        <a:pt x="1333" y="939"/>
                      </a:lnTo>
                      <a:lnTo>
                        <a:pt x="1327" y="945"/>
                      </a:lnTo>
                      <a:lnTo>
                        <a:pt x="1321" y="949"/>
                      </a:lnTo>
                      <a:lnTo>
                        <a:pt x="1315" y="955"/>
                      </a:lnTo>
                      <a:lnTo>
                        <a:pt x="1307" y="961"/>
                      </a:lnTo>
                      <a:lnTo>
                        <a:pt x="1301" y="966"/>
                      </a:lnTo>
                      <a:lnTo>
                        <a:pt x="1295" y="970"/>
                      </a:lnTo>
                      <a:lnTo>
                        <a:pt x="1290" y="973"/>
                      </a:lnTo>
                      <a:lnTo>
                        <a:pt x="1283" y="978"/>
                      </a:lnTo>
                      <a:lnTo>
                        <a:pt x="1277" y="982"/>
                      </a:lnTo>
                      <a:lnTo>
                        <a:pt x="1268" y="986"/>
                      </a:lnTo>
                      <a:lnTo>
                        <a:pt x="1260" y="990"/>
                      </a:lnTo>
                      <a:lnTo>
                        <a:pt x="1256" y="994"/>
                      </a:lnTo>
                      <a:lnTo>
                        <a:pt x="1251" y="996"/>
                      </a:lnTo>
                      <a:lnTo>
                        <a:pt x="1246" y="998"/>
                      </a:lnTo>
                      <a:lnTo>
                        <a:pt x="1243" y="1001"/>
                      </a:lnTo>
                      <a:lnTo>
                        <a:pt x="1237" y="1004"/>
                      </a:lnTo>
                      <a:lnTo>
                        <a:pt x="1232" y="1006"/>
                      </a:lnTo>
                      <a:lnTo>
                        <a:pt x="1226" y="1009"/>
                      </a:lnTo>
                      <a:lnTo>
                        <a:pt x="1221" y="1011"/>
                      </a:lnTo>
                      <a:lnTo>
                        <a:pt x="1215" y="1013"/>
                      </a:lnTo>
                      <a:lnTo>
                        <a:pt x="1210" y="1017"/>
                      </a:lnTo>
                      <a:lnTo>
                        <a:pt x="1203" y="1019"/>
                      </a:lnTo>
                      <a:lnTo>
                        <a:pt x="1197" y="1021"/>
                      </a:lnTo>
                      <a:lnTo>
                        <a:pt x="1191" y="1024"/>
                      </a:lnTo>
                      <a:lnTo>
                        <a:pt x="1185" y="1027"/>
                      </a:lnTo>
                      <a:lnTo>
                        <a:pt x="1178" y="1029"/>
                      </a:lnTo>
                      <a:lnTo>
                        <a:pt x="1172" y="1033"/>
                      </a:lnTo>
                      <a:lnTo>
                        <a:pt x="1165" y="1035"/>
                      </a:lnTo>
                      <a:lnTo>
                        <a:pt x="1157" y="1038"/>
                      </a:lnTo>
                      <a:lnTo>
                        <a:pt x="1151" y="1042"/>
                      </a:lnTo>
                      <a:lnTo>
                        <a:pt x="1145" y="1044"/>
                      </a:lnTo>
                      <a:lnTo>
                        <a:pt x="1137" y="1046"/>
                      </a:lnTo>
                      <a:lnTo>
                        <a:pt x="1129" y="1049"/>
                      </a:lnTo>
                      <a:lnTo>
                        <a:pt x="1121" y="1051"/>
                      </a:lnTo>
                      <a:lnTo>
                        <a:pt x="1114" y="1054"/>
                      </a:lnTo>
                      <a:lnTo>
                        <a:pt x="1106" y="1057"/>
                      </a:lnTo>
                      <a:lnTo>
                        <a:pt x="1098" y="1060"/>
                      </a:lnTo>
                      <a:lnTo>
                        <a:pt x="1090" y="1062"/>
                      </a:lnTo>
                      <a:lnTo>
                        <a:pt x="1082" y="1066"/>
                      </a:lnTo>
                      <a:lnTo>
                        <a:pt x="1074" y="1068"/>
                      </a:lnTo>
                      <a:lnTo>
                        <a:pt x="1065" y="1071"/>
                      </a:lnTo>
                      <a:lnTo>
                        <a:pt x="1057" y="1073"/>
                      </a:lnTo>
                      <a:lnTo>
                        <a:pt x="1048" y="1076"/>
                      </a:lnTo>
                      <a:lnTo>
                        <a:pt x="1040" y="1079"/>
                      </a:lnTo>
                      <a:lnTo>
                        <a:pt x="1031" y="1082"/>
                      </a:lnTo>
                      <a:lnTo>
                        <a:pt x="1023" y="1084"/>
                      </a:lnTo>
                      <a:lnTo>
                        <a:pt x="1014" y="1087"/>
                      </a:lnTo>
                      <a:lnTo>
                        <a:pt x="1005" y="1089"/>
                      </a:lnTo>
                      <a:lnTo>
                        <a:pt x="994" y="1091"/>
                      </a:lnTo>
                      <a:lnTo>
                        <a:pt x="985" y="1093"/>
                      </a:lnTo>
                      <a:lnTo>
                        <a:pt x="976" y="1096"/>
                      </a:lnTo>
                      <a:lnTo>
                        <a:pt x="966" y="1098"/>
                      </a:lnTo>
                      <a:lnTo>
                        <a:pt x="957" y="1100"/>
                      </a:lnTo>
                      <a:lnTo>
                        <a:pt x="948" y="1103"/>
                      </a:lnTo>
                      <a:lnTo>
                        <a:pt x="937" y="1105"/>
                      </a:lnTo>
                      <a:lnTo>
                        <a:pt x="927" y="1107"/>
                      </a:lnTo>
                      <a:lnTo>
                        <a:pt x="918" y="1109"/>
                      </a:lnTo>
                      <a:lnTo>
                        <a:pt x="908" y="1112"/>
                      </a:lnTo>
                      <a:lnTo>
                        <a:pt x="897" y="1114"/>
                      </a:lnTo>
                      <a:lnTo>
                        <a:pt x="887" y="1115"/>
                      </a:lnTo>
                      <a:lnTo>
                        <a:pt x="878" y="1117"/>
                      </a:lnTo>
                      <a:lnTo>
                        <a:pt x="867" y="1120"/>
                      </a:lnTo>
                      <a:lnTo>
                        <a:pt x="858" y="1122"/>
                      </a:lnTo>
                      <a:lnTo>
                        <a:pt x="845" y="1122"/>
                      </a:lnTo>
                      <a:lnTo>
                        <a:pt x="835" y="1124"/>
                      </a:lnTo>
                      <a:lnTo>
                        <a:pt x="824" y="1125"/>
                      </a:lnTo>
                      <a:lnTo>
                        <a:pt x="814" y="1127"/>
                      </a:lnTo>
                      <a:lnTo>
                        <a:pt x="803" y="1128"/>
                      </a:lnTo>
                      <a:lnTo>
                        <a:pt x="793" y="1130"/>
                      </a:lnTo>
                      <a:lnTo>
                        <a:pt x="781" y="1131"/>
                      </a:lnTo>
                      <a:lnTo>
                        <a:pt x="771" y="1133"/>
                      </a:lnTo>
                      <a:lnTo>
                        <a:pt x="761" y="1135"/>
                      </a:lnTo>
                      <a:lnTo>
                        <a:pt x="750" y="1136"/>
                      </a:lnTo>
                      <a:lnTo>
                        <a:pt x="739" y="1137"/>
                      </a:lnTo>
                      <a:lnTo>
                        <a:pt x="729" y="1138"/>
                      </a:lnTo>
                      <a:lnTo>
                        <a:pt x="717" y="1139"/>
                      </a:lnTo>
                      <a:lnTo>
                        <a:pt x="707" y="1140"/>
                      </a:lnTo>
                      <a:lnTo>
                        <a:pt x="697" y="1143"/>
                      </a:lnTo>
                      <a:lnTo>
                        <a:pt x="686" y="1144"/>
                      </a:lnTo>
                      <a:lnTo>
                        <a:pt x="675" y="1145"/>
                      </a:lnTo>
                      <a:lnTo>
                        <a:pt x="665" y="1145"/>
                      </a:lnTo>
                      <a:lnTo>
                        <a:pt x="654" y="1146"/>
                      </a:lnTo>
                      <a:lnTo>
                        <a:pt x="644" y="1147"/>
                      </a:lnTo>
                      <a:lnTo>
                        <a:pt x="633" y="1147"/>
                      </a:lnTo>
                      <a:lnTo>
                        <a:pt x="623" y="1150"/>
                      </a:lnTo>
                      <a:lnTo>
                        <a:pt x="612" y="1150"/>
                      </a:lnTo>
                      <a:lnTo>
                        <a:pt x="602" y="1151"/>
                      </a:lnTo>
                      <a:lnTo>
                        <a:pt x="591" y="1151"/>
                      </a:lnTo>
                      <a:lnTo>
                        <a:pt x="580" y="1152"/>
                      </a:lnTo>
                      <a:lnTo>
                        <a:pt x="570" y="1152"/>
                      </a:lnTo>
                      <a:lnTo>
                        <a:pt x="560" y="1153"/>
                      </a:lnTo>
                      <a:lnTo>
                        <a:pt x="550" y="1153"/>
                      </a:lnTo>
                      <a:lnTo>
                        <a:pt x="540" y="1154"/>
                      </a:lnTo>
                      <a:lnTo>
                        <a:pt x="530" y="1154"/>
                      </a:lnTo>
                      <a:lnTo>
                        <a:pt x="520" y="1154"/>
                      </a:lnTo>
                      <a:lnTo>
                        <a:pt x="510" y="1154"/>
                      </a:lnTo>
                      <a:lnTo>
                        <a:pt x="499" y="1154"/>
                      </a:lnTo>
                      <a:lnTo>
                        <a:pt x="489" y="1154"/>
                      </a:lnTo>
                      <a:lnTo>
                        <a:pt x="480" y="1154"/>
                      </a:lnTo>
                      <a:lnTo>
                        <a:pt x="470" y="1153"/>
                      </a:lnTo>
                      <a:lnTo>
                        <a:pt x="459" y="1153"/>
                      </a:lnTo>
                      <a:lnTo>
                        <a:pt x="450" y="1153"/>
                      </a:lnTo>
                      <a:lnTo>
                        <a:pt x="440" y="1153"/>
                      </a:lnTo>
                      <a:lnTo>
                        <a:pt x="430" y="1152"/>
                      </a:lnTo>
                      <a:lnTo>
                        <a:pt x="420" y="1152"/>
                      </a:lnTo>
                      <a:lnTo>
                        <a:pt x="410" y="1151"/>
                      </a:lnTo>
                      <a:lnTo>
                        <a:pt x="401" y="1150"/>
                      </a:lnTo>
                      <a:lnTo>
                        <a:pt x="392" y="1150"/>
                      </a:lnTo>
                      <a:lnTo>
                        <a:pt x="382" y="1148"/>
                      </a:lnTo>
                      <a:lnTo>
                        <a:pt x="373" y="1147"/>
                      </a:lnTo>
                      <a:lnTo>
                        <a:pt x="364" y="1147"/>
                      </a:lnTo>
                      <a:lnTo>
                        <a:pt x="355" y="1145"/>
                      </a:lnTo>
                      <a:lnTo>
                        <a:pt x="344" y="1144"/>
                      </a:lnTo>
                      <a:lnTo>
                        <a:pt x="335" y="1143"/>
                      </a:lnTo>
                      <a:lnTo>
                        <a:pt x="326" y="1142"/>
                      </a:lnTo>
                      <a:lnTo>
                        <a:pt x="317" y="1139"/>
                      </a:lnTo>
                      <a:lnTo>
                        <a:pt x="308" y="1138"/>
                      </a:lnTo>
                      <a:lnTo>
                        <a:pt x="300" y="1136"/>
                      </a:lnTo>
                      <a:lnTo>
                        <a:pt x="291" y="1135"/>
                      </a:lnTo>
                      <a:lnTo>
                        <a:pt x="282" y="1132"/>
                      </a:lnTo>
                      <a:lnTo>
                        <a:pt x="274" y="1131"/>
                      </a:lnTo>
                      <a:lnTo>
                        <a:pt x="264" y="1129"/>
                      </a:lnTo>
                      <a:lnTo>
                        <a:pt x="256" y="1127"/>
                      </a:lnTo>
                      <a:lnTo>
                        <a:pt x="247" y="1124"/>
                      </a:lnTo>
                      <a:lnTo>
                        <a:pt x="240" y="1122"/>
                      </a:lnTo>
                      <a:lnTo>
                        <a:pt x="231" y="1120"/>
                      </a:lnTo>
                      <a:lnTo>
                        <a:pt x="223" y="1117"/>
                      </a:lnTo>
                      <a:lnTo>
                        <a:pt x="218" y="1115"/>
                      </a:lnTo>
                      <a:lnTo>
                        <a:pt x="212" y="1113"/>
                      </a:lnTo>
                      <a:lnTo>
                        <a:pt x="207" y="1111"/>
                      </a:lnTo>
                      <a:lnTo>
                        <a:pt x="203" y="1109"/>
                      </a:lnTo>
                      <a:lnTo>
                        <a:pt x="197" y="1107"/>
                      </a:lnTo>
                      <a:lnTo>
                        <a:pt x="191" y="1105"/>
                      </a:lnTo>
                      <a:lnTo>
                        <a:pt x="187" y="1101"/>
                      </a:lnTo>
                      <a:lnTo>
                        <a:pt x="182" y="1100"/>
                      </a:lnTo>
                      <a:lnTo>
                        <a:pt x="177" y="1097"/>
                      </a:lnTo>
                      <a:lnTo>
                        <a:pt x="172" y="1095"/>
                      </a:lnTo>
                      <a:lnTo>
                        <a:pt x="167" y="1091"/>
                      </a:lnTo>
                      <a:lnTo>
                        <a:pt x="163" y="1089"/>
                      </a:lnTo>
                      <a:lnTo>
                        <a:pt x="157" y="1087"/>
                      </a:lnTo>
                      <a:lnTo>
                        <a:pt x="153" y="1084"/>
                      </a:lnTo>
                      <a:lnTo>
                        <a:pt x="148" y="1081"/>
                      </a:lnTo>
                      <a:lnTo>
                        <a:pt x="145" y="1079"/>
                      </a:lnTo>
                      <a:lnTo>
                        <a:pt x="140" y="1074"/>
                      </a:lnTo>
                      <a:lnTo>
                        <a:pt x="134" y="1072"/>
                      </a:lnTo>
                      <a:lnTo>
                        <a:pt x="130" y="1067"/>
                      </a:lnTo>
                      <a:lnTo>
                        <a:pt x="125" y="1064"/>
                      </a:lnTo>
                      <a:lnTo>
                        <a:pt x="117" y="1057"/>
                      </a:lnTo>
                      <a:lnTo>
                        <a:pt x="109" y="1051"/>
                      </a:lnTo>
                      <a:lnTo>
                        <a:pt x="101" y="1042"/>
                      </a:lnTo>
                      <a:lnTo>
                        <a:pt x="93" y="1034"/>
                      </a:lnTo>
                      <a:lnTo>
                        <a:pt x="86" y="1026"/>
                      </a:lnTo>
                      <a:lnTo>
                        <a:pt x="80" y="1019"/>
                      </a:lnTo>
                      <a:lnTo>
                        <a:pt x="75" y="1013"/>
                      </a:lnTo>
                      <a:lnTo>
                        <a:pt x="73" y="1009"/>
                      </a:lnTo>
                      <a:lnTo>
                        <a:pt x="68" y="1004"/>
                      </a:lnTo>
                      <a:lnTo>
                        <a:pt x="65" y="1000"/>
                      </a:lnTo>
                      <a:lnTo>
                        <a:pt x="61" y="995"/>
                      </a:lnTo>
                      <a:lnTo>
                        <a:pt x="58" y="990"/>
                      </a:lnTo>
                      <a:lnTo>
                        <a:pt x="55" y="986"/>
                      </a:lnTo>
                      <a:lnTo>
                        <a:pt x="52" y="981"/>
                      </a:lnTo>
                      <a:lnTo>
                        <a:pt x="50" y="975"/>
                      </a:lnTo>
                      <a:lnTo>
                        <a:pt x="47" y="971"/>
                      </a:lnTo>
                      <a:lnTo>
                        <a:pt x="43" y="965"/>
                      </a:lnTo>
                      <a:lnTo>
                        <a:pt x="41" y="961"/>
                      </a:lnTo>
                      <a:lnTo>
                        <a:pt x="39" y="955"/>
                      </a:lnTo>
                      <a:lnTo>
                        <a:pt x="36" y="949"/>
                      </a:lnTo>
                      <a:lnTo>
                        <a:pt x="34" y="943"/>
                      </a:lnTo>
                      <a:lnTo>
                        <a:pt x="33" y="939"/>
                      </a:lnTo>
                      <a:lnTo>
                        <a:pt x="29" y="933"/>
                      </a:lnTo>
                      <a:lnTo>
                        <a:pt x="27" y="927"/>
                      </a:lnTo>
                      <a:lnTo>
                        <a:pt x="25" y="922"/>
                      </a:lnTo>
                      <a:lnTo>
                        <a:pt x="23" y="916"/>
                      </a:lnTo>
                      <a:lnTo>
                        <a:pt x="20" y="910"/>
                      </a:lnTo>
                      <a:lnTo>
                        <a:pt x="19" y="904"/>
                      </a:lnTo>
                      <a:lnTo>
                        <a:pt x="17" y="899"/>
                      </a:lnTo>
                      <a:lnTo>
                        <a:pt x="16" y="893"/>
                      </a:lnTo>
                      <a:lnTo>
                        <a:pt x="13" y="887"/>
                      </a:lnTo>
                      <a:lnTo>
                        <a:pt x="12" y="880"/>
                      </a:lnTo>
                      <a:lnTo>
                        <a:pt x="11" y="875"/>
                      </a:lnTo>
                      <a:lnTo>
                        <a:pt x="10" y="869"/>
                      </a:lnTo>
                      <a:lnTo>
                        <a:pt x="9" y="862"/>
                      </a:lnTo>
                      <a:lnTo>
                        <a:pt x="8" y="856"/>
                      </a:lnTo>
                      <a:lnTo>
                        <a:pt x="8" y="850"/>
                      </a:lnTo>
                      <a:lnTo>
                        <a:pt x="8" y="844"/>
                      </a:lnTo>
                      <a:lnTo>
                        <a:pt x="6" y="837"/>
                      </a:lnTo>
                      <a:lnTo>
                        <a:pt x="6" y="830"/>
                      </a:lnTo>
                      <a:lnTo>
                        <a:pt x="3" y="822"/>
                      </a:lnTo>
                      <a:lnTo>
                        <a:pt x="3" y="816"/>
                      </a:lnTo>
                      <a:lnTo>
                        <a:pt x="2" y="809"/>
                      </a:lnTo>
                      <a:lnTo>
                        <a:pt x="2" y="803"/>
                      </a:lnTo>
                      <a:lnTo>
                        <a:pt x="2" y="797"/>
                      </a:lnTo>
                      <a:lnTo>
                        <a:pt x="2" y="791"/>
                      </a:lnTo>
                      <a:lnTo>
                        <a:pt x="1" y="784"/>
                      </a:lnTo>
                      <a:lnTo>
                        <a:pt x="0" y="777"/>
                      </a:lnTo>
                      <a:lnTo>
                        <a:pt x="0" y="772"/>
                      </a:lnTo>
                      <a:lnTo>
                        <a:pt x="0" y="765"/>
                      </a:lnTo>
                      <a:lnTo>
                        <a:pt x="0" y="759"/>
                      </a:lnTo>
                      <a:lnTo>
                        <a:pt x="0" y="753"/>
                      </a:lnTo>
                      <a:lnTo>
                        <a:pt x="0" y="746"/>
                      </a:lnTo>
                      <a:lnTo>
                        <a:pt x="1" y="742"/>
                      </a:lnTo>
                      <a:lnTo>
                        <a:pt x="1" y="734"/>
                      </a:lnTo>
                      <a:lnTo>
                        <a:pt x="1" y="729"/>
                      </a:lnTo>
                      <a:lnTo>
                        <a:pt x="1" y="722"/>
                      </a:lnTo>
                      <a:lnTo>
                        <a:pt x="1" y="717"/>
                      </a:lnTo>
                      <a:lnTo>
                        <a:pt x="1" y="711"/>
                      </a:lnTo>
                      <a:lnTo>
                        <a:pt x="2" y="705"/>
                      </a:lnTo>
                      <a:lnTo>
                        <a:pt x="2" y="698"/>
                      </a:lnTo>
                      <a:lnTo>
                        <a:pt x="3" y="694"/>
                      </a:lnTo>
                      <a:lnTo>
                        <a:pt x="3" y="688"/>
                      </a:lnTo>
                      <a:lnTo>
                        <a:pt x="6" y="682"/>
                      </a:lnTo>
                      <a:lnTo>
                        <a:pt x="6" y="677"/>
                      </a:lnTo>
                      <a:lnTo>
                        <a:pt x="7" y="671"/>
                      </a:lnTo>
                      <a:lnTo>
                        <a:pt x="8" y="665"/>
                      </a:lnTo>
                      <a:lnTo>
                        <a:pt x="9" y="659"/>
                      </a:lnTo>
                      <a:lnTo>
                        <a:pt x="10" y="654"/>
                      </a:lnTo>
                      <a:lnTo>
                        <a:pt x="11" y="649"/>
                      </a:lnTo>
                      <a:lnTo>
                        <a:pt x="11" y="643"/>
                      </a:lnTo>
                      <a:lnTo>
                        <a:pt x="12" y="638"/>
                      </a:lnTo>
                      <a:lnTo>
                        <a:pt x="13" y="632"/>
                      </a:lnTo>
                      <a:lnTo>
                        <a:pt x="15" y="627"/>
                      </a:lnTo>
                      <a:lnTo>
                        <a:pt x="16" y="622"/>
                      </a:lnTo>
                      <a:lnTo>
                        <a:pt x="18" y="616"/>
                      </a:lnTo>
                      <a:lnTo>
                        <a:pt x="19" y="611"/>
                      </a:lnTo>
                      <a:lnTo>
                        <a:pt x="21" y="607"/>
                      </a:lnTo>
                      <a:lnTo>
                        <a:pt x="23" y="601"/>
                      </a:lnTo>
                      <a:lnTo>
                        <a:pt x="24" y="595"/>
                      </a:lnTo>
                      <a:lnTo>
                        <a:pt x="25" y="591"/>
                      </a:lnTo>
                      <a:lnTo>
                        <a:pt x="27" y="585"/>
                      </a:lnTo>
                      <a:lnTo>
                        <a:pt x="29" y="580"/>
                      </a:lnTo>
                      <a:lnTo>
                        <a:pt x="31" y="576"/>
                      </a:lnTo>
                      <a:lnTo>
                        <a:pt x="33" y="571"/>
                      </a:lnTo>
                      <a:lnTo>
                        <a:pt x="35" y="567"/>
                      </a:lnTo>
                      <a:lnTo>
                        <a:pt x="36" y="561"/>
                      </a:lnTo>
                      <a:lnTo>
                        <a:pt x="37" y="556"/>
                      </a:lnTo>
                      <a:lnTo>
                        <a:pt x="40" y="552"/>
                      </a:lnTo>
                      <a:lnTo>
                        <a:pt x="42" y="547"/>
                      </a:lnTo>
                      <a:lnTo>
                        <a:pt x="44" y="543"/>
                      </a:lnTo>
                      <a:lnTo>
                        <a:pt x="47" y="537"/>
                      </a:lnTo>
                      <a:lnTo>
                        <a:pt x="49" y="532"/>
                      </a:lnTo>
                      <a:lnTo>
                        <a:pt x="51" y="529"/>
                      </a:lnTo>
                      <a:lnTo>
                        <a:pt x="53" y="524"/>
                      </a:lnTo>
                      <a:lnTo>
                        <a:pt x="56" y="520"/>
                      </a:lnTo>
                      <a:lnTo>
                        <a:pt x="58" y="515"/>
                      </a:lnTo>
                      <a:lnTo>
                        <a:pt x="60" y="509"/>
                      </a:lnTo>
                      <a:lnTo>
                        <a:pt x="65" y="501"/>
                      </a:lnTo>
                      <a:lnTo>
                        <a:pt x="71" y="493"/>
                      </a:lnTo>
                      <a:lnTo>
                        <a:pt x="74" y="487"/>
                      </a:lnTo>
                      <a:lnTo>
                        <a:pt x="77" y="481"/>
                      </a:lnTo>
                      <a:lnTo>
                        <a:pt x="81" y="474"/>
                      </a:lnTo>
                      <a:lnTo>
                        <a:pt x="85" y="469"/>
                      </a:lnTo>
                      <a:lnTo>
                        <a:pt x="88" y="462"/>
                      </a:lnTo>
                      <a:lnTo>
                        <a:pt x="92" y="457"/>
                      </a:lnTo>
                      <a:lnTo>
                        <a:pt x="96" y="451"/>
                      </a:lnTo>
                      <a:lnTo>
                        <a:pt x="100" y="445"/>
                      </a:lnTo>
                      <a:lnTo>
                        <a:pt x="104" y="440"/>
                      </a:lnTo>
                      <a:lnTo>
                        <a:pt x="107" y="434"/>
                      </a:lnTo>
                      <a:lnTo>
                        <a:pt x="112" y="428"/>
                      </a:lnTo>
                      <a:lnTo>
                        <a:pt x="116" y="424"/>
                      </a:lnTo>
                      <a:lnTo>
                        <a:pt x="120" y="418"/>
                      </a:lnTo>
                      <a:lnTo>
                        <a:pt x="124" y="412"/>
                      </a:lnTo>
                      <a:lnTo>
                        <a:pt x="129" y="408"/>
                      </a:lnTo>
                      <a:lnTo>
                        <a:pt x="133" y="403"/>
                      </a:lnTo>
                      <a:lnTo>
                        <a:pt x="138" y="397"/>
                      </a:lnTo>
                      <a:lnTo>
                        <a:pt x="141" y="392"/>
                      </a:lnTo>
                      <a:lnTo>
                        <a:pt x="145" y="386"/>
                      </a:lnTo>
                      <a:lnTo>
                        <a:pt x="150" y="381"/>
                      </a:lnTo>
                      <a:lnTo>
                        <a:pt x="154" y="377"/>
                      </a:lnTo>
                      <a:lnTo>
                        <a:pt x="158" y="372"/>
                      </a:lnTo>
                      <a:lnTo>
                        <a:pt x="163" y="367"/>
                      </a:lnTo>
                      <a:lnTo>
                        <a:pt x="167" y="363"/>
                      </a:lnTo>
                      <a:lnTo>
                        <a:pt x="172" y="358"/>
                      </a:lnTo>
                      <a:lnTo>
                        <a:pt x="177" y="354"/>
                      </a:lnTo>
                      <a:lnTo>
                        <a:pt x="181" y="348"/>
                      </a:lnTo>
                      <a:lnTo>
                        <a:pt x="186" y="343"/>
                      </a:lnTo>
                      <a:lnTo>
                        <a:pt x="190" y="339"/>
                      </a:lnTo>
                      <a:lnTo>
                        <a:pt x="195" y="335"/>
                      </a:lnTo>
                      <a:lnTo>
                        <a:pt x="201" y="331"/>
                      </a:lnTo>
                      <a:lnTo>
                        <a:pt x="205" y="327"/>
                      </a:lnTo>
                      <a:lnTo>
                        <a:pt x="209" y="323"/>
                      </a:lnTo>
                      <a:lnTo>
                        <a:pt x="213" y="318"/>
                      </a:lnTo>
                      <a:lnTo>
                        <a:pt x="218" y="314"/>
                      </a:lnTo>
                      <a:lnTo>
                        <a:pt x="222" y="310"/>
                      </a:lnTo>
                      <a:lnTo>
                        <a:pt x="227" y="306"/>
                      </a:lnTo>
                      <a:lnTo>
                        <a:pt x="231" y="301"/>
                      </a:lnTo>
                      <a:lnTo>
                        <a:pt x="236" y="298"/>
                      </a:lnTo>
                      <a:lnTo>
                        <a:pt x="240" y="294"/>
                      </a:lnTo>
                      <a:lnTo>
                        <a:pt x="245" y="290"/>
                      </a:lnTo>
                      <a:lnTo>
                        <a:pt x="250" y="286"/>
                      </a:lnTo>
                      <a:lnTo>
                        <a:pt x="253" y="283"/>
                      </a:lnTo>
                      <a:lnTo>
                        <a:pt x="258" y="279"/>
                      </a:lnTo>
                      <a:lnTo>
                        <a:pt x="262" y="276"/>
                      </a:lnTo>
                      <a:lnTo>
                        <a:pt x="267" y="272"/>
                      </a:lnTo>
                      <a:lnTo>
                        <a:pt x="271" y="268"/>
                      </a:lnTo>
                      <a:lnTo>
                        <a:pt x="276" y="266"/>
                      </a:lnTo>
                      <a:lnTo>
                        <a:pt x="284" y="258"/>
                      </a:lnTo>
                      <a:lnTo>
                        <a:pt x="293" y="251"/>
                      </a:lnTo>
                      <a:lnTo>
                        <a:pt x="300" y="245"/>
                      </a:lnTo>
                      <a:lnTo>
                        <a:pt x="309" y="239"/>
                      </a:lnTo>
                      <a:lnTo>
                        <a:pt x="317" y="232"/>
                      </a:lnTo>
                      <a:lnTo>
                        <a:pt x="325" y="228"/>
                      </a:lnTo>
                      <a:lnTo>
                        <a:pt x="333" y="222"/>
                      </a:lnTo>
                      <a:lnTo>
                        <a:pt x="340" y="217"/>
                      </a:lnTo>
                      <a:lnTo>
                        <a:pt x="345" y="212"/>
                      </a:lnTo>
                      <a:lnTo>
                        <a:pt x="352" y="207"/>
                      </a:lnTo>
                      <a:lnTo>
                        <a:pt x="358" y="203"/>
                      </a:lnTo>
                      <a:lnTo>
                        <a:pt x="365" y="197"/>
                      </a:lnTo>
                      <a:lnTo>
                        <a:pt x="372" y="192"/>
                      </a:lnTo>
                      <a:lnTo>
                        <a:pt x="377" y="188"/>
                      </a:lnTo>
                      <a:lnTo>
                        <a:pt x="385" y="183"/>
                      </a:lnTo>
                      <a:lnTo>
                        <a:pt x="392" y="179"/>
                      </a:lnTo>
                      <a:lnTo>
                        <a:pt x="398" y="174"/>
                      </a:lnTo>
                      <a:lnTo>
                        <a:pt x="405" y="169"/>
                      </a:lnTo>
                      <a:lnTo>
                        <a:pt x="412" y="165"/>
                      </a:lnTo>
                      <a:lnTo>
                        <a:pt x="418" y="159"/>
                      </a:lnTo>
                      <a:lnTo>
                        <a:pt x="425" y="154"/>
                      </a:lnTo>
                      <a:lnTo>
                        <a:pt x="432" y="150"/>
                      </a:lnTo>
                      <a:lnTo>
                        <a:pt x="440" y="145"/>
                      </a:lnTo>
                      <a:lnTo>
                        <a:pt x="447" y="141"/>
                      </a:lnTo>
                      <a:lnTo>
                        <a:pt x="453" y="136"/>
                      </a:lnTo>
                      <a:lnTo>
                        <a:pt x="459" y="132"/>
                      </a:lnTo>
                      <a:lnTo>
                        <a:pt x="466" y="127"/>
                      </a:lnTo>
                      <a:lnTo>
                        <a:pt x="473" y="121"/>
                      </a:lnTo>
                      <a:lnTo>
                        <a:pt x="480" y="117"/>
                      </a:lnTo>
                      <a:lnTo>
                        <a:pt x="487" y="113"/>
                      </a:lnTo>
                      <a:lnTo>
                        <a:pt x="494" y="109"/>
                      </a:lnTo>
                      <a:lnTo>
                        <a:pt x="501" y="104"/>
                      </a:lnTo>
                      <a:lnTo>
                        <a:pt x="507" y="100"/>
                      </a:lnTo>
                      <a:lnTo>
                        <a:pt x="514" y="96"/>
                      </a:lnTo>
                      <a:lnTo>
                        <a:pt x="520" y="92"/>
                      </a:lnTo>
                      <a:lnTo>
                        <a:pt x="528" y="88"/>
                      </a:lnTo>
                      <a:lnTo>
                        <a:pt x="534" y="83"/>
                      </a:lnTo>
                      <a:lnTo>
                        <a:pt x="540" y="79"/>
                      </a:lnTo>
                      <a:lnTo>
                        <a:pt x="546" y="75"/>
                      </a:lnTo>
                      <a:lnTo>
                        <a:pt x="553" y="72"/>
                      </a:lnTo>
                      <a:lnTo>
                        <a:pt x="559" y="67"/>
                      </a:lnTo>
                      <a:lnTo>
                        <a:pt x="564" y="64"/>
                      </a:lnTo>
                      <a:lnTo>
                        <a:pt x="570" y="61"/>
                      </a:lnTo>
                      <a:lnTo>
                        <a:pt x="576" y="57"/>
                      </a:lnTo>
                      <a:lnTo>
                        <a:pt x="582" y="54"/>
                      </a:lnTo>
                      <a:lnTo>
                        <a:pt x="587" y="50"/>
                      </a:lnTo>
                      <a:lnTo>
                        <a:pt x="593" y="46"/>
                      </a:lnTo>
                      <a:lnTo>
                        <a:pt x="597" y="43"/>
                      </a:lnTo>
                      <a:lnTo>
                        <a:pt x="602" y="40"/>
                      </a:lnTo>
                      <a:lnTo>
                        <a:pt x="608" y="37"/>
                      </a:lnTo>
                      <a:lnTo>
                        <a:pt x="612" y="33"/>
                      </a:lnTo>
                      <a:lnTo>
                        <a:pt x="618" y="31"/>
                      </a:lnTo>
                      <a:lnTo>
                        <a:pt x="621" y="29"/>
                      </a:lnTo>
                      <a:lnTo>
                        <a:pt x="626" y="26"/>
                      </a:lnTo>
                      <a:lnTo>
                        <a:pt x="629" y="24"/>
                      </a:lnTo>
                      <a:lnTo>
                        <a:pt x="635" y="22"/>
                      </a:lnTo>
                      <a:lnTo>
                        <a:pt x="641" y="17"/>
                      </a:lnTo>
                      <a:lnTo>
                        <a:pt x="648" y="14"/>
                      </a:lnTo>
                      <a:lnTo>
                        <a:pt x="652" y="10"/>
                      </a:lnTo>
                      <a:lnTo>
                        <a:pt x="658" y="8"/>
                      </a:lnTo>
                      <a:lnTo>
                        <a:pt x="662" y="6"/>
                      </a:lnTo>
                      <a:lnTo>
                        <a:pt x="665" y="3"/>
                      </a:lnTo>
                      <a:lnTo>
                        <a:pt x="667" y="3"/>
                      </a:lnTo>
                      <a:lnTo>
                        <a:pt x="667" y="3"/>
                      </a:lnTo>
                      <a:lnTo>
                        <a:pt x="738" y="0"/>
                      </a:lnTo>
                      <a:lnTo>
                        <a:pt x="723" y="43"/>
                      </a:lnTo>
                      <a:lnTo>
                        <a:pt x="690" y="43"/>
                      </a:lnTo>
                      <a:lnTo>
                        <a:pt x="690" y="4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nvGrpSpPr>
                <p:cNvPr id="74" name="Group 209"/>
                <p:cNvGrpSpPr>
                  <a:grpSpLocks/>
                </p:cNvGrpSpPr>
                <p:nvPr/>
              </p:nvGrpSpPr>
              <p:grpSpPr bwMode="auto">
                <a:xfrm>
                  <a:off x="8304" y="3937"/>
                  <a:ext cx="689" cy="567"/>
                  <a:chOff x="8304" y="3937"/>
                  <a:chExt cx="689" cy="567"/>
                </a:xfrm>
              </p:grpSpPr>
              <p:grpSp>
                <p:nvGrpSpPr>
                  <p:cNvPr id="75" name="Group 210"/>
                  <p:cNvGrpSpPr>
                    <a:grpSpLocks/>
                  </p:cNvGrpSpPr>
                  <p:nvPr/>
                </p:nvGrpSpPr>
                <p:grpSpPr bwMode="auto">
                  <a:xfrm>
                    <a:off x="8304" y="3937"/>
                    <a:ext cx="689" cy="567"/>
                    <a:chOff x="8304" y="3937"/>
                    <a:chExt cx="689" cy="567"/>
                  </a:xfrm>
                </p:grpSpPr>
                <p:sp>
                  <p:nvSpPr>
                    <p:cNvPr id="82" name="Freeform 211"/>
                    <p:cNvSpPr>
                      <a:spLocks/>
                    </p:cNvSpPr>
                    <p:nvPr/>
                  </p:nvSpPr>
                  <p:spPr bwMode="auto">
                    <a:xfrm>
                      <a:off x="8304" y="3948"/>
                      <a:ext cx="684" cy="556"/>
                    </a:xfrm>
                    <a:custGeom>
                      <a:avLst/>
                      <a:gdLst/>
                      <a:ahLst/>
                      <a:cxnLst>
                        <a:cxn ang="0">
                          <a:pos x="1206" y="962"/>
                        </a:cxn>
                        <a:cxn ang="0">
                          <a:pos x="1236" y="946"/>
                        </a:cxn>
                        <a:cxn ang="0">
                          <a:pos x="1273" y="922"/>
                        </a:cxn>
                        <a:cxn ang="0">
                          <a:pos x="1309" y="885"/>
                        </a:cxn>
                        <a:cxn ang="0">
                          <a:pos x="1337" y="851"/>
                        </a:cxn>
                        <a:cxn ang="0">
                          <a:pos x="1349" y="826"/>
                        </a:cxn>
                        <a:cxn ang="0">
                          <a:pos x="1358" y="799"/>
                        </a:cxn>
                        <a:cxn ang="0">
                          <a:pos x="1364" y="768"/>
                        </a:cxn>
                        <a:cxn ang="0">
                          <a:pos x="1366" y="734"/>
                        </a:cxn>
                        <a:cxn ang="0">
                          <a:pos x="1366" y="696"/>
                        </a:cxn>
                        <a:cxn ang="0">
                          <a:pos x="1366" y="657"/>
                        </a:cxn>
                        <a:cxn ang="0">
                          <a:pos x="1360" y="614"/>
                        </a:cxn>
                        <a:cxn ang="0">
                          <a:pos x="1354" y="570"/>
                        </a:cxn>
                        <a:cxn ang="0">
                          <a:pos x="1342" y="527"/>
                        </a:cxn>
                        <a:cxn ang="0">
                          <a:pos x="1326" y="481"/>
                        </a:cxn>
                        <a:cxn ang="0">
                          <a:pos x="1305" y="436"/>
                        </a:cxn>
                        <a:cxn ang="0">
                          <a:pos x="1278" y="395"/>
                        </a:cxn>
                        <a:cxn ang="0">
                          <a:pos x="1245" y="353"/>
                        </a:cxn>
                        <a:cxn ang="0">
                          <a:pos x="1205" y="316"/>
                        </a:cxn>
                        <a:cxn ang="0">
                          <a:pos x="1159" y="280"/>
                        </a:cxn>
                        <a:cxn ang="0">
                          <a:pos x="1106" y="251"/>
                        </a:cxn>
                        <a:cxn ang="0">
                          <a:pos x="1056" y="226"/>
                        </a:cxn>
                        <a:cxn ang="0">
                          <a:pos x="1010" y="205"/>
                        </a:cxn>
                        <a:cxn ang="0">
                          <a:pos x="969" y="189"/>
                        </a:cxn>
                        <a:cxn ang="0">
                          <a:pos x="933" y="175"/>
                        </a:cxn>
                        <a:cxn ang="0">
                          <a:pos x="900" y="164"/>
                        </a:cxn>
                        <a:cxn ang="0">
                          <a:pos x="872" y="156"/>
                        </a:cxn>
                        <a:cxn ang="0">
                          <a:pos x="846" y="148"/>
                        </a:cxn>
                        <a:cxn ang="0">
                          <a:pos x="823" y="141"/>
                        </a:cxn>
                        <a:cxn ang="0">
                          <a:pos x="792" y="128"/>
                        </a:cxn>
                        <a:cxn ang="0">
                          <a:pos x="761" y="108"/>
                        </a:cxn>
                        <a:cxn ang="0">
                          <a:pos x="735" y="78"/>
                        </a:cxn>
                        <a:cxn ang="0">
                          <a:pos x="716" y="54"/>
                        </a:cxn>
                        <a:cxn ang="0">
                          <a:pos x="699" y="30"/>
                        </a:cxn>
                        <a:cxn ang="0">
                          <a:pos x="686" y="9"/>
                        </a:cxn>
                        <a:cxn ang="0">
                          <a:pos x="645" y="2"/>
                        </a:cxn>
                        <a:cxn ang="0">
                          <a:pos x="618" y="18"/>
                        </a:cxn>
                        <a:cxn ang="0">
                          <a:pos x="588" y="40"/>
                        </a:cxn>
                        <a:cxn ang="0">
                          <a:pos x="548" y="65"/>
                        </a:cxn>
                        <a:cxn ang="0">
                          <a:pos x="504" y="96"/>
                        </a:cxn>
                        <a:cxn ang="0">
                          <a:pos x="454" y="130"/>
                        </a:cxn>
                        <a:cxn ang="0">
                          <a:pos x="401" y="168"/>
                        </a:cxn>
                        <a:cxn ang="0">
                          <a:pos x="349" y="206"/>
                        </a:cxn>
                        <a:cxn ang="0">
                          <a:pos x="296" y="246"/>
                        </a:cxn>
                        <a:cxn ang="0">
                          <a:pos x="247" y="285"/>
                        </a:cxn>
                        <a:cxn ang="0">
                          <a:pos x="203" y="324"/>
                        </a:cxn>
                        <a:cxn ang="0">
                          <a:pos x="163" y="358"/>
                        </a:cxn>
                        <a:cxn ang="0">
                          <a:pos x="132" y="393"/>
                        </a:cxn>
                        <a:cxn ang="0">
                          <a:pos x="102" y="430"/>
                        </a:cxn>
                        <a:cxn ang="0">
                          <a:pos x="76" y="474"/>
                        </a:cxn>
                        <a:cxn ang="0">
                          <a:pos x="51" y="524"/>
                        </a:cxn>
                        <a:cxn ang="0">
                          <a:pos x="29" y="577"/>
                        </a:cxn>
                        <a:cxn ang="0">
                          <a:pos x="13" y="634"/>
                        </a:cxn>
                        <a:cxn ang="0">
                          <a:pos x="4" y="694"/>
                        </a:cxn>
                        <a:cxn ang="0">
                          <a:pos x="0" y="753"/>
                        </a:cxn>
                        <a:cxn ang="0">
                          <a:pos x="3" y="813"/>
                        </a:cxn>
                        <a:cxn ang="0">
                          <a:pos x="18" y="871"/>
                        </a:cxn>
                        <a:cxn ang="0">
                          <a:pos x="41" y="930"/>
                        </a:cxn>
                        <a:cxn ang="0">
                          <a:pos x="75" y="984"/>
                        </a:cxn>
                        <a:cxn ang="0">
                          <a:pos x="122" y="1035"/>
                        </a:cxn>
                        <a:cxn ang="0">
                          <a:pos x="1194" y="969"/>
                        </a:cxn>
                      </a:cxnLst>
                      <a:rect l="0" t="0" r="r" b="b"/>
                      <a:pathLst>
                        <a:path w="1367" h="1112">
                          <a:moveTo>
                            <a:pt x="1194" y="969"/>
                          </a:moveTo>
                          <a:lnTo>
                            <a:pt x="1195" y="967"/>
                          </a:lnTo>
                          <a:lnTo>
                            <a:pt x="1200" y="965"/>
                          </a:lnTo>
                          <a:lnTo>
                            <a:pt x="1202" y="963"/>
                          </a:lnTo>
                          <a:lnTo>
                            <a:pt x="1206" y="962"/>
                          </a:lnTo>
                          <a:lnTo>
                            <a:pt x="1211" y="959"/>
                          </a:lnTo>
                          <a:lnTo>
                            <a:pt x="1218" y="957"/>
                          </a:lnTo>
                          <a:lnTo>
                            <a:pt x="1222" y="953"/>
                          </a:lnTo>
                          <a:lnTo>
                            <a:pt x="1228" y="949"/>
                          </a:lnTo>
                          <a:lnTo>
                            <a:pt x="1236" y="946"/>
                          </a:lnTo>
                          <a:lnTo>
                            <a:pt x="1243" y="942"/>
                          </a:lnTo>
                          <a:lnTo>
                            <a:pt x="1250" y="937"/>
                          </a:lnTo>
                          <a:lnTo>
                            <a:pt x="1257" y="932"/>
                          </a:lnTo>
                          <a:lnTo>
                            <a:pt x="1265" y="926"/>
                          </a:lnTo>
                          <a:lnTo>
                            <a:pt x="1273" y="922"/>
                          </a:lnTo>
                          <a:lnTo>
                            <a:pt x="1279" y="915"/>
                          </a:lnTo>
                          <a:lnTo>
                            <a:pt x="1287" y="908"/>
                          </a:lnTo>
                          <a:lnTo>
                            <a:pt x="1294" y="901"/>
                          </a:lnTo>
                          <a:lnTo>
                            <a:pt x="1302" y="894"/>
                          </a:lnTo>
                          <a:lnTo>
                            <a:pt x="1309" y="885"/>
                          </a:lnTo>
                          <a:lnTo>
                            <a:pt x="1316" y="877"/>
                          </a:lnTo>
                          <a:lnTo>
                            <a:pt x="1323" y="869"/>
                          </a:lnTo>
                          <a:lnTo>
                            <a:pt x="1331" y="861"/>
                          </a:lnTo>
                          <a:lnTo>
                            <a:pt x="1333" y="855"/>
                          </a:lnTo>
                          <a:lnTo>
                            <a:pt x="1337" y="851"/>
                          </a:lnTo>
                          <a:lnTo>
                            <a:pt x="1339" y="846"/>
                          </a:lnTo>
                          <a:lnTo>
                            <a:pt x="1341" y="842"/>
                          </a:lnTo>
                          <a:lnTo>
                            <a:pt x="1343" y="836"/>
                          </a:lnTo>
                          <a:lnTo>
                            <a:pt x="1346" y="831"/>
                          </a:lnTo>
                          <a:lnTo>
                            <a:pt x="1349" y="826"/>
                          </a:lnTo>
                          <a:lnTo>
                            <a:pt x="1351" y="821"/>
                          </a:lnTo>
                          <a:lnTo>
                            <a:pt x="1354" y="814"/>
                          </a:lnTo>
                          <a:lnTo>
                            <a:pt x="1356" y="809"/>
                          </a:lnTo>
                          <a:lnTo>
                            <a:pt x="1357" y="804"/>
                          </a:lnTo>
                          <a:lnTo>
                            <a:pt x="1358" y="799"/>
                          </a:lnTo>
                          <a:lnTo>
                            <a:pt x="1359" y="792"/>
                          </a:lnTo>
                          <a:lnTo>
                            <a:pt x="1360" y="787"/>
                          </a:lnTo>
                          <a:lnTo>
                            <a:pt x="1363" y="781"/>
                          </a:lnTo>
                          <a:lnTo>
                            <a:pt x="1364" y="775"/>
                          </a:lnTo>
                          <a:lnTo>
                            <a:pt x="1364" y="768"/>
                          </a:lnTo>
                          <a:lnTo>
                            <a:pt x="1365" y="761"/>
                          </a:lnTo>
                          <a:lnTo>
                            <a:pt x="1365" y="755"/>
                          </a:lnTo>
                          <a:lnTo>
                            <a:pt x="1366" y="748"/>
                          </a:lnTo>
                          <a:lnTo>
                            <a:pt x="1366" y="741"/>
                          </a:lnTo>
                          <a:lnTo>
                            <a:pt x="1366" y="734"/>
                          </a:lnTo>
                          <a:lnTo>
                            <a:pt x="1366" y="727"/>
                          </a:lnTo>
                          <a:lnTo>
                            <a:pt x="1367" y="720"/>
                          </a:lnTo>
                          <a:lnTo>
                            <a:pt x="1366" y="712"/>
                          </a:lnTo>
                          <a:lnTo>
                            <a:pt x="1366" y="704"/>
                          </a:lnTo>
                          <a:lnTo>
                            <a:pt x="1366" y="696"/>
                          </a:lnTo>
                          <a:lnTo>
                            <a:pt x="1366" y="689"/>
                          </a:lnTo>
                          <a:lnTo>
                            <a:pt x="1366" y="680"/>
                          </a:lnTo>
                          <a:lnTo>
                            <a:pt x="1366" y="672"/>
                          </a:lnTo>
                          <a:lnTo>
                            <a:pt x="1366" y="665"/>
                          </a:lnTo>
                          <a:lnTo>
                            <a:pt x="1366" y="657"/>
                          </a:lnTo>
                          <a:lnTo>
                            <a:pt x="1364" y="648"/>
                          </a:lnTo>
                          <a:lnTo>
                            <a:pt x="1364" y="640"/>
                          </a:lnTo>
                          <a:lnTo>
                            <a:pt x="1363" y="631"/>
                          </a:lnTo>
                          <a:lnTo>
                            <a:pt x="1363" y="622"/>
                          </a:lnTo>
                          <a:lnTo>
                            <a:pt x="1360" y="614"/>
                          </a:lnTo>
                          <a:lnTo>
                            <a:pt x="1359" y="605"/>
                          </a:lnTo>
                          <a:lnTo>
                            <a:pt x="1358" y="596"/>
                          </a:lnTo>
                          <a:lnTo>
                            <a:pt x="1357" y="588"/>
                          </a:lnTo>
                          <a:lnTo>
                            <a:pt x="1355" y="579"/>
                          </a:lnTo>
                          <a:lnTo>
                            <a:pt x="1354" y="570"/>
                          </a:lnTo>
                          <a:lnTo>
                            <a:pt x="1351" y="562"/>
                          </a:lnTo>
                          <a:lnTo>
                            <a:pt x="1349" y="553"/>
                          </a:lnTo>
                          <a:lnTo>
                            <a:pt x="1347" y="544"/>
                          </a:lnTo>
                          <a:lnTo>
                            <a:pt x="1344" y="535"/>
                          </a:lnTo>
                          <a:lnTo>
                            <a:pt x="1342" y="527"/>
                          </a:lnTo>
                          <a:lnTo>
                            <a:pt x="1340" y="517"/>
                          </a:lnTo>
                          <a:lnTo>
                            <a:pt x="1337" y="508"/>
                          </a:lnTo>
                          <a:lnTo>
                            <a:pt x="1333" y="499"/>
                          </a:lnTo>
                          <a:lnTo>
                            <a:pt x="1329" y="490"/>
                          </a:lnTo>
                          <a:lnTo>
                            <a:pt x="1326" y="481"/>
                          </a:lnTo>
                          <a:lnTo>
                            <a:pt x="1322" y="472"/>
                          </a:lnTo>
                          <a:lnTo>
                            <a:pt x="1318" y="464"/>
                          </a:lnTo>
                          <a:lnTo>
                            <a:pt x="1314" y="455"/>
                          </a:lnTo>
                          <a:lnTo>
                            <a:pt x="1310" y="445"/>
                          </a:lnTo>
                          <a:lnTo>
                            <a:pt x="1305" y="436"/>
                          </a:lnTo>
                          <a:lnTo>
                            <a:pt x="1300" y="428"/>
                          </a:lnTo>
                          <a:lnTo>
                            <a:pt x="1294" y="419"/>
                          </a:lnTo>
                          <a:lnTo>
                            <a:pt x="1290" y="411"/>
                          </a:lnTo>
                          <a:lnTo>
                            <a:pt x="1283" y="403"/>
                          </a:lnTo>
                          <a:lnTo>
                            <a:pt x="1278" y="395"/>
                          </a:lnTo>
                          <a:lnTo>
                            <a:pt x="1271" y="386"/>
                          </a:lnTo>
                          <a:lnTo>
                            <a:pt x="1266" y="378"/>
                          </a:lnTo>
                          <a:lnTo>
                            <a:pt x="1259" y="370"/>
                          </a:lnTo>
                          <a:lnTo>
                            <a:pt x="1252" y="362"/>
                          </a:lnTo>
                          <a:lnTo>
                            <a:pt x="1245" y="353"/>
                          </a:lnTo>
                          <a:lnTo>
                            <a:pt x="1238" y="346"/>
                          </a:lnTo>
                          <a:lnTo>
                            <a:pt x="1229" y="338"/>
                          </a:lnTo>
                          <a:lnTo>
                            <a:pt x="1221" y="330"/>
                          </a:lnTo>
                          <a:lnTo>
                            <a:pt x="1213" y="323"/>
                          </a:lnTo>
                          <a:lnTo>
                            <a:pt x="1205" y="316"/>
                          </a:lnTo>
                          <a:lnTo>
                            <a:pt x="1196" y="308"/>
                          </a:lnTo>
                          <a:lnTo>
                            <a:pt x="1188" y="301"/>
                          </a:lnTo>
                          <a:lnTo>
                            <a:pt x="1179" y="294"/>
                          </a:lnTo>
                          <a:lnTo>
                            <a:pt x="1169" y="287"/>
                          </a:lnTo>
                          <a:lnTo>
                            <a:pt x="1159" y="280"/>
                          </a:lnTo>
                          <a:lnTo>
                            <a:pt x="1148" y="275"/>
                          </a:lnTo>
                          <a:lnTo>
                            <a:pt x="1138" y="269"/>
                          </a:lnTo>
                          <a:lnTo>
                            <a:pt x="1129" y="263"/>
                          </a:lnTo>
                          <a:lnTo>
                            <a:pt x="1116" y="256"/>
                          </a:lnTo>
                          <a:lnTo>
                            <a:pt x="1106" y="251"/>
                          </a:lnTo>
                          <a:lnTo>
                            <a:pt x="1095" y="245"/>
                          </a:lnTo>
                          <a:lnTo>
                            <a:pt x="1086" y="240"/>
                          </a:lnTo>
                          <a:lnTo>
                            <a:pt x="1074" y="235"/>
                          </a:lnTo>
                          <a:lnTo>
                            <a:pt x="1065" y="230"/>
                          </a:lnTo>
                          <a:lnTo>
                            <a:pt x="1056" y="226"/>
                          </a:lnTo>
                          <a:lnTo>
                            <a:pt x="1046" y="222"/>
                          </a:lnTo>
                          <a:lnTo>
                            <a:pt x="1037" y="216"/>
                          </a:lnTo>
                          <a:lnTo>
                            <a:pt x="1027" y="212"/>
                          </a:lnTo>
                          <a:lnTo>
                            <a:pt x="1018" y="208"/>
                          </a:lnTo>
                          <a:lnTo>
                            <a:pt x="1010" y="205"/>
                          </a:lnTo>
                          <a:lnTo>
                            <a:pt x="1001" y="201"/>
                          </a:lnTo>
                          <a:lnTo>
                            <a:pt x="993" y="198"/>
                          </a:lnTo>
                          <a:lnTo>
                            <a:pt x="985" y="195"/>
                          </a:lnTo>
                          <a:lnTo>
                            <a:pt x="978" y="192"/>
                          </a:lnTo>
                          <a:lnTo>
                            <a:pt x="969" y="189"/>
                          </a:lnTo>
                          <a:lnTo>
                            <a:pt x="961" y="185"/>
                          </a:lnTo>
                          <a:lnTo>
                            <a:pt x="954" y="183"/>
                          </a:lnTo>
                          <a:lnTo>
                            <a:pt x="948" y="181"/>
                          </a:lnTo>
                          <a:lnTo>
                            <a:pt x="940" y="177"/>
                          </a:lnTo>
                          <a:lnTo>
                            <a:pt x="933" y="175"/>
                          </a:lnTo>
                          <a:lnTo>
                            <a:pt x="926" y="173"/>
                          </a:lnTo>
                          <a:lnTo>
                            <a:pt x="920" y="172"/>
                          </a:lnTo>
                          <a:lnTo>
                            <a:pt x="913" y="168"/>
                          </a:lnTo>
                          <a:lnTo>
                            <a:pt x="907" y="166"/>
                          </a:lnTo>
                          <a:lnTo>
                            <a:pt x="900" y="164"/>
                          </a:lnTo>
                          <a:lnTo>
                            <a:pt x="894" y="163"/>
                          </a:lnTo>
                          <a:lnTo>
                            <a:pt x="888" y="160"/>
                          </a:lnTo>
                          <a:lnTo>
                            <a:pt x="883" y="159"/>
                          </a:lnTo>
                          <a:lnTo>
                            <a:pt x="877" y="157"/>
                          </a:lnTo>
                          <a:lnTo>
                            <a:pt x="872" y="156"/>
                          </a:lnTo>
                          <a:lnTo>
                            <a:pt x="867" y="153"/>
                          </a:lnTo>
                          <a:lnTo>
                            <a:pt x="861" y="152"/>
                          </a:lnTo>
                          <a:lnTo>
                            <a:pt x="856" y="151"/>
                          </a:lnTo>
                          <a:lnTo>
                            <a:pt x="851" y="149"/>
                          </a:lnTo>
                          <a:lnTo>
                            <a:pt x="846" y="148"/>
                          </a:lnTo>
                          <a:lnTo>
                            <a:pt x="840" y="145"/>
                          </a:lnTo>
                          <a:lnTo>
                            <a:pt x="836" y="144"/>
                          </a:lnTo>
                          <a:lnTo>
                            <a:pt x="832" y="143"/>
                          </a:lnTo>
                          <a:lnTo>
                            <a:pt x="828" y="141"/>
                          </a:lnTo>
                          <a:lnTo>
                            <a:pt x="823" y="141"/>
                          </a:lnTo>
                          <a:lnTo>
                            <a:pt x="819" y="138"/>
                          </a:lnTo>
                          <a:lnTo>
                            <a:pt x="815" y="137"/>
                          </a:lnTo>
                          <a:lnTo>
                            <a:pt x="807" y="134"/>
                          </a:lnTo>
                          <a:lnTo>
                            <a:pt x="800" y="132"/>
                          </a:lnTo>
                          <a:lnTo>
                            <a:pt x="792" y="128"/>
                          </a:lnTo>
                          <a:lnTo>
                            <a:pt x="786" y="124"/>
                          </a:lnTo>
                          <a:lnTo>
                            <a:pt x="779" y="120"/>
                          </a:lnTo>
                          <a:lnTo>
                            <a:pt x="773" y="117"/>
                          </a:lnTo>
                          <a:lnTo>
                            <a:pt x="766" y="112"/>
                          </a:lnTo>
                          <a:lnTo>
                            <a:pt x="761" y="108"/>
                          </a:lnTo>
                          <a:lnTo>
                            <a:pt x="756" y="102"/>
                          </a:lnTo>
                          <a:lnTo>
                            <a:pt x="751" y="97"/>
                          </a:lnTo>
                          <a:lnTo>
                            <a:pt x="745" y="90"/>
                          </a:lnTo>
                          <a:lnTo>
                            <a:pt x="740" y="85"/>
                          </a:lnTo>
                          <a:lnTo>
                            <a:pt x="735" y="78"/>
                          </a:lnTo>
                          <a:lnTo>
                            <a:pt x="731" y="73"/>
                          </a:lnTo>
                          <a:lnTo>
                            <a:pt x="726" y="67"/>
                          </a:lnTo>
                          <a:lnTo>
                            <a:pt x="722" y="63"/>
                          </a:lnTo>
                          <a:lnTo>
                            <a:pt x="718" y="58"/>
                          </a:lnTo>
                          <a:lnTo>
                            <a:pt x="716" y="54"/>
                          </a:lnTo>
                          <a:lnTo>
                            <a:pt x="711" y="49"/>
                          </a:lnTo>
                          <a:lnTo>
                            <a:pt x="708" y="45"/>
                          </a:lnTo>
                          <a:lnTo>
                            <a:pt x="706" y="40"/>
                          </a:lnTo>
                          <a:lnTo>
                            <a:pt x="703" y="38"/>
                          </a:lnTo>
                          <a:lnTo>
                            <a:pt x="699" y="30"/>
                          </a:lnTo>
                          <a:lnTo>
                            <a:pt x="696" y="25"/>
                          </a:lnTo>
                          <a:lnTo>
                            <a:pt x="691" y="19"/>
                          </a:lnTo>
                          <a:lnTo>
                            <a:pt x="689" y="15"/>
                          </a:lnTo>
                          <a:lnTo>
                            <a:pt x="686" y="11"/>
                          </a:lnTo>
                          <a:lnTo>
                            <a:pt x="686" y="9"/>
                          </a:lnTo>
                          <a:lnTo>
                            <a:pt x="684" y="5"/>
                          </a:lnTo>
                          <a:lnTo>
                            <a:pt x="684" y="5"/>
                          </a:lnTo>
                          <a:lnTo>
                            <a:pt x="650" y="0"/>
                          </a:lnTo>
                          <a:lnTo>
                            <a:pt x="649" y="0"/>
                          </a:lnTo>
                          <a:lnTo>
                            <a:pt x="645" y="2"/>
                          </a:lnTo>
                          <a:lnTo>
                            <a:pt x="640" y="5"/>
                          </a:lnTo>
                          <a:lnTo>
                            <a:pt x="633" y="10"/>
                          </a:lnTo>
                          <a:lnTo>
                            <a:pt x="628" y="13"/>
                          </a:lnTo>
                          <a:lnTo>
                            <a:pt x="624" y="15"/>
                          </a:lnTo>
                          <a:lnTo>
                            <a:pt x="618" y="18"/>
                          </a:lnTo>
                          <a:lnTo>
                            <a:pt x="613" y="23"/>
                          </a:lnTo>
                          <a:lnTo>
                            <a:pt x="607" y="26"/>
                          </a:lnTo>
                          <a:lnTo>
                            <a:pt x="601" y="30"/>
                          </a:lnTo>
                          <a:lnTo>
                            <a:pt x="594" y="35"/>
                          </a:lnTo>
                          <a:lnTo>
                            <a:pt x="588" y="40"/>
                          </a:lnTo>
                          <a:lnTo>
                            <a:pt x="580" y="45"/>
                          </a:lnTo>
                          <a:lnTo>
                            <a:pt x="573" y="49"/>
                          </a:lnTo>
                          <a:lnTo>
                            <a:pt x="565" y="54"/>
                          </a:lnTo>
                          <a:lnTo>
                            <a:pt x="558" y="61"/>
                          </a:lnTo>
                          <a:lnTo>
                            <a:pt x="548" y="65"/>
                          </a:lnTo>
                          <a:lnTo>
                            <a:pt x="540" y="71"/>
                          </a:lnTo>
                          <a:lnTo>
                            <a:pt x="531" y="77"/>
                          </a:lnTo>
                          <a:lnTo>
                            <a:pt x="523" y="84"/>
                          </a:lnTo>
                          <a:lnTo>
                            <a:pt x="513" y="89"/>
                          </a:lnTo>
                          <a:lnTo>
                            <a:pt x="504" y="96"/>
                          </a:lnTo>
                          <a:lnTo>
                            <a:pt x="494" y="103"/>
                          </a:lnTo>
                          <a:lnTo>
                            <a:pt x="485" y="110"/>
                          </a:lnTo>
                          <a:lnTo>
                            <a:pt x="474" y="117"/>
                          </a:lnTo>
                          <a:lnTo>
                            <a:pt x="464" y="124"/>
                          </a:lnTo>
                          <a:lnTo>
                            <a:pt x="454" y="130"/>
                          </a:lnTo>
                          <a:lnTo>
                            <a:pt x="445" y="138"/>
                          </a:lnTo>
                          <a:lnTo>
                            <a:pt x="433" y="145"/>
                          </a:lnTo>
                          <a:lnTo>
                            <a:pt x="423" y="153"/>
                          </a:lnTo>
                          <a:lnTo>
                            <a:pt x="412" y="160"/>
                          </a:lnTo>
                          <a:lnTo>
                            <a:pt x="401" y="168"/>
                          </a:lnTo>
                          <a:lnTo>
                            <a:pt x="391" y="175"/>
                          </a:lnTo>
                          <a:lnTo>
                            <a:pt x="381" y="183"/>
                          </a:lnTo>
                          <a:lnTo>
                            <a:pt x="369" y="191"/>
                          </a:lnTo>
                          <a:lnTo>
                            <a:pt x="359" y="199"/>
                          </a:lnTo>
                          <a:lnTo>
                            <a:pt x="349" y="206"/>
                          </a:lnTo>
                          <a:lnTo>
                            <a:pt x="339" y="214"/>
                          </a:lnTo>
                          <a:lnTo>
                            <a:pt x="327" y="222"/>
                          </a:lnTo>
                          <a:lnTo>
                            <a:pt x="317" y="230"/>
                          </a:lnTo>
                          <a:lnTo>
                            <a:pt x="307" y="238"/>
                          </a:lnTo>
                          <a:lnTo>
                            <a:pt x="296" y="246"/>
                          </a:lnTo>
                          <a:lnTo>
                            <a:pt x="286" y="254"/>
                          </a:lnTo>
                          <a:lnTo>
                            <a:pt x="277" y="262"/>
                          </a:lnTo>
                          <a:lnTo>
                            <a:pt x="267" y="269"/>
                          </a:lnTo>
                          <a:lnTo>
                            <a:pt x="256" y="277"/>
                          </a:lnTo>
                          <a:lnTo>
                            <a:pt x="247" y="285"/>
                          </a:lnTo>
                          <a:lnTo>
                            <a:pt x="238" y="293"/>
                          </a:lnTo>
                          <a:lnTo>
                            <a:pt x="229" y="300"/>
                          </a:lnTo>
                          <a:lnTo>
                            <a:pt x="219" y="308"/>
                          </a:lnTo>
                          <a:lnTo>
                            <a:pt x="211" y="316"/>
                          </a:lnTo>
                          <a:lnTo>
                            <a:pt x="203" y="324"/>
                          </a:lnTo>
                          <a:lnTo>
                            <a:pt x="194" y="331"/>
                          </a:lnTo>
                          <a:lnTo>
                            <a:pt x="186" y="338"/>
                          </a:lnTo>
                          <a:lnTo>
                            <a:pt x="178" y="345"/>
                          </a:lnTo>
                          <a:lnTo>
                            <a:pt x="171" y="353"/>
                          </a:lnTo>
                          <a:lnTo>
                            <a:pt x="163" y="358"/>
                          </a:lnTo>
                          <a:lnTo>
                            <a:pt x="156" y="365"/>
                          </a:lnTo>
                          <a:lnTo>
                            <a:pt x="150" y="373"/>
                          </a:lnTo>
                          <a:lnTo>
                            <a:pt x="145" y="380"/>
                          </a:lnTo>
                          <a:lnTo>
                            <a:pt x="138" y="386"/>
                          </a:lnTo>
                          <a:lnTo>
                            <a:pt x="132" y="393"/>
                          </a:lnTo>
                          <a:lnTo>
                            <a:pt x="126" y="400"/>
                          </a:lnTo>
                          <a:lnTo>
                            <a:pt x="121" y="406"/>
                          </a:lnTo>
                          <a:lnTo>
                            <a:pt x="114" y="413"/>
                          </a:lnTo>
                          <a:lnTo>
                            <a:pt x="108" y="422"/>
                          </a:lnTo>
                          <a:lnTo>
                            <a:pt x="102" y="430"/>
                          </a:lnTo>
                          <a:lnTo>
                            <a:pt x="98" y="438"/>
                          </a:lnTo>
                          <a:lnTo>
                            <a:pt x="91" y="446"/>
                          </a:lnTo>
                          <a:lnTo>
                            <a:pt x="85" y="456"/>
                          </a:lnTo>
                          <a:lnTo>
                            <a:pt x="81" y="465"/>
                          </a:lnTo>
                          <a:lnTo>
                            <a:pt x="76" y="474"/>
                          </a:lnTo>
                          <a:lnTo>
                            <a:pt x="70" y="483"/>
                          </a:lnTo>
                          <a:lnTo>
                            <a:pt x="66" y="493"/>
                          </a:lnTo>
                          <a:lnTo>
                            <a:pt x="61" y="504"/>
                          </a:lnTo>
                          <a:lnTo>
                            <a:pt x="56" y="514"/>
                          </a:lnTo>
                          <a:lnTo>
                            <a:pt x="51" y="524"/>
                          </a:lnTo>
                          <a:lnTo>
                            <a:pt x="47" y="534"/>
                          </a:lnTo>
                          <a:lnTo>
                            <a:pt x="42" y="544"/>
                          </a:lnTo>
                          <a:lnTo>
                            <a:pt x="39" y="556"/>
                          </a:lnTo>
                          <a:lnTo>
                            <a:pt x="33" y="567"/>
                          </a:lnTo>
                          <a:lnTo>
                            <a:pt x="29" y="577"/>
                          </a:lnTo>
                          <a:lnTo>
                            <a:pt x="26" y="588"/>
                          </a:lnTo>
                          <a:lnTo>
                            <a:pt x="24" y="600"/>
                          </a:lnTo>
                          <a:lnTo>
                            <a:pt x="19" y="611"/>
                          </a:lnTo>
                          <a:lnTo>
                            <a:pt x="16" y="622"/>
                          </a:lnTo>
                          <a:lnTo>
                            <a:pt x="13" y="634"/>
                          </a:lnTo>
                          <a:lnTo>
                            <a:pt x="11" y="646"/>
                          </a:lnTo>
                          <a:lnTo>
                            <a:pt x="9" y="657"/>
                          </a:lnTo>
                          <a:lnTo>
                            <a:pt x="7" y="670"/>
                          </a:lnTo>
                          <a:lnTo>
                            <a:pt x="5" y="681"/>
                          </a:lnTo>
                          <a:lnTo>
                            <a:pt x="4" y="694"/>
                          </a:lnTo>
                          <a:lnTo>
                            <a:pt x="2" y="705"/>
                          </a:lnTo>
                          <a:lnTo>
                            <a:pt x="1" y="718"/>
                          </a:lnTo>
                          <a:lnTo>
                            <a:pt x="1" y="729"/>
                          </a:lnTo>
                          <a:lnTo>
                            <a:pt x="1" y="741"/>
                          </a:lnTo>
                          <a:lnTo>
                            <a:pt x="0" y="753"/>
                          </a:lnTo>
                          <a:lnTo>
                            <a:pt x="0" y="765"/>
                          </a:lnTo>
                          <a:lnTo>
                            <a:pt x="1" y="776"/>
                          </a:lnTo>
                          <a:lnTo>
                            <a:pt x="2" y="789"/>
                          </a:lnTo>
                          <a:lnTo>
                            <a:pt x="2" y="801"/>
                          </a:lnTo>
                          <a:lnTo>
                            <a:pt x="3" y="813"/>
                          </a:lnTo>
                          <a:lnTo>
                            <a:pt x="5" y="824"/>
                          </a:lnTo>
                          <a:lnTo>
                            <a:pt x="9" y="836"/>
                          </a:lnTo>
                          <a:lnTo>
                            <a:pt x="11" y="848"/>
                          </a:lnTo>
                          <a:lnTo>
                            <a:pt x="15" y="860"/>
                          </a:lnTo>
                          <a:lnTo>
                            <a:pt x="18" y="871"/>
                          </a:lnTo>
                          <a:lnTo>
                            <a:pt x="23" y="884"/>
                          </a:lnTo>
                          <a:lnTo>
                            <a:pt x="26" y="895"/>
                          </a:lnTo>
                          <a:lnTo>
                            <a:pt x="31" y="907"/>
                          </a:lnTo>
                          <a:lnTo>
                            <a:pt x="35" y="917"/>
                          </a:lnTo>
                          <a:lnTo>
                            <a:pt x="41" y="930"/>
                          </a:lnTo>
                          <a:lnTo>
                            <a:pt x="45" y="940"/>
                          </a:lnTo>
                          <a:lnTo>
                            <a:pt x="53" y="951"/>
                          </a:lnTo>
                          <a:lnTo>
                            <a:pt x="60" y="963"/>
                          </a:lnTo>
                          <a:lnTo>
                            <a:pt x="68" y="973"/>
                          </a:lnTo>
                          <a:lnTo>
                            <a:pt x="75" y="984"/>
                          </a:lnTo>
                          <a:lnTo>
                            <a:pt x="83" y="994"/>
                          </a:lnTo>
                          <a:lnTo>
                            <a:pt x="92" y="1004"/>
                          </a:lnTo>
                          <a:lnTo>
                            <a:pt x="101" y="1016"/>
                          </a:lnTo>
                          <a:lnTo>
                            <a:pt x="110" y="1025"/>
                          </a:lnTo>
                          <a:lnTo>
                            <a:pt x="122" y="1035"/>
                          </a:lnTo>
                          <a:lnTo>
                            <a:pt x="133" y="1044"/>
                          </a:lnTo>
                          <a:lnTo>
                            <a:pt x="145" y="1055"/>
                          </a:lnTo>
                          <a:lnTo>
                            <a:pt x="326" y="1112"/>
                          </a:lnTo>
                          <a:lnTo>
                            <a:pt x="1194" y="969"/>
                          </a:lnTo>
                          <a:lnTo>
                            <a:pt x="1194" y="969"/>
                          </a:lnTo>
                          <a:close/>
                        </a:path>
                      </a:pathLst>
                    </a:custGeom>
                    <a:solidFill>
                      <a:srgbClr val="8F29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3" name="Freeform 212"/>
                    <p:cNvSpPr>
                      <a:spLocks/>
                    </p:cNvSpPr>
                    <p:nvPr/>
                  </p:nvSpPr>
                  <p:spPr bwMode="auto">
                    <a:xfrm>
                      <a:off x="8644" y="3937"/>
                      <a:ext cx="349" cy="272"/>
                    </a:xfrm>
                    <a:custGeom>
                      <a:avLst/>
                      <a:gdLst/>
                      <a:ahLst/>
                      <a:cxnLst>
                        <a:cxn ang="0">
                          <a:pos x="3" y="23"/>
                        </a:cxn>
                        <a:cxn ang="0">
                          <a:pos x="12" y="47"/>
                        </a:cxn>
                        <a:cxn ang="0">
                          <a:pos x="32" y="81"/>
                        </a:cxn>
                        <a:cxn ang="0">
                          <a:pos x="59" y="117"/>
                        </a:cxn>
                        <a:cxn ang="0">
                          <a:pos x="90" y="144"/>
                        </a:cxn>
                        <a:cxn ang="0">
                          <a:pos x="115" y="161"/>
                        </a:cxn>
                        <a:cxn ang="0">
                          <a:pos x="142" y="176"/>
                        </a:cxn>
                        <a:cxn ang="0">
                          <a:pos x="172" y="189"/>
                        </a:cxn>
                        <a:cxn ang="0">
                          <a:pos x="202" y="198"/>
                        </a:cxn>
                        <a:cxn ang="0">
                          <a:pos x="230" y="207"/>
                        </a:cxn>
                        <a:cxn ang="0">
                          <a:pos x="262" y="217"/>
                        </a:cxn>
                        <a:cxn ang="0">
                          <a:pos x="292" y="227"/>
                        </a:cxn>
                        <a:cxn ang="0">
                          <a:pos x="323" y="237"/>
                        </a:cxn>
                        <a:cxn ang="0">
                          <a:pos x="352" y="248"/>
                        </a:cxn>
                        <a:cxn ang="0">
                          <a:pos x="383" y="260"/>
                        </a:cxn>
                        <a:cxn ang="0">
                          <a:pos x="413" y="272"/>
                        </a:cxn>
                        <a:cxn ang="0">
                          <a:pos x="441" y="286"/>
                        </a:cxn>
                        <a:cxn ang="0">
                          <a:pos x="467" y="302"/>
                        </a:cxn>
                        <a:cxn ang="0">
                          <a:pos x="495" y="321"/>
                        </a:cxn>
                        <a:cxn ang="0">
                          <a:pos x="519" y="340"/>
                        </a:cxn>
                        <a:cxn ang="0">
                          <a:pos x="542" y="363"/>
                        </a:cxn>
                        <a:cxn ang="0">
                          <a:pos x="561" y="383"/>
                        </a:cxn>
                        <a:cxn ang="0">
                          <a:pos x="580" y="406"/>
                        </a:cxn>
                        <a:cxn ang="0">
                          <a:pos x="599" y="432"/>
                        </a:cxn>
                        <a:cxn ang="0">
                          <a:pos x="623" y="469"/>
                        </a:cxn>
                        <a:cxn ang="0">
                          <a:pos x="640" y="501"/>
                        </a:cxn>
                        <a:cxn ang="0">
                          <a:pos x="652" y="527"/>
                        </a:cxn>
                        <a:cxn ang="0">
                          <a:pos x="698" y="529"/>
                        </a:cxn>
                        <a:cxn ang="0">
                          <a:pos x="689" y="507"/>
                        </a:cxn>
                        <a:cxn ang="0">
                          <a:pos x="673" y="471"/>
                        </a:cxn>
                        <a:cxn ang="0">
                          <a:pos x="660" y="448"/>
                        </a:cxn>
                        <a:cxn ang="0">
                          <a:pos x="647" y="422"/>
                        </a:cxn>
                        <a:cxn ang="0">
                          <a:pos x="628" y="396"/>
                        </a:cxn>
                        <a:cxn ang="0">
                          <a:pos x="609" y="370"/>
                        </a:cxn>
                        <a:cxn ang="0">
                          <a:pos x="585" y="343"/>
                        </a:cxn>
                        <a:cxn ang="0">
                          <a:pos x="558" y="316"/>
                        </a:cxn>
                        <a:cxn ang="0">
                          <a:pos x="528" y="291"/>
                        </a:cxn>
                        <a:cxn ang="0">
                          <a:pos x="495" y="269"/>
                        </a:cxn>
                        <a:cxn ang="0">
                          <a:pos x="463" y="250"/>
                        </a:cxn>
                        <a:cxn ang="0">
                          <a:pos x="432" y="233"/>
                        </a:cxn>
                        <a:cxn ang="0">
                          <a:pos x="404" y="220"/>
                        </a:cxn>
                        <a:cxn ang="0">
                          <a:pos x="376" y="208"/>
                        </a:cxn>
                        <a:cxn ang="0">
                          <a:pos x="350" y="198"/>
                        </a:cxn>
                        <a:cxn ang="0">
                          <a:pos x="326" y="190"/>
                        </a:cxn>
                        <a:cxn ang="0">
                          <a:pos x="302" y="182"/>
                        </a:cxn>
                        <a:cxn ang="0">
                          <a:pos x="279" y="176"/>
                        </a:cxn>
                        <a:cxn ang="0">
                          <a:pos x="253" y="169"/>
                        </a:cxn>
                        <a:cxn ang="0">
                          <a:pos x="213" y="156"/>
                        </a:cxn>
                        <a:cxn ang="0">
                          <a:pos x="177" y="142"/>
                        </a:cxn>
                        <a:cxn ang="0">
                          <a:pos x="145" y="125"/>
                        </a:cxn>
                        <a:cxn ang="0">
                          <a:pos x="115" y="104"/>
                        </a:cxn>
                        <a:cxn ang="0">
                          <a:pos x="92" y="81"/>
                        </a:cxn>
                        <a:cxn ang="0">
                          <a:pos x="71" y="56"/>
                        </a:cxn>
                        <a:cxn ang="0">
                          <a:pos x="56" y="30"/>
                        </a:cxn>
                        <a:cxn ang="0">
                          <a:pos x="48" y="4"/>
                        </a:cxn>
                      </a:cxnLst>
                      <a:rect l="0" t="0" r="r" b="b"/>
                      <a:pathLst>
                        <a:path w="698" h="543">
                          <a:moveTo>
                            <a:pt x="0" y="12"/>
                          </a:moveTo>
                          <a:lnTo>
                            <a:pt x="0" y="14"/>
                          </a:lnTo>
                          <a:lnTo>
                            <a:pt x="1" y="17"/>
                          </a:lnTo>
                          <a:lnTo>
                            <a:pt x="2" y="19"/>
                          </a:lnTo>
                          <a:lnTo>
                            <a:pt x="3" y="23"/>
                          </a:lnTo>
                          <a:lnTo>
                            <a:pt x="4" y="27"/>
                          </a:lnTo>
                          <a:lnTo>
                            <a:pt x="7" y="32"/>
                          </a:lnTo>
                          <a:lnTo>
                            <a:pt x="8" y="37"/>
                          </a:lnTo>
                          <a:lnTo>
                            <a:pt x="10" y="41"/>
                          </a:lnTo>
                          <a:lnTo>
                            <a:pt x="12" y="47"/>
                          </a:lnTo>
                          <a:lnTo>
                            <a:pt x="16" y="54"/>
                          </a:lnTo>
                          <a:lnTo>
                            <a:pt x="18" y="59"/>
                          </a:lnTo>
                          <a:lnTo>
                            <a:pt x="23" y="66"/>
                          </a:lnTo>
                          <a:lnTo>
                            <a:pt x="27" y="74"/>
                          </a:lnTo>
                          <a:lnTo>
                            <a:pt x="32" y="81"/>
                          </a:lnTo>
                          <a:lnTo>
                            <a:pt x="36" y="88"/>
                          </a:lnTo>
                          <a:lnTo>
                            <a:pt x="41" y="95"/>
                          </a:lnTo>
                          <a:lnTo>
                            <a:pt x="47" y="102"/>
                          </a:lnTo>
                          <a:lnTo>
                            <a:pt x="53" y="109"/>
                          </a:lnTo>
                          <a:lnTo>
                            <a:pt x="59" y="117"/>
                          </a:lnTo>
                          <a:lnTo>
                            <a:pt x="67" y="124"/>
                          </a:lnTo>
                          <a:lnTo>
                            <a:pt x="74" y="130"/>
                          </a:lnTo>
                          <a:lnTo>
                            <a:pt x="83" y="138"/>
                          </a:lnTo>
                          <a:lnTo>
                            <a:pt x="87" y="142"/>
                          </a:lnTo>
                          <a:lnTo>
                            <a:pt x="90" y="144"/>
                          </a:lnTo>
                          <a:lnTo>
                            <a:pt x="95" y="148"/>
                          </a:lnTo>
                          <a:lnTo>
                            <a:pt x="100" y="152"/>
                          </a:lnTo>
                          <a:lnTo>
                            <a:pt x="105" y="154"/>
                          </a:lnTo>
                          <a:lnTo>
                            <a:pt x="109" y="158"/>
                          </a:lnTo>
                          <a:lnTo>
                            <a:pt x="115" y="161"/>
                          </a:lnTo>
                          <a:lnTo>
                            <a:pt x="120" y="165"/>
                          </a:lnTo>
                          <a:lnTo>
                            <a:pt x="125" y="167"/>
                          </a:lnTo>
                          <a:lnTo>
                            <a:pt x="130" y="171"/>
                          </a:lnTo>
                          <a:lnTo>
                            <a:pt x="136" y="173"/>
                          </a:lnTo>
                          <a:lnTo>
                            <a:pt x="142" y="176"/>
                          </a:lnTo>
                          <a:lnTo>
                            <a:pt x="147" y="179"/>
                          </a:lnTo>
                          <a:lnTo>
                            <a:pt x="154" y="182"/>
                          </a:lnTo>
                          <a:lnTo>
                            <a:pt x="161" y="184"/>
                          </a:lnTo>
                          <a:lnTo>
                            <a:pt x="168" y="188"/>
                          </a:lnTo>
                          <a:lnTo>
                            <a:pt x="172" y="189"/>
                          </a:lnTo>
                          <a:lnTo>
                            <a:pt x="178" y="190"/>
                          </a:lnTo>
                          <a:lnTo>
                            <a:pt x="183" y="192"/>
                          </a:lnTo>
                          <a:lnTo>
                            <a:pt x="190" y="195"/>
                          </a:lnTo>
                          <a:lnTo>
                            <a:pt x="195" y="196"/>
                          </a:lnTo>
                          <a:lnTo>
                            <a:pt x="202" y="198"/>
                          </a:lnTo>
                          <a:lnTo>
                            <a:pt x="207" y="199"/>
                          </a:lnTo>
                          <a:lnTo>
                            <a:pt x="213" y="203"/>
                          </a:lnTo>
                          <a:lnTo>
                            <a:pt x="219" y="204"/>
                          </a:lnTo>
                          <a:lnTo>
                            <a:pt x="225" y="205"/>
                          </a:lnTo>
                          <a:lnTo>
                            <a:pt x="230" y="207"/>
                          </a:lnTo>
                          <a:lnTo>
                            <a:pt x="237" y="209"/>
                          </a:lnTo>
                          <a:lnTo>
                            <a:pt x="243" y="212"/>
                          </a:lnTo>
                          <a:lnTo>
                            <a:pt x="250" y="213"/>
                          </a:lnTo>
                          <a:lnTo>
                            <a:pt x="255" y="215"/>
                          </a:lnTo>
                          <a:lnTo>
                            <a:pt x="262" y="217"/>
                          </a:lnTo>
                          <a:lnTo>
                            <a:pt x="268" y="220"/>
                          </a:lnTo>
                          <a:lnTo>
                            <a:pt x="274" y="221"/>
                          </a:lnTo>
                          <a:lnTo>
                            <a:pt x="280" y="222"/>
                          </a:lnTo>
                          <a:lnTo>
                            <a:pt x="286" y="224"/>
                          </a:lnTo>
                          <a:lnTo>
                            <a:pt x="292" y="227"/>
                          </a:lnTo>
                          <a:lnTo>
                            <a:pt x="298" y="229"/>
                          </a:lnTo>
                          <a:lnTo>
                            <a:pt x="304" y="230"/>
                          </a:lnTo>
                          <a:lnTo>
                            <a:pt x="310" y="232"/>
                          </a:lnTo>
                          <a:lnTo>
                            <a:pt x="316" y="235"/>
                          </a:lnTo>
                          <a:lnTo>
                            <a:pt x="323" y="237"/>
                          </a:lnTo>
                          <a:lnTo>
                            <a:pt x="328" y="239"/>
                          </a:lnTo>
                          <a:lnTo>
                            <a:pt x="335" y="242"/>
                          </a:lnTo>
                          <a:lnTo>
                            <a:pt x="340" y="244"/>
                          </a:lnTo>
                          <a:lnTo>
                            <a:pt x="348" y="246"/>
                          </a:lnTo>
                          <a:lnTo>
                            <a:pt x="352" y="248"/>
                          </a:lnTo>
                          <a:lnTo>
                            <a:pt x="360" y="251"/>
                          </a:lnTo>
                          <a:lnTo>
                            <a:pt x="365" y="253"/>
                          </a:lnTo>
                          <a:lnTo>
                            <a:pt x="372" y="255"/>
                          </a:lnTo>
                          <a:lnTo>
                            <a:pt x="377" y="258"/>
                          </a:lnTo>
                          <a:lnTo>
                            <a:pt x="383" y="260"/>
                          </a:lnTo>
                          <a:lnTo>
                            <a:pt x="389" y="262"/>
                          </a:lnTo>
                          <a:lnTo>
                            <a:pt x="396" y="264"/>
                          </a:lnTo>
                          <a:lnTo>
                            <a:pt x="400" y="267"/>
                          </a:lnTo>
                          <a:lnTo>
                            <a:pt x="407" y="270"/>
                          </a:lnTo>
                          <a:lnTo>
                            <a:pt x="413" y="272"/>
                          </a:lnTo>
                          <a:lnTo>
                            <a:pt x="417" y="275"/>
                          </a:lnTo>
                          <a:lnTo>
                            <a:pt x="423" y="278"/>
                          </a:lnTo>
                          <a:lnTo>
                            <a:pt x="430" y="280"/>
                          </a:lnTo>
                          <a:lnTo>
                            <a:pt x="436" y="283"/>
                          </a:lnTo>
                          <a:lnTo>
                            <a:pt x="441" y="286"/>
                          </a:lnTo>
                          <a:lnTo>
                            <a:pt x="447" y="290"/>
                          </a:lnTo>
                          <a:lnTo>
                            <a:pt x="453" y="293"/>
                          </a:lnTo>
                          <a:lnTo>
                            <a:pt x="457" y="295"/>
                          </a:lnTo>
                          <a:lnTo>
                            <a:pt x="463" y="299"/>
                          </a:lnTo>
                          <a:lnTo>
                            <a:pt x="467" y="302"/>
                          </a:lnTo>
                          <a:lnTo>
                            <a:pt x="473" y="306"/>
                          </a:lnTo>
                          <a:lnTo>
                            <a:pt x="478" y="309"/>
                          </a:lnTo>
                          <a:lnTo>
                            <a:pt x="483" y="314"/>
                          </a:lnTo>
                          <a:lnTo>
                            <a:pt x="489" y="316"/>
                          </a:lnTo>
                          <a:lnTo>
                            <a:pt x="495" y="321"/>
                          </a:lnTo>
                          <a:lnTo>
                            <a:pt x="499" y="323"/>
                          </a:lnTo>
                          <a:lnTo>
                            <a:pt x="504" y="327"/>
                          </a:lnTo>
                          <a:lnTo>
                            <a:pt x="509" y="331"/>
                          </a:lnTo>
                          <a:lnTo>
                            <a:pt x="514" y="335"/>
                          </a:lnTo>
                          <a:lnTo>
                            <a:pt x="519" y="340"/>
                          </a:lnTo>
                          <a:lnTo>
                            <a:pt x="523" y="345"/>
                          </a:lnTo>
                          <a:lnTo>
                            <a:pt x="528" y="349"/>
                          </a:lnTo>
                          <a:lnTo>
                            <a:pt x="534" y="354"/>
                          </a:lnTo>
                          <a:lnTo>
                            <a:pt x="537" y="358"/>
                          </a:lnTo>
                          <a:lnTo>
                            <a:pt x="542" y="363"/>
                          </a:lnTo>
                          <a:lnTo>
                            <a:pt x="545" y="366"/>
                          </a:lnTo>
                          <a:lnTo>
                            <a:pt x="550" y="371"/>
                          </a:lnTo>
                          <a:lnTo>
                            <a:pt x="553" y="375"/>
                          </a:lnTo>
                          <a:lnTo>
                            <a:pt x="558" y="380"/>
                          </a:lnTo>
                          <a:lnTo>
                            <a:pt x="561" y="383"/>
                          </a:lnTo>
                          <a:lnTo>
                            <a:pt x="566" y="389"/>
                          </a:lnTo>
                          <a:lnTo>
                            <a:pt x="569" y="393"/>
                          </a:lnTo>
                          <a:lnTo>
                            <a:pt x="572" y="397"/>
                          </a:lnTo>
                          <a:lnTo>
                            <a:pt x="576" y="402"/>
                          </a:lnTo>
                          <a:lnTo>
                            <a:pt x="580" y="406"/>
                          </a:lnTo>
                          <a:lnTo>
                            <a:pt x="583" y="410"/>
                          </a:lnTo>
                          <a:lnTo>
                            <a:pt x="586" y="414"/>
                          </a:lnTo>
                          <a:lnTo>
                            <a:pt x="590" y="419"/>
                          </a:lnTo>
                          <a:lnTo>
                            <a:pt x="593" y="424"/>
                          </a:lnTo>
                          <a:lnTo>
                            <a:pt x="599" y="432"/>
                          </a:lnTo>
                          <a:lnTo>
                            <a:pt x="604" y="440"/>
                          </a:lnTo>
                          <a:lnTo>
                            <a:pt x="609" y="446"/>
                          </a:lnTo>
                          <a:lnTo>
                            <a:pt x="615" y="454"/>
                          </a:lnTo>
                          <a:lnTo>
                            <a:pt x="618" y="461"/>
                          </a:lnTo>
                          <a:lnTo>
                            <a:pt x="623" y="469"/>
                          </a:lnTo>
                          <a:lnTo>
                            <a:pt x="627" y="476"/>
                          </a:lnTo>
                          <a:lnTo>
                            <a:pt x="632" y="484"/>
                          </a:lnTo>
                          <a:lnTo>
                            <a:pt x="635" y="490"/>
                          </a:lnTo>
                          <a:lnTo>
                            <a:pt x="637" y="496"/>
                          </a:lnTo>
                          <a:lnTo>
                            <a:pt x="640" y="501"/>
                          </a:lnTo>
                          <a:lnTo>
                            <a:pt x="643" y="507"/>
                          </a:lnTo>
                          <a:lnTo>
                            <a:pt x="645" y="513"/>
                          </a:lnTo>
                          <a:lnTo>
                            <a:pt x="648" y="517"/>
                          </a:lnTo>
                          <a:lnTo>
                            <a:pt x="650" y="522"/>
                          </a:lnTo>
                          <a:lnTo>
                            <a:pt x="652" y="527"/>
                          </a:lnTo>
                          <a:lnTo>
                            <a:pt x="653" y="532"/>
                          </a:lnTo>
                          <a:lnTo>
                            <a:pt x="656" y="538"/>
                          </a:lnTo>
                          <a:lnTo>
                            <a:pt x="657" y="542"/>
                          </a:lnTo>
                          <a:lnTo>
                            <a:pt x="658" y="543"/>
                          </a:lnTo>
                          <a:lnTo>
                            <a:pt x="698" y="529"/>
                          </a:lnTo>
                          <a:lnTo>
                            <a:pt x="697" y="527"/>
                          </a:lnTo>
                          <a:lnTo>
                            <a:pt x="694" y="521"/>
                          </a:lnTo>
                          <a:lnTo>
                            <a:pt x="692" y="516"/>
                          </a:lnTo>
                          <a:lnTo>
                            <a:pt x="691" y="513"/>
                          </a:lnTo>
                          <a:lnTo>
                            <a:pt x="689" y="507"/>
                          </a:lnTo>
                          <a:lnTo>
                            <a:pt x="688" y="501"/>
                          </a:lnTo>
                          <a:lnTo>
                            <a:pt x="683" y="495"/>
                          </a:lnTo>
                          <a:lnTo>
                            <a:pt x="680" y="487"/>
                          </a:lnTo>
                          <a:lnTo>
                            <a:pt x="676" y="479"/>
                          </a:lnTo>
                          <a:lnTo>
                            <a:pt x="673" y="471"/>
                          </a:lnTo>
                          <a:lnTo>
                            <a:pt x="671" y="466"/>
                          </a:lnTo>
                          <a:lnTo>
                            <a:pt x="668" y="461"/>
                          </a:lnTo>
                          <a:lnTo>
                            <a:pt x="666" y="457"/>
                          </a:lnTo>
                          <a:lnTo>
                            <a:pt x="664" y="452"/>
                          </a:lnTo>
                          <a:lnTo>
                            <a:pt x="660" y="448"/>
                          </a:lnTo>
                          <a:lnTo>
                            <a:pt x="658" y="443"/>
                          </a:lnTo>
                          <a:lnTo>
                            <a:pt x="656" y="438"/>
                          </a:lnTo>
                          <a:lnTo>
                            <a:pt x="653" y="434"/>
                          </a:lnTo>
                          <a:lnTo>
                            <a:pt x="650" y="428"/>
                          </a:lnTo>
                          <a:lnTo>
                            <a:pt x="647" y="422"/>
                          </a:lnTo>
                          <a:lnTo>
                            <a:pt x="643" y="417"/>
                          </a:lnTo>
                          <a:lnTo>
                            <a:pt x="640" y="412"/>
                          </a:lnTo>
                          <a:lnTo>
                            <a:pt x="635" y="406"/>
                          </a:lnTo>
                          <a:lnTo>
                            <a:pt x="633" y="402"/>
                          </a:lnTo>
                          <a:lnTo>
                            <a:pt x="628" y="396"/>
                          </a:lnTo>
                          <a:lnTo>
                            <a:pt x="625" y="392"/>
                          </a:lnTo>
                          <a:lnTo>
                            <a:pt x="620" y="386"/>
                          </a:lnTo>
                          <a:lnTo>
                            <a:pt x="617" y="381"/>
                          </a:lnTo>
                          <a:lnTo>
                            <a:pt x="612" y="374"/>
                          </a:lnTo>
                          <a:lnTo>
                            <a:pt x="609" y="370"/>
                          </a:lnTo>
                          <a:lnTo>
                            <a:pt x="604" y="364"/>
                          </a:lnTo>
                          <a:lnTo>
                            <a:pt x="600" y="358"/>
                          </a:lnTo>
                          <a:lnTo>
                            <a:pt x="595" y="354"/>
                          </a:lnTo>
                          <a:lnTo>
                            <a:pt x="591" y="348"/>
                          </a:lnTo>
                          <a:lnTo>
                            <a:pt x="585" y="343"/>
                          </a:lnTo>
                          <a:lnTo>
                            <a:pt x="580" y="338"/>
                          </a:lnTo>
                          <a:lnTo>
                            <a:pt x="575" y="332"/>
                          </a:lnTo>
                          <a:lnTo>
                            <a:pt x="570" y="327"/>
                          </a:lnTo>
                          <a:lnTo>
                            <a:pt x="563" y="322"/>
                          </a:lnTo>
                          <a:lnTo>
                            <a:pt x="558" y="316"/>
                          </a:lnTo>
                          <a:lnTo>
                            <a:pt x="553" y="310"/>
                          </a:lnTo>
                          <a:lnTo>
                            <a:pt x="547" y="306"/>
                          </a:lnTo>
                          <a:lnTo>
                            <a:pt x="540" y="300"/>
                          </a:lnTo>
                          <a:lnTo>
                            <a:pt x="535" y="295"/>
                          </a:lnTo>
                          <a:lnTo>
                            <a:pt x="528" y="291"/>
                          </a:lnTo>
                          <a:lnTo>
                            <a:pt x="522" y="286"/>
                          </a:lnTo>
                          <a:lnTo>
                            <a:pt x="515" y="282"/>
                          </a:lnTo>
                          <a:lnTo>
                            <a:pt x="509" y="277"/>
                          </a:lnTo>
                          <a:lnTo>
                            <a:pt x="502" y="272"/>
                          </a:lnTo>
                          <a:lnTo>
                            <a:pt x="495" y="269"/>
                          </a:lnTo>
                          <a:lnTo>
                            <a:pt x="488" y="264"/>
                          </a:lnTo>
                          <a:lnTo>
                            <a:pt x="481" y="260"/>
                          </a:lnTo>
                          <a:lnTo>
                            <a:pt x="475" y="256"/>
                          </a:lnTo>
                          <a:lnTo>
                            <a:pt x="469" y="253"/>
                          </a:lnTo>
                          <a:lnTo>
                            <a:pt x="463" y="250"/>
                          </a:lnTo>
                          <a:lnTo>
                            <a:pt x="456" y="246"/>
                          </a:lnTo>
                          <a:lnTo>
                            <a:pt x="450" y="243"/>
                          </a:lnTo>
                          <a:lnTo>
                            <a:pt x="445" y="240"/>
                          </a:lnTo>
                          <a:lnTo>
                            <a:pt x="438" y="237"/>
                          </a:lnTo>
                          <a:lnTo>
                            <a:pt x="432" y="233"/>
                          </a:lnTo>
                          <a:lnTo>
                            <a:pt x="426" y="230"/>
                          </a:lnTo>
                          <a:lnTo>
                            <a:pt x="421" y="228"/>
                          </a:lnTo>
                          <a:lnTo>
                            <a:pt x="415" y="224"/>
                          </a:lnTo>
                          <a:lnTo>
                            <a:pt x="409" y="222"/>
                          </a:lnTo>
                          <a:lnTo>
                            <a:pt x="404" y="220"/>
                          </a:lnTo>
                          <a:lnTo>
                            <a:pt x="399" y="217"/>
                          </a:lnTo>
                          <a:lnTo>
                            <a:pt x="392" y="215"/>
                          </a:lnTo>
                          <a:lnTo>
                            <a:pt x="388" y="213"/>
                          </a:lnTo>
                          <a:lnTo>
                            <a:pt x="382" y="211"/>
                          </a:lnTo>
                          <a:lnTo>
                            <a:pt x="376" y="208"/>
                          </a:lnTo>
                          <a:lnTo>
                            <a:pt x="371" y="206"/>
                          </a:lnTo>
                          <a:lnTo>
                            <a:pt x="365" y="205"/>
                          </a:lnTo>
                          <a:lnTo>
                            <a:pt x="360" y="203"/>
                          </a:lnTo>
                          <a:lnTo>
                            <a:pt x="356" y="200"/>
                          </a:lnTo>
                          <a:lnTo>
                            <a:pt x="350" y="198"/>
                          </a:lnTo>
                          <a:lnTo>
                            <a:pt x="345" y="197"/>
                          </a:lnTo>
                          <a:lnTo>
                            <a:pt x="340" y="195"/>
                          </a:lnTo>
                          <a:lnTo>
                            <a:pt x="335" y="193"/>
                          </a:lnTo>
                          <a:lnTo>
                            <a:pt x="331" y="192"/>
                          </a:lnTo>
                          <a:lnTo>
                            <a:pt x="326" y="190"/>
                          </a:lnTo>
                          <a:lnTo>
                            <a:pt x="321" y="189"/>
                          </a:lnTo>
                          <a:lnTo>
                            <a:pt x="317" y="188"/>
                          </a:lnTo>
                          <a:lnTo>
                            <a:pt x="311" y="185"/>
                          </a:lnTo>
                          <a:lnTo>
                            <a:pt x="307" y="184"/>
                          </a:lnTo>
                          <a:lnTo>
                            <a:pt x="302" y="182"/>
                          </a:lnTo>
                          <a:lnTo>
                            <a:pt x="298" y="181"/>
                          </a:lnTo>
                          <a:lnTo>
                            <a:pt x="292" y="180"/>
                          </a:lnTo>
                          <a:lnTo>
                            <a:pt x="287" y="179"/>
                          </a:lnTo>
                          <a:lnTo>
                            <a:pt x="283" y="177"/>
                          </a:lnTo>
                          <a:lnTo>
                            <a:pt x="279" y="176"/>
                          </a:lnTo>
                          <a:lnTo>
                            <a:pt x="275" y="175"/>
                          </a:lnTo>
                          <a:lnTo>
                            <a:pt x="270" y="174"/>
                          </a:lnTo>
                          <a:lnTo>
                            <a:pt x="266" y="172"/>
                          </a:lnTo>
                          <a:lnTo>
                            <a:pt x="262" y="172"/>
                          </a:lnTo>
                          <a:lnTo>
                            <a:pt x="253" y="169"/>
                          </a:lnTo>
                          <a:lnTo>
                            <a:pt x="245" y="167"/>
                          </a:lnTo>
                          <a:lnTo>
                            <a:pt x="237" y="164"/>
                          </a:lnTo>
                          <a:lnTo>
                            <a:pt x="229" y="161"/>
                          </a:lnTo>
                          <a:lnTo>
                            <a:pt x="220" y="158"/>
                          </a:lnTo>
                          <a:lnTo>
                            <a:pt x="213" y="156"/>
                          </a:lnTo>
                          <a:lnTo>
                            <a:pt x="205" y="152"/>
                          </a:lnTo>
                          <a:lnTo>
                            <a:pt x="197" y="150"/>
                          </a:lnTo>
                          <a:lnTo>
                            <a:pt x="190" y="148"/>
                          </a:lnTo>
                          <a:lnTo>
                            <a:pt x="183" y="145"/>
                          </a:lnTo>
                          <a:lnTo>
                            <a:pt x="177" y="142"/>
                          </a:lnTo>
                          <a:lnTo>
                            <a:pt x="170" y="140"/>
                          </a:lnTo>
                          <a:lnTo>
                            <a:pt x="163" y="136"/>
                          </a:lnTo>
                          <a:lnTo>
                            <a:pt x="157" y="133"/>
                          </a:lnTo>
                          <a:lnTo>
                            <a:pt x="150" y="129"/>
                          </a:lnTo>
                          <a:lnTo>
                            <a:pt x="145" y="125"/>
                          </a:lnTo>
                          <a:lnTo>
                            <a:pt x="139" y="121"/>
                          </a:lnTo>
                          <a:lnTo>
                            <a:pt x="133" y="118"/>
                          </a:lnTo>
                          <a:lnTo>
                            <a:pt x="128" y="113"/>
                          </a:lnTo>
                          <a:lnTo>
                            <a:pt x="122" y="109"/>
                          </a:lnTo>
                          <a:lnTo>
                            <a:pt x="115" y="104"/>
                          </a:lnTo>
                          <a:lnTo>
                            <a:pt x="110" y="101"/>
                          </a:lnTo>
                          <a:lnTo>
                            <a:pt x="105" y="96"/>
                          </a:lnTo>
                          <a:lnTo>
                            <a:pt x="100" y="92"/>
                          </a:lnTo>
                          <a:lnTo>
                            <a:pt x="96" y="87"/>
                          </a:lnTo>
                          <a:lnTo>
                            <a:pt x="92" y="81"/>
                          </a:lnTo>
                          <a:lnTo>
                            <a:pt x="88" y="77"/>
                          </a:lnTo>
                          <a:lnTo>
                            <a:pt x="83" y="71"/>
                          </a:lnTo>
                          <a:lnTo>
                            <a:pt x="77" y="66"/>
                          </a:lnTo>
                          <a:lnTo>
                            <a:pt x="74" y="61"/>
                          </a:lnTo>
                          <a:lnTo>
                            <a:pt x="71" y="56"/>
                          </a:lnTo>
                          <a:lnTo>
                            <a:pt x="67" y="51"/>
                          </a:lnTo>
                          <a:lnTo>
                            <a:pt x="64" y="46"/>
                          </a:lnTo>
                          <a:lnTo>
                            <a:pt x="61" y="41"/>
                          </a:lnTo>
                          <a:lnTo>
                            <a:pt x="58" y="35"/>
                          </a:lnTo>
                          <a:lnTo>
                            <a:pt x="56" y="30"/>
                          </a:lnTo>
                          <a:lnTo>
                            <a:pt x="53" y="24"/>
                          </a:lnTo>
                          <a:lnTo>
                            <a:pt x="52" y="19"/>
                          </a:lnTo>
                          <a:lnTo>
                            <a:pt x="50" y="14"/>
                          </a:lnTo>
                          <a:lnTo>
                            <a:pt x="49" y="9"/>
                          </a:lnTo>
                          <a:lnTo>
                            <a:pt x="48" y="4"/>
                          </a:lnTo>
                          <a:lnTo>
                            <a:pt x="48" y="0"/>
                          </a:lnTo>
                          <a:lnTo>
                            <a:pt x="0" y="12"/>
                          </a:lnTo>
                          <a:lnTo>
                            <a:pt x="0" y="1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4" name="Freeform 213"/>
                    <p:cNvSpPr>
                      <a:spLocks/>
                    </p:cNvSpPr>
                    <p:nvPr/>
                  </p:nvSpPr>
                  <p:spPr bwMode="auto">
                    <a:xfrm>
                      <a:off x="8402" y="4394"/>
                      <a:ext cx="451" cy="106"/>
                    </a:xfrm>
                    <a:custGeom>
                      <a:avLst/>
                      <a:gdLst/>
                      <a:ahLst/>
                      <a:cxnLst>
                        <a:cxn ang="0">
                          <a:pos x="1" y="180"/>
                        </a:cxn>
                        <a:cxn ang="0">
                          <a:pos x="7" y="173"/>
                        </a:cxn>
                        <a:cxn ang="0">
                          <a:pos x="16" y="168"/>
                        </a:cxn>
                        <a:cxn ang="0">
                          <a:pos x="26" y="160"/>
                        </a:cxn>
                        <a:cxn ang="0">
                          <a:pos x="41" y="150"/>
                        </a:cxn>
                        <a:cxn ang="0">
                          <a:pos x="54" y="142"/>
                        </a:cxn>
                        <a:cxn ang="0">
                          <a:pos x="62" y="138"/>
                        </a:cxn>
                        <a:cxn ang="0">
                          <a:pos x="71" y="132"/>
                        </a:cxn>
                        <a:cxn ang="0">
                          <a:pos x="81" y="127"/>
                        </a:cxn>
                        <a:cxn ang="0">
                          <a:pos x="91" y="122"/>
                        </a:cxn>
                        <a:cxn ang="0">
                          <a:pos x="103" y="115"/>
                        </a:cxn>
                        <a:cxn ang="0">
                          <a:pos x="114" y="109"/>
                        </a:cxn>
                        <a:cxn ang="0">
                          <a:pos x="127" y="105"/>
                        </a:cxn>
                        <a:cxn ang="0">
                          <a:pos x="140" y="99"/>
                        </a:cxn>
                        <a:cxn ang="0">
                          <a:pos x="154" y="92"/>
                        </a:cxn>
                        <a:cxn ang="0">
                          <a:pos x="168" y="87"/>
                        </a:cxn>
                        <a:cxn ang="0">
                          <a:pos x="183" y="83"/>
                        </a:cxn>
                        <a:cxn ang="0">
                          <a:pos x="198" y="78"/>
                        </a:cxn>
                        <a:cxn ang="0">
                          <a:pos x="213" y="74"/>
                        </a:cxn>
                        <a:cxn ang="0">
                          <a:pos x="229" y="69"/>
                        </a:cxn>
                        <a:cxn ang="0">
                          <a:pos x="247" y="64"/>
                        </a:cxn>
                        <a:cxn ang="0">
                          <a:pos x="264" y="61"/>
                        </a:cxn>
                        <a:cxn ang="0">
                          <a:pos x="282" y="58"/>
                        </a:cxn>
                        <a:cxn ang="0">
                          <a:pos x="301" y="55"/>
                        </a:cxn>
                        <a:cxn ang="0">
                          <a:pos x="320" y="54"/>
                        </a:cxn>
                        <a:cxn ang="0">
                          <a:pos x="339" y="52"/>
                        </a:cxn>
                        <a:cxn ang="0">
                          <a:pos x="358" y="51"/>
                        </a:cxn>
                        <a:cxn ang="0">
                          <a:pos x="377" y="48"/>
                        </a:cxn>
                        <a:cxn ang="0">
                          <a:pos x="394" y="46"/>
                        </a:cxn>
                        <a:cxn ang="0">
                          <a:pos x="412" y="45"/>
                        </a:cxn>
                        <a:cxn ang="0">
                          <a:pos x="429" y="44"/>
                        </a:cxn>
                        <a:cxn ang="0">
                          <a:pos x="445" y="42"/>
                        </a:cxn>
                        <a:cxn ang="0">
                          <a:pos x="462" y="40"/>
                        </a:cxn>
                        <a:cxn ang="0">
                          <a:pos x="477" y="39"/>
                        </a:cxn>
                        <a:cxn ang="0">
                          <a:pos x="492" y="37"/>
                        </a:cxn>
                        <a:cxn ang="0">
                          <a:pos x="507" y="37"/>
                        </a:cxn>
                        <a:cxn ang="0">
                          <a:pos x="521" y="35"/>
                        </a:cxn>
                        <a:cxn ang="0">
                          <a:pos x="534" y="34"/>
                        </a:cxn>
                        <a:cxn ang="0">
                          <a:pos x="547" y="32"/>
                        </a:cxn>
                        <a:cxn ang="0">
                          <a:pos x="559" y="31"/>
                        </a:cxn>
                        <a:cxn ang="0">
                          <a:pos x="572" y="30"/>
                        </a:cxn>
                        <a:cxn ang="0">
                          <a:pos x="582" y="29"/>
                        </a:cxn>
                        <a:cxn ang="0">
                          <a:pos x="592" y="27"/>
                        </a:cxn>
                        <a:cxn ang="0">
                          <a:pos x="601" y="27"/>
                        </a:cxn>
                        <a:cxn ang="0">
                          <a:pos x="612" y="24"/>
                        </a:cxn>
                        <a:cxn ang="0">
                          <a:pos x="624" y="23"/>
                        </a:cxn>
                        <a:cxn ang="0">
                          <a:pos x="639" y="22"/>
                        </a:cxn>
                        <a:cxn ang="0">
                          <a:pos x="650" y="21"/>
                        </a:cxn>
                        <a:cxn ang="0">
                          <a:pos x="659" y="19"/>
                        </a:cxn>
                        <a:cxn ang="0">
                          <a:pos x="667" y="19"/>
                        </a:cxn>
                        <a:cxn ang="0">
                          <a:pos x="779" y="0"/>
                        </a:cxn>
                        <a:cxn ang="0">
                          <a:pos x="609" y="162"/>
                        </a:cxn>
                        <a:cxn ang="0">
                          <a:pos x="0" y="182"/>
                        </a:cxn>
                      </a:cxnLst>
                      <a:rect l="0" t="0" r="r" b="b"/>
                      <a:pathLst>
                        <a:path w="902" h="211">
                          <a:moveTo>
                            <a:pt x="0" y="182"/>
                          </a:moveTo>
                          <a:lnTo>
                            <a:pt x="1" y="180"/>
                          </a:lnTo>
                          <a:lnTo>
                            <a:pt x="5" y="177"/>
                          </a:lnTo>
                          <a:lnTo>
                            <a:pt x="7" y="173"/>
                          </a:lnTo>
                          <a:lnTo>
                            <a:pt x="12" y="171"/>
                          </a:lnTo>
                          <a:lnTo>
                            <a:pt x="16" y="168"/>
                          </a:lnTo>
                          <a:lnTo>
                            <a:pt x="22" y="164"/>
                          </a:lnTo>
                          <a:lnTo>
                            <a:pt x="26" y="160"/>
                          </a:lnTo>
                          <a:lnTo>
                            <a:pt x="33" y="155"/>
                          </a:lnTo>
                          <a:lnTo>
                            <a:pt x="41" y="150"/>
                          </a:lnTo>
                          <a:lnTo>
                            <a:pt x="49" y="146"/>
                          </a:lnTo>
                          <a:lnTo>
                            <a:pt x="54" y="142"/>
                          </a:lnTo>
                          <a:lnTo>
                            <a:pt x="57" y="140"/>
                          </a:lnTo>
                          <a:lnTo>
                            <a:pt x="62" y="138"/>
                          </a:lnTo>
                          <a:lnTo>
                            <a:pt x="66" y="134"/>
                          </a:lnTo>
                          <a:lnTo>
                            <a:pt x="71" y="132"/>
                          </a:lnTo>
                          <a:lnTo>
                            <a:pt x="77" y="130"/>
                          </a:lnTo>
                          <a:lnTo>
                            <a:pt x="81" y="127"/>
                          </a:lnTo>
                          <a:lnTo>
                            <a:pt x="87" y="125"/>
                          </a:lnTo>
                          <a:lnTo>
                            <a:pt x="91" y="122"/>
                          </a:lnTo>
                          <a:lnTo>
                            <a:pt x="97" y="118"/>
                          </a:lnTo>
                          <a:lnTo>
                            <a:pt x="103" y="115"/>
                          </a:lnTo>
                          <a:lnTo>
                            <a:pt x="109" y="113"/>
                          </a:lnTo>
                          <a:lnTo>
                            <a:pt x="114" y="109"/>
                          </a:lnTo>
                          <a:lnTo>
                            <a:pt x="121" y="107"/>
                          </a:lnTo>
                          <a:lnTo>
                            <a:pt x="127" y="105"/>
                          </a:lnTo>
                          <a:lnTo>
                            <a:pt x="134" y="102"/>
                          </a:lnTo>
                          <a:lnTo>
                            <a:pt x="140" y="99"/>
                          </a:lnTo>
                          <a:lnTo>
                            <a:pt x="146" y="95"/>
                          </a:lnTo>
                          <a:lnTo>
                            <a:pt x="154" y="92"/>
                          </a:lnTo>
                          <a:lnTo>
                            <a:pt x="161" y="90"/>
                          </a:lnTo>
                          <a:lnTo>
                            <a:pt x="168" y="87"/>
                          </a:lnTo>
                          <a:lnTo>
                            <a:pt x="175" y="85"/>
                          </a:lnTo>
                          <a:lnTo>
                            <a:pt x="183" y="83"/>
                          </a:lnTo>
                          <a:lnTo>
                            <a:pt x="191" y="81"/>
                          </a:lnTo>
                          <a:lnTo>
                            <a:pt x="198" y="78"/>
                          </a:lnTo>
                          <a:lnTo>
                            <a:pt x="205" y="76"/>
                          </a:lnTo>
                          <a:lnTo>
                            <a:pt x="213" y="74"/>
                          </a:lnTo>
                          <a:lnTo>
                            <a:pt x="221" y="71"/>
                          </a:lnTo>
                          <a:lnTo>
                            <a:pt x="229" y="69"/>
                          </a:lnTo>
                          <a:lnTo>
                            <a:pt x="239" y="67"/>
                          </a:lnTo>
                          <a:lnTo>
                            <a:pt x="247" y="64"/>
                          </a:lnTo>
                          <a:lnTo>
                            <a:pt x="256" y="63"/>
                          </a:lnTo>
                          <a:lnTo>
                            <a:pt x="264" y="61"/>
                          </a:lnTo>
                          <a:lnTo>
                            <a:pt x="273" y="60"/>
                          </a:lnTo>
                          <a:lnTo>
                            <a:pt x="282" y="58"/>
                          </a:lnTo>
                          <a:lnTo>
                            <a:pt x="291" y="56"/>
                          </a:lnTo>
                          <a:lnTo>
                            <a:pt x="301" y="55"/>
                          </a:lnTo>
                          <a:lnTo>
                            <a:pt x="310" y="54"/>
                          </a:lnTo>
                          <a:lnTo>
                            <a:pt x="320" y="54"/>
                          </a:lnTo>
                          <a:lnTo>
                            <a:pt x="330" y="54"/>
                          </a:lnTo>
                          <a:lnTo>
                            <a:pt x="339" y="52"/>
                          </a:lnTo>
                          <a:lnTo>
                            <a:pt x="349" y="52"/>
                          </a:lnTo>
                          <a:lnTo>
                            <a:pt x="358" y="51"/>
                          </a:lnTo>
                          <a:lnTo>
                            <a:pt x="367" y="50"/>
                          </a:lnTo>
                          <a:lnTo>
                            <a:pt x="377" y="48"/>
                          </a:lnTo>
                          <a:lnTo>
                            <a:pt x="386" y="48"/>
                          </a:lnTo>
                          <a:lnTo>
                            <a:pt x="394" y="46"/>
                          </a:lnTo>
                          <a:lnTo>
                            <a:pt x="404" y="46"/>
                          </a:lnTo>
                          <a:lnTo>
                            <a:pt x="412" y="45"/>
                          </a:lnTo>
                          <a:lnTo>
                            <a:pt x="420" y="44"/>
                          </a:lnTo>
                          <a:lnTo>
                            <a:pt x="429" y="44"/>
                          </a:lnTo>
                          <a:lnTo>
                            <a:pt x="437" y="44"/>
                          </a:lnTo>
                          <a:lnTo>
                            <a:pt x="445" y="42"/>
                          </a:lnTo>
                          <a:lnTo>
                            <a:pt x="454" y="42"/>
                          </a:lnTo>
                          <a:lnTo>
                            <a:pt x="462" y="40"/>
                          </a:lnTo>
                          <a:lnTo>
                            <a:pt x="470" y="40"/>
                          </a:lnTo>
                          <a:lnTo>
                            <a:pt x="477" y="39"/>
                          </a:lnTo>
                          <a:lnTo>
                            <a:pt x="485" y="38"/>
                          </a:lnTo>
                          <a:lnTo>
                            <a:pt x="492" y="37"/>
                          </a:lnTo>
                          <a:lnTo>
                            <a:pt x="500" y="37"/>
                          </a:lnTo>
                          <a:lnTo>
                            <a:pt x="507" y="37"/>
                          </a:lnTo>
                          <a:lnTo>
                            <a:pt x="513" y="36"/>
                          </a:lnTo>
                          <a:lnTo>
                            <a:pt x="521" y="35"/>
                          </a:lnTo>
                          <a:lnTo>
                            <a:pt x="528" y="35"/>
                          </a:lnTo>
                          <a:lnTo>
                            <a:pt x="534" y="34"/>
                          </a:lnTo>
                          <a:lnTo>
                            <a:pt x="541" y="34"/>
                          </a:lnTo>
                          <a:lnTo>
                            <a:pt x="547" y="32"/>
                          </a:lnTo>
                          <a:lnTo>
                            <a:pt x="553" y="32"/>
                          </a:lnTo>
                          <a:lnTo>
                            <a:pt x="559" y="31"/>
                          </a:lnTo>
                          <a:lnTo>
                            <a:pt x="566" y="31"/>
                          </a:lnTo>
                          <a:lnTo>
                            <a:pt x="572" y="30"/>
                          </a:lnTo>
                          <a:lnTo>
                            <a:pt x="577" y="30"/>
                          </a:lnTo>
                          <a:lnTo>
                            <a:pt x="582" y="29"/>
                          </a:lnTo>
                          <a:lnTo>
                            <a:pt x="588" y="28"/>
                          </a:lnTo>
                          <a:lnTo>
                            <a:pt x="592" y="27"/>
                          </a:lnTo>
                          <a:lnTo>
                            <a:pt x="598" y="27"/>
                          </a:lnTo>
                          <a:lnTo>
                            <a:pt x="601" y="27"/>
                          </a:lnTo>
                          <a:lnTo>
                            <a:pt x="607" y="26"/>
                          </a:lnTo>
                          <a:lnTo>
                            <a:pt x="612" y="24"/>
                          </a:lnTo>
                          <a:lnTo>
                            <a:pt x="616" y="24"/>
                          </a:lnTo>
                          <a:lnTo>
                            <a:pt x="624" y="23"/>
                          </a:lnTo>
                          <a:lnTo>
                            <a:pt x="631" y="23"/>
                          </a:lnTo>
                          <a:lnTo>
                            <a:pt x="639" y="22"/>
                          </a:lnTo>
                          <a:lnTo>
                            <a:pt x="646" y="22"/>
                          </a:lnTo>
                          <a:lnTo>
                            <a:pt x="650" y="21"/>
                          </a:lnTo>
                          <a:lnTo>
                            <a:pt x="656" y="20"/>
                          </a:lnTo>
                          <a:lnTo>
                            <a:pt x="659" y="19"/>
                          </a:lnTo>
                          <a:lnTo>
                            <a:pt x="664" y="19"/>
                          </a:lnTo>
                          <a:lnTo>
                            <a:pt x="667" y="19"/>
                          </a:lnTo>
                          <a:lnTo>
                            <a:pt x="670" y="19"/>
                          </a:lnTo>
                          <a:lnTo>
                            <a:pt x="779" y="0"/>
                          </a:lnTo>
                          <a:lnTo>
                            <a:pt x="902" y="69"/>
                          </a:lnTo>
                          <a:lnTo>
                            <a:pt x="609" y="162"/>
                          </a:lnTo>
                          <a:lnTo>
                            <a:pt x="284" y="211"/>
                          </a:lnTo>
                          <a:lnTo>
                            <a:pt x="0" y="182"/>
                          </a:lnTo>
                          <a:lnTo>
                            <a:pt x="0" y="182"/>
                          </a:lnTo>
                          <a:close/>
                        </a:path>
                      </a:pathLst>
                    </a:custGeom>
                    <a:solidFill>
                      <a:srgbClr val="C2997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5" name="Freeform 214"/>
                    <p:cNvSpPr>
                      <a:spLocks/>
                    </p:cNvSpPr>
                    <p:nvPr/>
                  </p:nvSpPr>
                  <p:spPr bwMode="auto">
                    <a:xfrm>
                      <a:off x="8401" y="4369"/>
                      <a:ext cx="485" cy="106"/>
                    </a:xfrm>
                    <a:custGeom>
                      <a:avLst/>
                      <a:gdLst/>
                      <a:ahLst/>
                      <a:cxnLst>
                        <a:cxn ang="0">
                          <a:pos x="69" y="202"/>
                        </a:cxn>
                        <a:cxn ang="0">
                          <a:pos x="91" y="183"/>
                        </a:cxn>
                        <a:cxn ang="0">
                          <a:pos x="122" y="162"/>
                        </a:cxn>
                        <a:cxn ang="0">
                          <a:pos x="146" y="150"/>
                        </a:cxn>
                        <a:cxn ang="0">
                          <a:pos x="177" y="137"/>
                        </a:cxn>
                        <a:cxn ang="0">
                          <a:pos x="211" y="125"/>
                        </a:cxn>
                        <a:cxn ang="0">
                          <a:pos x="250" y="113"/>
                        </a:cxn>
                        <a:cxn ang="0">
                          <a:pos x="296" y="104"/>
                        </a:cxn>
                        <a:cxn ang="0">
                          <a:pos x="347" y="97"/>
                        </a:cxn>
                        <a:cxn ang="0">
                          <a:pos x="404" y="93"/>
                        </a:cxn>
                        <a:cxn ang="0">
                          <a:pos x="456" y="89"/>
                        </a:cxn>
                        <a:cxn ang="0">
                          <a:pos x="503" y="84"/>
                        </a:cxn>
                        <a:cxn ang="0">
                          <a:pos x="545" y="82"/>
                        </a:cxn>
                        <a:cxn ang="0">
                          <a:pos x="581" y="75"/>
                        </a:cxn>
                        <a:cxn ang="0">
                          <a:pos x="613" y="72"/>
                        </a:cxn>
                        <a:cxn ang="0">
                          <a:pos x="640" y="66"/>
                        </a:cxn>
                        <a:cxn ang="0">
                          <a:pos x="664" y="63"/>
                        </a:cxn>
                        <a:cxn ang="0">
                          <a:pos x="704" y="55"/>
                        </a:cxn>
                        <a:cxn ang="0">
                          <a:pos x="739" y="49"/>
                        </a:cxn>
                        <a:cxn ang="0">
                          <a:pos x="775" y="48"/>
                        </a:cxn>
                        <a:cxn ang="0">
                          <a:pos x="813" y="51"/>
                        </a:cxn>
                        <a:cxn ang="0">
                          <a:pos x="847" y="60"/>
                        </a:cxn>
                        <a:cxn ang="0">
                          <a:pos x="874" y="74"/>
                        </a:cxn>
                        <a:cxn ang="0">
                          <a:pos x="897" y="88"/>
                        </a:cxn>
                        <a:cxn ang="0">
                          <a:pos x="914" y="102"/>
                        </a:cxn>
                        <a:cxn ang="0">
                          <a:pos x="954" y="70"/>
                        </a:cxn>
                        <a:cxn ang="0">
                          <a:pos x="926" y="49"/>
                        </a:cxn>
                        <a:cxn ang="0">
                          <a:pos x="898" y="32"/>
                        </a:cxn>
                        <a:cxn ang="0">
                          <a:pos x="875" y="20"/>
                        </a:cxn>
                        <a:cxn ang="0">
                          <a:pos x="851" y="11"/>
                        </a:cxn>
                        <a:cxn ang="0">
                          <a:pos x="824" y="4"/>
                        </a:cxn>
                        <a:cxn ang="0">
                          <a:pos x="793" y="1"/>
                        </a:cxn>
                        <a:cxn ang="0">
                          <a:pos x="761" y="0"/>
                        </a:cxn>
                        <a:cxn ang="0">
                          <a:pos x="729" y="4"/>
                        </a:cxn>
                        <a:cxn ang="0">
                          <a:pos x="694" y="9"/>
                        </a:cxn>
                        <a:cxn ang="0">
                          <a:pos x="662" y="13"/>
                        </a:cxn>
                        <a:cxn ang="0">
                          <a:pos x="631" y="18"/>
                        </a:cxn>
                        <a:cxn ang="0">
                          <a:pos x="604" y="23"/>
                        </a:cxn>
                        <a:cxn ang="0">
                          <a:pos x="579" y="26"/>
                        </a:cxn>
                        <a:cxn ang="0">
                          <a:pos x="555" y="30"/>
                        </a:cxn>
                        <a:cxn ang="0">
                          <a:pos x="532" y="32"/>
                        </a:cxn>
                        <a:cxn ang="0">
                          <a:pos x="496" y="36"/>
                        </a:cxn>
                        <a:cxn ang="0">
                          <a:pos x="463" y="39"/>
                        </a:cxn>
                        <a:cxn ang="0">
                          <a:pos x="437" y="42"/>
                        </a:cxn>
                        <a:cxn ang="0">
                          <a:pos x="409" y="42"/>
                        </a:cxn>
                        <a:cxn ang="0">
                          <a:pos x="375" y="44"/>
                        </a:cxn>
                        <a:cxn ang="0">
                          <a:pos x="341" y="49"/>
                        </a:cxn>
                        <a:cxn ang="0">
                          <a:pos x="301" y="54"/>
                        </a:cxn>
                        <a:cxn ang="0">
                          <a:pos x="279" y="57"/>
                        </a:cxn>
                        <a:cxn ang="0">
                          <a:pos x="257" y="62"/>
                        </a:cxn>
                        <a:cxn ang="0">
                          <a:pos x="233" y="67"/>
                        </a:cxn>
                        <a:cxn ang="0">
                          <a:pos x="210" y="74"/>
                        </a:cxn>
                        <a:cxn ang="0">
                          <a:pos x="183" y="82"/>
                        </a:cxn>
                        <a:cxn ang="0">
                          <a:pos x="144" y="96"/>
                        </a:cxn>
                        <a:cxn ang="0">
                          <a:pos x="106" y="113"/>
                        </a:cxn>
                        <a:cxn ang="0">
                          <a:pos x="72" y="135"/>
                        </a:cxn>
                        <a:cxn ang="0">
                          <a:pos x="41" y="157"/>
                        </a:cxn>
                        <a:cxn ang="0">
                          <a:pos x="16" y="181"/>
                        </a:cxn>
                        <a:cxn ang="0">
                          <a:pos x="1" y="204"/>
                        </a:cxn>
                      </a:cxnLst>
                      <a:rect l="0" t="0" r="r" b="b"/>
                      <a:pathLst>
                        <a:path w="971" h="213">
                          <a:moveTo>
                            <a:pt x="61" y="213"/>
                          </a:moveTo>
                          <a:lnTo>
                            <a:pt x="61" y="212"/>
                          </a:lnTo>
                          <a:lnTo>
                            <a:pt x="63" y="208"/>
                          </a:lnTo>
                          <a:lnTo>
                            <a:pt x="65" y="205"/>
                          </a:lnTo>
                          <a:lnTo>
                            <a:pt x="69" y="202"/>
                          </a:lnTo>
                          <a:lnTo>
                            <a:pt x="72" y="199"/>
                          </a:lnTo>
                          <a:lnTo>
                            <a:pt x="77" y="196"/>
                          </a:lnTo>
                          <a:lnTo>
                            <a:pt x="81" y="191"/>
                          </a:lnTo>
                          <a:lnTo>
                            <a:pt x="86" y="188"/>
                          </a:lnTo>
                          <a:lnTo>
                            <a:pt x="91" y="183"/>
                          </a:lnTo>
                          <a:lnTo>
                            <a:pt x="98" y="177"/>
                          </a:lnTo>
                          <a:lnTo>
                            <a:pt x="106" y="173"/>
                          </a:lnTo>
                          <a:lnTo>
                            <a:pt x="113" y="167"/>
                          </a:lnTo>
                          <a:lnTo>
                            <a:pt x="118" y="165"/>
                          </a:lnTo>
                          <a:lnTo>
                            <a:pt x="122" y="162"/>
                          </a:lnTo>
                          <a:lnTo>
                            <a:pt x="127" y="160"/>
                          </a:lnTo>
                          <a:lnTo>
                            <a:pt x="133" y="158"/>
                          </a:lnTo>
                          <a:lnTo>
                            <a:pt x="137" y="154"/>
                          </a:lnTo>
                          <a:lnTo>
                            <a:pt x="142" y="152"/>
                          </a:lnTo>
                          <a:lnTo>
                            <a:pt x="146" y="150"/>
                          </a:lnTo>
                          <a:lnTo>
                            <a:pt x="153" y="147"/>
                          </a:lnTo>
                          <a:lnTo>
                            <a:pt x="158" y="144"/>
                          </a:lnTo>
                          <a:lnTo>
                            <a:pt x="163" y="142"/>
                          </a:lnTo>
                          <a:lnTo>
                            <a:pt x="170" y="139"/>
                          </a:lnTo>
                          <a:lnTo>
                            <a:pt x="177" y="137"/>
                          </a:lnTo>
                          <a:lnTo>
                            <a:pt x="183" y="134"/>
                          </a:lnTo>
                          <a:lnTo>
                            <a:pt x="190" y="131"/>
                          </a:lnTo>
                          <a:lnTo>
                            <a:pt x="196" y="129"/>
                          </a:lnTo>
                          <a:lnTo>
                            <a:pt x="203" y="127"/>
                          </a:lnTo>
                          <a:lnTo>
                            <a:pt x="211" y="125"/>
                          </a:lnTo>
                          <a:lnTo>
                            <a:pt x="218" y="122"/>
                          </a:lnTo>
                          <a:lnTo>
                            <a:pt x="226" y="120"/>
                          </a:lnTo>
                          <a:lnTo>
                            <a:pt x="234" y="118"/>
                          </a:lnTo>
                          <a:lnTo>
                            <a:pt x="241" y="115"/>
                          </a:lnTo>
                          <a:lnTo>
                            <a:pt x="250" y="113"/>
                          </a:lnTo>
                          <a:lnTo>
                            <a:pt x="258" y="111"/>
                          </a:lnTo>
                          <a:lnTo>
                            <a:pt x="268" y="110"/>
                          </a:lnTo>
                          <a:lnTo>
                            <a:pt x="276" y="107"/>
                          </a:lnTo>
                          <a:lnTo>
                            <a:pt x="287" y="105"/>
                          </a:lnTo>
                          <a:lnTo>
                            <a:pt x="296" y="104"/>
                          </a:lnTo>
                          <a:lnTo>
                            <a:pt x="306" y="102"/>
                          </a:lnTo>
                          <a:lnTo>
                            <a:pt x="315" y="99"/>
                          </a:lnTo>
                          <a:lnTo>
                            <a:pt x="325" y="99"/>
                          </a:lnTo>
                          <a:lnTo>
                            <a:pt x="336" y="97"/>
                          </a:lnTo>
                          <a:lnTo>
                            <a:pt x="347" y="97"/>
                          </a:lnTo>
                          <a:lnTo>
                            <a:pt x="357" y="96"/>
                          </a:lnTo>
                          <a:lnTo>
                            <a:pt x="369" y="95"/>
                          </a:lnTo>
                          <a:lnTo>
                            <a:pt x="381" y="95"/>
                          </a:lnTo>
                          <a:lnTo>
                            <a:pt x="393" y="95"/>
                          </a:lnTo>
                          <a:lnTo>
                            <a:pt x="404" y="93"/>
                          </a:lnTo>
                          <a:lnTo>
                            <a:pt x="414" y="93"/>
                          </a:lnTo>
                          <a:lnTo>
                            <a:pt x="426" y="91"/>
                          </a:lnTo>
                          <a:lnTo>
                            <a:pt x="436" y="91"/>
                          </a:lnTo>
                          <a:lnTo>
                            <a:pt x="446" y="89"/>
                          </a:lnTo>
                          <a:lnTo>
                            <a:pt x="456" y="89"/>
                          </a:lnTo>
                          <a:lnTo>
                            <a:pt x="467" y="88"/>
                          </a:lnTo>
                          <a:lnTo>
                            <a:pt x="477" y="88"/>
                          </a:lnTo>
                          <a:lnTo>
                            <a:pt x="486" y="87"/>
                          </a:lnTo>
                          <a:lnTo>
                            <a:pt x="495" y="87"/>
                          </a:lnTo>
                          <a:lnTo>
                            <a:pt x="503" y="84"/>
                          </a:lnTo>
                          <a:lnTo>
                            <a:pt x="512" y="84"/>
                          </a:lnTo>
                          <a:lnTo>
                            <a:pt x="520" y="83"/>
                          </a:lnTo>
                          <a:lnTo>
                            <a:pt x="528" y="83"/>
                          </a:lnTo>
                          <a:lnTo>
                            <a:pt x="537" y="82"/>
                          </a:lnTo>
                          <a:lnTo>
                            <a:pt x="545" y="82"/>
                          </a:lnTo>
                          <a:lnTo>
                            <a:pt x="553" y="80"/>
                          </a:lnTo>
                          <a:lnTo>
                            <a:pt x="560" y="80"/>
                          </a:lnTo>
                          <a:lnTo>
                            <a:pt x="567" y="78"/>
                          </a:lnTo>
                          <a:lnTo>
                            <a:pt x="574" y="76"/>
                          </a:lnTo>
                          <a:lnTo>
                            <a:pt x="581" y="75"/>
                          </a:lnTo>
                          <a:lnTo>
                            <a:pt x="588" y="75"/>
                          </a:lnTo>
                          <a:lnTo>
                            <a:pt x="593" y="74"/>
                          </a:lnTo>
                          <a:lnTo>
                            <a:pt x="601" y="74"/>
                          </a:lnTo>
                          <a:lnTo>
                            <a:pt x="606" y="72"/>
                          </a:lnTo>
                          <a:lnTo>
                            <a:pt x="613" y="72"/>
                          </a:lnTo>
                          <a:lnTo>
                            <a:pt x="618" y="71"/>
                          </a:lnTo>
                          <a:lnTo>
                            <a:pt x="624" y="70"/>
                          </a:lnTo>
                          <a:lnTo>
                            <a:pt x="629" y="68"/>
                          </a:lnTo>
                          <a:lnTo>
                            <a:pt x="634" y="68"/>
                          </a:lnTo>
                          <a:lnTo>
                            <a:pt x="640" y="66"/>
                          </a:lnTo>
                          <a:lnTo>
                            <a:pt x="646" y="66"/>
                          </a:lnTo>
                          <a:lnTo>
                            <a:pt x="650" y="65"/>
                          </a:lnTo>
                          <a:lnTo>
                            <a:pt x="655" y="64"/>
                          </a:lnTo>
                          <a:lnTo>
                            <a:pt x="660" y="64"/>
                          </a:lnTo>
                          <a:lnTo>
                            <a:pt x="664" y="63"/>
                          </a:lnTo>
                          <a:lnTo>
                            <a:pt x="672" y="62"/>
                          </a:lnTo>
                          <a:lnTo>
                            <a:pt x="681" y="59"/>
                          </a:lnTo>
                          <a:lnTo>
                            <a:pt x="689" y="57"/>
                          </a:lnTo>
                          <a:lnTo>
                            <a:pt x="696" y="57"/>
                          </a:lnTo>
                          <a:lnTo>
                            <a:pt x="704" y="55"/>
                          </a:lnTo>
                          <a:lnTo>
                            <a:pt x="712" y="54"/>
                          </a:lnTo>
                          <a:lnTo>
                            <a:pt x="719" y="51"/>
                          </a:lnTo>
                          <a:lnTo>
                            <a:pt x="726" y="51"/>
                          </a:lnTo>
                          <a:lnTo>
                            <a:pt x="732" y="49"/>
                          </a:lnTo>
                          <a:lnTo>
                            <a:pt x="739" y="49"/>
                          </a:lnTo>
                          <a:lnTo>
                            <a:pt x="746" y="49"/>
                          </a:lnTo>
                          <a:lnTo>
                            <a:pt x="753" y="49"/>
                          </a:lnTo>
                          <a:lnTo>
                            <a:pt x="760" y="49"/>
                          </a:lnTo>
                          <a:lnTo>
                            <a:pt x="767" y="49"/>
                          </a:lnTo>
                          <a:lnTo>
                            <a:pt x="775" y="48"/>
                          </a:lnTo>
                          <a:lnTo>
                            <a:pt x="783" y="48"/>
                          </a:lnTo>
                          <a:lnTo>
                            <a:pt x="791" y="48"/>
                          </a:lnTo>
                          <a:lnTo>
                            <a:pt x="799" y="49"/>
                          </a:lnTo>
                          <a:lnTo>
                            <a:pt x="807" y="49"/>
                          </a:lnTo>
                          <a:lnTo>
                            <a:pt x="813" y="51"/>
                          </a:lnTo>
                          <a:lnTo>
                            <a:pt x="820" y="52"/>
                          </a:lnTo>
                          <a:lnTo>
                            <a:pt x="828" y="55"/>
                          </a:lnTo>
                          <a:lnTo>
                            <a:pt x="834" y="57"/>
                          </a:lnTo>
                          <a:lnTo>
                            <a:pt x="841" y="58"/>
                          </a:lnTo>
                          <a:lnTo>
                            <a:pt x="847" y="60"/>
                          </a:lnTo>
                          <a:lnTo>
                            <a:pt x="853" y="63"/>
                          </a:lnTo>
                          <a:lnTo>
                            <a:pt x="858" y="65"/>
                          </a:lnTo>
                          <a:lnTo>
                            <a:pt x="864" y="68"/>
                          </a:lnTo>
                          <a:lnTo>
                            <a:pt x="868" y="71"/>
                          </a:lnTo>
                          <a:lnTo>
                            <a:pt x="874" y="74"/>
                          </a:lnTo>
                          <a:lnTo>
                            <a:pt x="878" y="76"/>
                          </a:lnTo>
                          <a:lnTo>
                            <a:pt x="883" y="79"/>
                          </a:lnTo>
                          <a:lnTo>
                            <a:pt x="886" y="81"/>
                          </a:lnTo>
                          <a:lnTo>
                            <a:pt x="891" y="83"/>
                          </a:lnTo>
                          <a:lnTo>
                            <a:pt x="897" y="88"/>
                          </a:lnTo>
                          <a:lnTo>
                            <a:pt x="904" y="93"/>
                          </a:lnTo>
                          <a:lnTo>
                            <a:pt x="907" y="96"/>
                          </a:lnTo>
                          <a:lnTo>
                            <a:pt x="910" y="99"/>
                          </a:lnTo>
                          <a:lnTo>
                            <a:pt x="912" y="101"/>
                          </a:lnTo>
                          <a:lnTo>
                            <a:pt x="914" y="102"/>
                          </a:lnTo>
                          <a:lnTo>
                            <a:pt x="971" y="87"/>
                          </a:lnTo>
                          <a:lnTo>
                            <a:pt x="970" y="84"/>
                          </a:lnTo>
                          <a:lnTo>
                            <a:pt x="966" y="82"/>
                          </a:lnTo>
                          <a:lnTo>
                            <a:pt x="961" y="76"/>
                          </a:lnTo>
                          <a:lnTo>
                            <a:pt x="954" y="70"/>
                          </a:lnTo>
                          <a:lnTo>
                            <a:pt x="949" y="66"/>
                          </a:lnTo>
                          <a:lnTo>
                            <a:pt x="945" y="62"/>
                          </a:lnTo>
                          <a:lnTo>
                            <a:pt x="939" y="57"/>
                          </a:lnTo>
                          <a:lnTo>
                            <a:pt x="933" y="54"/>
                          </a:lnTo>
                          <a:lnTo>
                            <a:pt x="926" y="49"/>
                          </a:lnTo>
                          <a:lnTo>
                            <a:pt x="921" y="44"/>
                          </a:lnTo>
                          <a:lnTo>
                            <a:pt x="914" y="40"/>
                          </a:lnTo>
                          <a:lnTo>
                            <a:pt x="906" y="36"/>
                          </a:lnTo>
                          <a:lnTo>
                            <a:pt x="901" y="34"/>
                          </a:lnTo>
                          <a:lnTo>
                            <a:pt x="898" y="32"/>
                          </a:lnTo>
                          <a:lnTo>
                            <a:pt x="893" y="28"/>
                          </a:lnTo>
                          <a:lnTo>
                            <a:pt x="889" y="26"/>
                          </a:lnTo>
                          <a:lnTo>
                            <a:pt x="884" y="24"/>
                          </a:lnTo>
                          <a:lnTo>
                            <a:pt x="880" y="23"/>
                          </a:lnTo>
                          <a:lnTo>
                            <a:pt x="875" y="20"/>
                          </a:lnTo>
                          <a:lnTo>
                            <a:pt x="871" y="19"/>
                          </a:lnTo>
                          <a:lnTo>
                            <a:pt x="866" y="17"/>
                          </a:lnTo>
                          <a:lnTo>
                            <a:pt x="861" y="15"/>
                          </a:lnTo>
                          <a:lnTo>
                            <a:pt x="856" y="13"/>
                          </a:lnTo>
                          <a:lnTo>
                            <a:pt x="851" y="11"/>
                          </a:lnTo>
                          <a:lnTo>
                            <a:pt x="845" y="9"/>
                          </a:lnTo>
                          <a:lnTo>
                            <a:pt x="840" y="9"/>
                          </a:lnTo>
                          <a:lnTo>
                            <a:pt x="834" y="7"/>
                          </a:lnTo>
                          <a:lnTo>
                            <a:pt x="829" y="7"/>
                          </a:lnTo>
                          <a:lnTo>
                            <a:pt x="824" y="4"/>
                          </a:lnTo>
                          <a:lnTo>
                            <a:pt x="818" y="3"/>
                          </a:lnTo>
                          <a:lnTo>
                            <a:pt x="811" y="2"/>
                          </a:lnTo>
                          <a:lnTo>
                            <a:pt x="807" y="2"/>
                          </a:lnTo>
                          <a:lnTo>
                            <a:pt x="800" y="1"/>
                          </a:lnTo>
                          <a:lnTo>
                            <a:pt x="793" y="1"/>
                          </a:lnTo>
                          <a:lnTo>
                            <a:pt x="787" y="1"/>
                          </a:lnTo>
                          <a:lnTo>
                            <a:pt x="782" y="1"/>
                          </a:lnTo>
                          <a:lnTo>
                            <a:pt x="775" y="0"/>
                          </a:lnTo>
                          <a:lnTo>
                            <a:pt x="769" y="0"/>
                          </a:lnTo>
                          <a:lnTo>
                            <a:pt x="761" y="0"/>
                          </a:lnTo>
                          <a:lnTo>
                            <a:pt x="755" y="1"/>
                          </a:lnTo>
                          <a:lnTo>
                            <a:pt x="748" y="1"/>
                          </a:lnTo>
                          <a:lnTo>
                            <a:pt x="742" y="2"/>
                          </a:lnTo>
                          <a:lnTo>
                            <a:pt x="735" y="3"/>
                          </a:lnTo>
                          <a:lnTo>
                            <a:pt x="729" y="4"/>
                          </a:lnTo>
                          <a:lnTo>
                            <a:pt x="721" y="4"/>
                          </a:lnTo>
                          <a:lnTo>
                            <a:pt x="714" y="7"/>
                          </a:lnTo>
                          <a:lnTo>
                            <a:pt x="707" y="7"/>
                          </a:lnTo>
                          <a:lnTo>
                            <a:pt x="701" y="9"/>
                          </a:lnTo>
                          <a:lnTo>
                            <a:pt x="694" y="9"/>
                          </a:lnTo>
                          <a:lnTo>
                            <a:pt x="687" y="10"/>
                          </a:lnTo>
                          <a:lnTo>
                            <a:pt x="681" y="11"/>
                          </a:lnTo>
                          <a:lnTo>
                            <a:pt x="674" y="12"/>
                          </a:lnTo>
                          <a:lnTo>
                            <a:pt x="667" y="12"/>
                          </a:lnTo>
                          <a:lnTo>
                            <a:pt x="662" y="13"/>
                          </a:lnTo>
                          <a:lnTo>
                            <a:pt x="655" y="13"/>
                          </a:lnTo>
                          <a:lnTo>
                            <a:pt x="649" y="16"/>
                          </a:lnTo>
                          <a:lnTo>
                            <a:pt x="644" y="17"/>
                          </a:lnTo>
                          <a:lnTo>
                            <a:pt x="638" y="17"/>
                          </a:lnTo>
                          <a:lnTo>
                            <a:pt x="631" y="18"/>
                          </a:lnTo>
                          <a:lnTo>
                            <a:pt x="626" y="19"/>
                          </a:lnTo>
                          <a:lnTo>
                            <a:pt x="621" y="19"/>
                          </a:lnTo>
                          <a:lnTo>
                            <a:pt x="615" y="20"/>
                          </a:lnTo>
                          <a:lnTo>
                            <a:pt x="608" y="22"/>
                          </a:lnTo>
                          <a:lnTo>
                            <a:pt x="604" y="23"/>
                          </a:lnTo>
                          <a:lnTo>
                            <a:pt x="599" y="23"/>
                          </a:lnTo>
                          <a:lnTo>
                            <a:pt x="593" y="24"/>
                          </a:lnTo>
                          <a:lnTo>
                            <a:pt x="589" y="24"/>
                          </a:lnTo>
                          <a:lnTo>
                            <a:pt x="583" y="26"/>
                          </a:lnTo>
                          <a:lnTo>
                            <a:pt x="579" y="26"/>
                          </a:lnTo>
                          <a:lnTo>
                            <a:pt x="574" y="26"/>
                          </a:lnTo>
                          <a:lnTo>
                            <a:pt x="568" y="27"/>
                          </a:lnTo>
                          <a:lnTo>
                            <a:pt x="564" y="28"/>
                          </a:lnTo>
                          <a:lnTo>
                            <a:pt x="559" y="28"/>
                          </a:lnTo>
                          <a:lnTo>
                            <a:pt x="555" y="30"/>
                          </a:lnTo>
                          <a:lnTo>
                            <a:pt x="550" y="30"/>
                          </a:lnTo>
                          <a:lnTo>
                            <a:pt x="545" y="32"/>
                          </a:lnTo>
                          <a:lnTo>
                            <a:pt x="541" y="32"/>
                          </a:lnTo>
                          <a:lnTo>
                            <a:pt x="536" y="32"/>
                          </a:lnTo>
                          <a:lnTo>
                            <a:pt x="532" y="32"/>
                          </a:lnTo>
                          <a:lnTo>
                            <a:pt x="528" y="33"/>
                          </a:lnTo>
                          <a:lnTo>
                            <a:pt x="519" y="33"/>
                          </a:lnTo>
                          <a:lnTo>
                            <a:pt x="512" y="34"/>
                          </a:lnTo>
                          <a:lnTo>
                            <a:pt x="504" y="34"/>
                          </a:lnTo>
                          <a:lnTo>
                            <a:pt x="496" y="36"/>
                          </a:lnTo>
                          <a:lnTo>
                            <a:pt x="490" y="36"/>
                          </a:lnTo>
                          <a:lnTo>
                            <a:pt x="484" y="38"/>
                          </a:lnTo>
                          <a:lnTo>
                            <a:pt x="476" y="38"/>
                          </a:lnTo>
                          <a:lnTo>
                            <a:pt x="470" y="39"/>
                          </a:lnTo>
                          <a:lnTo>
                            <a:pt x="463" y="39"/>
                          </a:lnTo>
                          <a:lnTo>
                            <a:pt x="459" y="40"/>
                          </a:lnTo>
                          <a:lnTo>
                            <a:pt x="452" y="40"/>
                          </a:lnTo>
                          <a:lnTo>
                            <a:pt x="446" y="41"/>
                          </a:lnTo>
                          <a:lnTo>
                            <a:pt x="442" y="42"/>
                          </a:lnTo>
                          <a:lnTo>
                            <a:pt x="437" y="42"/>
                          </a:lnTo>
                          <a:lnTo>
                            <a:pt x="431" y="42"/>
                          </a:lnTo>
                          <a:lnTo>
                            <a:pt x="426" y="42"/>
                          </a:lnTo>
                          <a:lnTo>
                            <a:pt x="420" y="42"/>
                          </a:lnTo>
                          <a:lnTo>
                            <a:pt x="414" y="42"/>
                          </a:lnTo>
                          <a:lnTo>
                            <a:pt x="409" y="42"/>
                          </a:lnTo>
                          <a:lnTo>
                            <a:pt x="402" y="43"/>
                          </a:lnTo>
                          <a:lnTo>
                            <a:pt x="396" y="43"/>
                          </a:lnTo>
                          <a:lnTo>
                            <a:pt x="390" y="44"/>
                          </a:lnTo>
                          <a:lnTo>
                            <a:pt x="383" y="44"/>
                          </a:lnTo>
                          <a:lnTo>
                            <a:pt x="375" y="44"/>
                          </a:lnTo>
                          <a:lnTo>
                            <a:pt x="369" y="46"/>
                          </a:lnTo>
                          <a:lnTo>
                            <a:pt x="363" y="47"/>
                          </a:lnTo>
                          <a:lnTo>
                            <a:pt x="355" y="47"/>
                          </a:lnTo>
                          <a:lnTo>
                            <a:pt x="348" y="48"/>
                          </a:lnTo>
                          <a:lnTo>
                            <a:pt x="341" y="49"/>
                          </a:lnTo>
                          <a:lnTo>
                            <a:pt x="333" y="50"/>
                          </a:lnTo>
                          <a:lnTo>
                            <a:pt x="325" y="50"/>
                          </a:lnTo>
                          <a:lnTo>
                            <a:pt x="317" y="51"/>
                          </a:lnTo>
                          <a:lnTo>
                            <a:pt x="308" y="52"/>
                          </a:lnTo>
                          <a:lnTo>
                            <a:pt x="301" y="54"/>
                          </a:lnTo>
                          <a:lnTo>
                            <a:pt x="296" y="54"/>
                          </a:lnTo>
                          <a:lnTo>
                            <a:pt x="292" y="55"/>
                          </a:lnTo>
                          <a:lnTo>
                            <a:pt x="288" y="56"/>
                          </a:lnTo>
                          <a:lnTo>
                            <a:pt x="283" y="57"/>
                          </a:lnTo>
                          <a:lnTo>
                            <a:pt x="279" y="57"/>
                          </a:lnTo>
                          <a:lnTo>
                            <a:pt x="275" y="58"/>
                          </a:lnTo>
                          <a:lnTo>
                            <a:pt x="271" y="59"/>
                          </a:lnTo>
                          <a:lnTo>
                            <a:pt x="266" y="60"/>
                          </a:lnTo>
                          <a:lnTo>
                            <a:pt x="261" y="60"/>
                          </a:lnTo>
                          <a:lnTo>
                            <a:pt x="257" y="62"/>
                          </a:lnTo>
                          <a:lnTo>
                            <a:pt x="252" y="63"/>
                          </a:lnTo>
                          <a:lnTo>
                            <a:pt x="248" y="64"/>
                          </a:lnTo>
                          <a:lnTo>
                            <a:pt x="243" y="65"/>
                          </a:lnTo>
                          <a:lnTo>
                            <a:pt x="239" y="66"/>
                          </a:lnTo>
                          <a:lnTo>
                            <a:pt x="233" y="67"/>
                          </a:lnTo>
                          <a:lnTo>
                            <a:pt x="230" y="70"/>
                          </a:lnTo>
                          <a:lnTo>
                            <a:pt x="224" y="70"/>
                          </a:lnTo>
                          <a:lnTo>
                            <a:pt x="219" y="72"/>
                          </a:lnTo>
                          <a:lnTo>
                            <a:pt x="215" y="72"/>
                          </a:lnTo>
                          <a:lnTo>
                            <a:pt x="210" y="74"/>
                          </a:lnTo>
                          <a:lnTo>
                            <a:pt x="206" y="74"/>
                          </a:lnTo>
                          <a:lnTo>
                            <a:pt x="201" y="76"/>
                          </a:lnTo>
                          <a:lnTo>
                            <a:pt x="196" y="78"/>
                          </a:lnTo>
                          <a:lnTo>
                            <a:pt x="191" y="80"/>
                          </a:lnTo>
                          <a:lnTo>
                            <a:pt x="183" y="82"/>
                          </a:lnTo>
                          <a:lnTo>
                            <a:pt x="176" y="84"/>
                          </a:lnTo>
                          <a:lnTo>
                            <a:pt x="167" y="87"/>
                          </a:lnTo>
                          <a:lnTo>
                            <a:pt x="160" y="89"/>
                          </a:lnTo>
                          <a:lnTo>
                            <a:pt x="152" y="91"/>
                          </a:lnTo>
                          <a:lnTo>
                            <a:pt x="144" y="96"/>
                          </a:lnTo>
                          <a:lnTo>
                            <a:pt x="136" y="99"/>
                          </a:lnTo>
                          <a:lnTo>
                            <a:pt x="129" y="103"/>
                          </a:lnTo>
                          <a:lnTo>
                            <a:pt x="121" y="106"/>
                          </a:lnTo>
                          <a:lnTo>
                            <a:pt x="113" y="110"/>
                          </a:lnTo>
                          <a:lnTo>
                            <a:pt x="106" y="113"/>
                          </a:lnTo>
                          <a:lnTo>
                            <a:pt x="99" y="118"/>
                          </a:lnTo>
                          <a:lnTo>
                            <a:pt x="91" y="122"/>
                          </a:lnTo>
                          <a:lnTo>
                            <a:pt x="85" y="126"/>
                          </a:lnTo>
                          <a:lnTo>
                            <a:pt x="79" y="130"/>
                          </a:lnTo>
                          <a:lnTo>
                            <a:pt x="72" y="135"/>
                          </a:lnTo>
                          <a:lnTo>
                            <a:pt x="65" y="139"/>
                          </a:lnTo>
                          <a:lnTo>
                            <a:pt x="58" y="143"/>
                          </a:lnTo>
                          <a:lnTo>
                            <a:pt x="52" y="147"/>
                          </a:lnTo>
                          <a:lnTo>
                            <a:pt x="46" y="152"/>
                          </a:lnTo>
                          <a:lnTo>
                            <a:pt x="41" y="157"/>
                          </a:lnTo>
                          <a:lnTo>
                            <a:pt x="36" y="161"/>
                          </a:lnTo>
                          <a:lnTo>
                            <a:pt x="31" y="166"/>
                          </a:lnTo>
                          <a:lnTo>
                            <a:pt x="25" y="170"/>
                          </a:lnTo>
                          <a:lnTo>
                            <a:pt x="21" y="175"/>
                          </a:lnTo>
                          <a:lnTo>
                            <a:pt x="16" y="181"/>
                          </a:lnTo>
                          <a:lnTo>
                            <a:pt x="13" y="185"/>
                          </a:lnTo>
                          <a:lnTo>
                            <a:pt x="9" y="190"/>
                          </a:lnTo>
                          <a:lnTo>
                            <a:pt x="6" y="194"/>
                          </a:lnTo>
                          <a:lnTo>
                            <a:pt x="4" y="199"/>
                          </a:lnTo>
                          <a:lnTo>
                            <a:pt x="1" y="204"/>
                          </a:lnTo>
                          <a:lnTo>
                            <a:pt x="0" y="209"/>
                          </a:lnTo>
                          <a:lnTo>
                            <a:pt x="61" y="213"/>
                          </a:lnTo>
                          <a:lnTo>
                            <a:pt x="61" y="21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76" name="Group 215"/>
                  <p:cNvGrpSpPr>
                    <a:grpSpLocks/>
                  </p:cNvGrpSpPr>
                  <p:nvPr/>
                </p:nvGrpSpPr>
                <p:grpSpPr bwMode="auto">
                  <a:xfrm>
                    <a:off x="8338" y="4103"/>
                    <a:ext cx="132" cy="283"/>
                    <a:chOff x="6380" y="3245"/>
                    <a:chExt cx="132" cy="283"/>
                  </a:xfrm>
                </p:grpSpPr>
                <p:sp>
                  <p:nvSpPr>
                    <p:cNvPr id="77" name="Freeform 216"/>
                    <p:cNvSpPr>
                      <a:spLocks/>
                    </p:cNvSpPr>
                    <p:nvPr/>
                  </p:nvSpPr>
                  <p:spPr bwMode="auto">
                    <a:xfrm>
                      <a:off x="6415" y="3245"/>
                      <a:ext cx="97" cy="39"/>
                    </a:xfrm>
                    <a:custGeom>
                      <a:avLst/>
                      <a:gdLst/>
                      <a:ahLst/>
                      <a:cxnLst>
                        <a:cxn ang="0">
                          <a:pos x="194" y="2"/>
                        </a:cxn>
                        <a:cxn ang="0">
                          <a:pos x="192" y="2"/>
                        </a:cxn>
                        <a:cxn ang="0">
                          <a:pos x="190" y="2"/>
                        </a:cxn>
                        <a:cxn ang="0">
                          <a:pos x="186" y="1"/>
                        </a:cxn>
                        <a:cxn ang="0">
                          <a:pos x="182" y="1"/>
                        </a:cxn>
                        <a:cxn ang="0">
                          <a:pos x="175" y="0"/>
                        </a:cxn>
                        <a:cxn ang="0">
                          <a:pos x="168" y="0"/>
                        </a:cxn>
                        <a:cxn ang="0">
                          <a:pos x="163" y="0"/>
                        </a:cxn>
                        <a:cxn ang="0">
                          <a:pos x="159" y="0"/>
                        </a:cxn>
                        <a:cxn ang="0">
                          <a:pos x="154" y="0"/>
                        </a:cxn>
                        <a:cxn ang="0">
                          <a:pos x="150" y="1"/>
                        </a:cxn>
                        <a:cxn ang="0">
                          <a:pos x="144" y="1"/>
                        </a:cxn>
                        <a:cxn ang="0">
                          <a:pos x="139" y="1"/>
                        </a:cxn>
                        <a:cxn ang="0">
                          <a:pos x="134" y="1"/>
                        </a:cxn>
                        <a:cxn ang="0">
                          <a:pos x="128" y="1"/>
                        </a:cxn>
                        <a:cxn ang="0">
                          <a:pos x="122" y="1"/>
                        </a:cxn>
                        <a:cxn ang="0">
                          <a:pos x="115" y="2"/>
                        </a:cxn>
                        <a:cxn ang="0">
                          <a:pos x="110" y="2"/>
                        </a:cxn>
                        <a:cxn ang="0">
                          <a:pos x="104" y="3"/>
                        </a:cxn>
                        <a:cxn ang="0">
                          <a:pos x="97" y="3"/>
                        </a:cxn>
                        <a:cxn ang="0">
                          <a:pos x="90" y="5"/>
                        </a:cxn>
                        <a:cxn ang="0">
                          <a:pos x="84" y="6"/>
                        </a:cxn>
                        <a:cxn ang="0">
                          <a:pos x="77" y="7"/>
                        </a:cxn>
                        <a:cxn ang="0">
                          <a:pos x="70" y="8"/>
                        </a:cxn>
                        <a:cxn ang="0">
                          <a:pos x="63" y="9"/>
                        </a:cxn>
                        <a:cxn ang="0">
                          <a:pos x="56" y="11"/>
                        </a:cxn>
                        <a:cxn ang="0">
                          <a:pos x="0" y="78"/>
                        </a:cxn>
                        <a:cxn ang="0">
                          <a:pos x="3" y="76"/>
                        </a:cxn>
                        <a:cxn ang="0">
                          <a:pos x="5" y="76"/>
                        </a:cxn>
                        <a:cxn ang="0">
                          <a:pos x="9" y="74"/>
                        </a:cxn>
                        <a:cxn ang="0">
                          <a:pos x="14" y="72"/>
                        </a:cxn>
                        <a:cxn ang="0">
                          <a:pos x="22" y="72"/>
                        </a:cxn>
                        <a:cxn ang="0">
                          <a:pos x="24" y="71"/>
                        </a:cxn>
                        <a:cxn ang="0">
                          <a:pos x="29" y="70"/>
                        </a:cxn>
                        <a:cxn ang="0">
                          <a:pos x="33" y="70"/>
                        </a:cxn>
                        <a:cxn ang="0">
                          <a:pos x="38" y="70"/>
                        </a:cxn>
                        <a:cxn ang="0">
                          <a:pos x="42" y="69"/>
                        </a:cxn>
                        <a:cxn ang="0">
                          <a:pos x="47" y="68"/>
                        </a:cxn>
                        <a:cxn ang="0">
                          <a:pos x="52" y="68"/>
                        </a:cxn>
                        <a:cxn ang="0">
                          <a:pos x="58" y="68"/>
                        </a:cxn>
                        <a:cxn ang="0">
                          <a:pos x="64" y="66"/>
                        </a:cxn>
                        <a:cxn ang="0">
                          <a:pos x="70" y="65"/>
                        </a:cxn>
                        <a:cxn ang="0">
                          <a:pos x="77" y="65"/>
                        </a:cxn>
                        <a:cxn ang="0">
                          <a:pos x="84" y="65"/>
                        </a:cxn>
                        <a:cxn ang="0">
                          <a:pos x="90" y="64"/>
                        </a:cxn>
                        <a:cxn ang="0">
                          <a:pos x="97" y="64"/>
                        </a:cxn>
                        <a:cxn ang="0">
                          <a:pos x="104" y="63"/>
                        </a:cxn>
                        <a:cxn ang="0">
                          <a:pos x="112" y="63"/>
                        </a:cxn>
                        <a:cxn ang="0">
                          <a:pos x="120" y="63"/>
                        </a:cxn>
                        <a:cxn ang="0">
                          <a:pos x="129" y="63"/>
                        </a:cxn>
                        <a:cxn ang="0">
                          <a:pos x="133" y="63"/>
                        </a:cxn>
                        <a:cxn ang="0">
                          <a:pos x="137" y="63"/>
                        </a:cxn>
                        <a:cxn ang="0">
                          <a:pos x="142" y="63"/>
                        </a:cxn>
                        <a:cxn ang="0">
                          <a:pos x="146" y="64"/>
                        </a:cxn>
                        <a:cxn ang="0">
                          <a:pos x="194" y="2"/>
                        </a:cxn>
                        <a:cxn ang="0">
                          <a:pos x="194" y="2"/>
                        </a:cxn>
                      </a:cxnLst>
                      <a:rect l="0" t="0" r="r" b="b"/>
                      <a:pathLst>
                        <a:path w="194" h="78">
                          <a:moveTo>
                            <a:pt x="194" y="2"/>
                          </a:moveTo>
                          <a:lnTo>
                            <a:pt x="192" y="2"/>
                          </a:lnTo>
                          <a:lnTo>
                            <a:pt x="190" y="2"/>
                          </a:lnTo>
                          <a:lnTo>
                            <a:pt x="186" y="1"/>
                          </a:lnTo>
                          <a:lnTo>
                            <a:pt x="182" y="1"/>
                          </a:lnTo>
                          <a:lnTo>
                            <a:pt x="175" y="0"/>
                          </a:lnTo>
                          <a:lnTo>
                            <a:pt x="168" y="0"/>
                          </a:lnTo>
                          <a:lnTo>
                            <a:pt x="163" y="0"/>
                          </a:lnTo>
                          <a:lnTo>
                            <a:pt x="159" y="0"/>
                          </a:lnTo>
                          <a:lnTo>
                            <a:pt x="154" y="0"/>
                          </a:lnTo>
                          <a:lnTo>
                            <a:pt x="150" y="1"/>
                          </a:lnTo>
                          <a:lnTo>
                            <a:pt x="144" y="1"/>
                          </a:lnTo>
                          <a:lnTo>
                            <a:pt x="139" y="1"/>
                          </a:lnTo>
                          <a:lnTo>
                            <a:pt x="134" y="1"/>
                          </a:lnTo>
                          <a:lnTo>
                            <a:pt x="128" y="1"/>
                          </a:lnTo>
                          <a:lnTo>
                            <a:pt x="122" y="1"/>
                          </a:lnTo>
                          <a:lnTo>
                            <a:pt x="115" y="2"/>
                          </a:lnTo>
                          <a:lnTo>
                            <a:pt x="110" y="2"/>
                          </a:lnTo>
                          <a:lnTo>
                            <a:pt x="104" y="3"/>
                          </a:lnTo>
                          <a:lnTo>
                            <a:pt x="97" y="3"/>
                          </a:lnTo>
                          <a:lnTo>
                            <a:pt x="90" y="5"/>
                          </a:lnTo>
                          <a:lnTo>
                            <a:pt x="84" y="6"/>
                          </a:lnTo>
                          <a:lnTo>
                            <a:pt x="77" y="7"/>
                          </a:lnTo>
                          <a:lnTo>
                            <a:pt x="70" y="8"/>
                          </a:lnTo>
                          <a:lnTo>
                            <a:pt x="63" y="9"/>
                          </a:lnTo>
                          <a:lnTo>
                            <a:pt x="56" y="11"/>
                          </a:lnTo>
                          <a:lnTo>
                            <a:pt x="0" y="78"/>
                          </a:lnTo>
                          <a:lnTo>
                            <a:pt x="3" y="76"/>
                          </a:lnTo>
                          <a:lnTo>
                            <a:pt x="5" y="76"/>
                          </a:lnTo>
                          <a:lnTo>
                            <a:pt x="9" y="74"/>
                          </a:lnTo>
                          <a:lnTo>
                            <a:pt x="14" y="72"/>
                          </a:lnTo>
                          <a:lnTo>
                            <a:pt x="22" y="72"/>
                          </a:lnTo>
                          <a:lnTo>
                            <a:pt x="24" y="71"/>
                          </a:lnTo>
                          <a:lnTo>
                            <a:pt x="29" y="70"/>
                          </a:lnTo>
                          <a:lnTo>
                            <a:pt x="33" y="70"/>
                          </a:lnTo>
                          <a:lnTo>
                            <a:pt x="38" y="70"/>
                          </a:lnTo>
                          <a:lnTo>
                            <a:pt x="42" y="69"/>
                          </a:lnTo>
                          <a:lnTo>
                            <a:pt x="47" y="68"/>
                          </a:lnTo>
                          <a:lnTo>
                            <a:pt x="52" y="68"/>
                          </a:lnTo>
                          <a:lnTo>
                            <a:pt x="58" y="68"/>
                          </a:lnTo>
                          <a:lnTo>
                            <a:pt x="64" y="66"/>
                          </a:lnTo>
                          <a:lnTo>
                            <a:pt x="70" y="65"/>
                          </a:lnTo>
                          <a:lnTo>
                            <a:pt x="77" y="65"/>
                          </a:lnTo>
                          <a:lnTo>
                            <a:pt x="84" y="65"/>
                          </a:lnTo>
                          <a:lnTo>
                            <a:pt x="90" y="64"/>
                          </a:lnTo>
                          <a:lnTo>
                            <a:pt x="97" y="64"/>
                          </a:lnTo>
                          <a:lnTo>
                            <a:pt x="104" y="63"/>
                          </a:lnTo>
                          <a:lnTo>
                            <a:pt x="112" y="63"/>
                          </a:lnTo>
                          <a:lnTo>
                            <a:pt x="120" y="63"/>
                          </a:lnTo>
                          <a:lnTo>
                            <a:pt x="129" y="63"/>
                          </a:lnTo>
                          <a:lnTo>
                            <a:pt x="133" y="63"/>
                          </a:lnTo>
                          <a:lnTo>
                            <a:pt x="137" y="63"/>
                          </a:lnTo>
                          <a:lnTo>
                            <a:pt x="142" y="63"/>
                          </a:lnTo>
                          <a:lnTo>
                            <a:pt x="146" y="64"/>
                          </a:lnTo>
                          <a:lnTo>
                            <a:pt x="194" y="2"/>
                          </a:lnTo>
                          <a:lnTo>
                            <a:pt x="194"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8" name="Freeform 217"/>
                    <p:cNvSpPr>
                      <a:spLocks/>
                    </p:cNvSpPr>
                    <p:nvPr/>
                  </p:nvSpPr>
                  <p:spPr bwMode="auto">
                    <a:xfrm>
                      <a:off x="6391" y="3300"/>
                      <a:ext cx="85" cy="42"/>
                    </a:xfrm>
                    <a:custGeom>
                      <a:avLst/>
                      <a:gdLst/>
                      <a:ahLst/>
                      <a:cxnLst>
                        <a:cxn ang="0">
                          <a:pos x="170" y="2"/>
                        </a:cxn>
                        <a:cxn ang="0">
                          <a:pos x="169" y="1"/>
                        </a:cxn>
                        <a:cxn ang="0">
                          <a:pos x="167" y="1"/>
                        </a:cxn>
                        <a:cxn ang="0">
                          <a:pos x="162" y="0"/>
                        </a:cxn>
                        <a:cxn ang="0">
                          <a:pos x="159" y="0"/>
                        </a:cxn>
                        <a:cxn ang="0">
                          <a:pos x="152" y="0"/>
                        </a:cxn>
                        <a:cxn ang="0">
                          <a:pos x="145" y="0"/>
                        </a:cxn>
                        <a:cxn ang="0">
                          <a:pos x="140" y="0"/>
                        </a:cxn>
                        <a:cxn ang="0">
                          <a:pos x="136" y="0"/>
                        </a:cxn>
                        <a:cxn ang="0">
                          <a:pos x="132" y="0"/>
                        </a:cxn>
                        <a:cxn ang="0">
                          <a:pos x="127" y="1"/>
                        </a:cxn>
                        <a:cxn ang="0">
                          <a:pos x="122" y="1"/>
                        </a:cxn>
                        <a:cxn ang="0">
                          <a:pos x="117" y="1"/>
                        </a:cxn>
                        <a:cxn ang="0">
                          <a:pos x="110" y="1"/>
                        </a:cxn>
                        <a:cxn ang="0">
                          <a:pos x="105" y="2"/>
                        </a:cxn>
                        <a:cxn ang="0">
                          <a:pos x="98" y="2"/>
                        </a:cxn>
                        <a:cxn ang="0">
                          <a:pos x="93" y="3"/>
                        </a:cxn>
                        <a:cxn ang="0">
                          <a:pos x="86" y="3"/>
                        </a:cxn>
                        <a:cxn ang="0">
                          <a:pos x="80" y="6"/>
                        </a:cxn>
                        <a:cxn ang="0">
                          <a:pos x="72" y="6"/>
                        </a:cxn>
                        <a:cxn ang="0">
                          <a:pos x="65" y="7"/>
                        </a:cxn>
                        <a:cxn ang="0">
                          <a:pos x="59" y="8"/>
                        </a:cxn>
                        <a:cxn ang="0">
                          <a:pos x="52" y="10"/>
                        </a:cxn>
                        <a:cxn ang="0">
                          <a:pos x="44" y="10"/>
                        </a:cxn>
                        <a:cxn ang="0">
                          <a:pos x="36" y="13"/>
                        </a:cxn>
                        <a:cxn ang="0">
                          <a:pos x="28" y="16"/>
                        </a:cxn>
                        <a:cxn ang="0">
                          <a:pos x="0" y="84"/>
                        </a:cxn>
                        <a:cxn ang="0">
                          <a:pos x="3" y="84"/>
                        </a:cxn>
                        <a:cxn ang="0">
                          <a:pos x="8" y="82"/>
                        </a:cxn>
                        <a:cxn ang="0">
                          <a:pos x="13" y="81"/>
                        </a:cxn>
                        <a:cxn ang="0">
                          <a:pos x="20" y="80"/>
                        </a:cxn>
                        <a:cxn ang="0">
                          <a:pos x="24" y="79"/>
                        </a:cxn>
                        <a:cxn ang="0">
                          <a:pos x="28" y="79"/>
                        </a:cxn>
                        <a:cxn ang="0">
                          <a:pos x="32" y="78"/>
                        </a:cxn>
                        <a:cxn ang="0">
                          <a:pos x="38" y="78"/>
                        </a:cxn>
                        <a:cxn ang="0">
                          <a:pos x="43" y="77"/>
                        </a:cxn>
                        <a:cxn ang="0">
                          <a:pos x="47" y="77"/>
                        </a:cxn>
                        <a:cxn ang="0">
                          <a:pos x="53" y="75"/>
                        </a:cxn>
                        <a:cxn ang="0">
                          <a:pos x="60" y="75"/>
                        </a:cxn>
                        <a:cxn ang="0">
                          <a:pos x="65" y="74"/>
                        </a:cxn>
                        <a:cxn ang="0">
                          <a:pos x="71" y="73"/>
                        </a:cxn>
                        <a:cxn ang="0">
                          <a:pos x="78" y="73"/>
                        </a:cxn>
                        <a:cxn ang="0">
                          <a:pos x="85" y="73"/>
                        </a:cxn>
                        <a:cxn ang="0">
                          <a:pos x="93" y="72"/>
                        </a:cxn>
                        <a:cxn ang="0">
                          <a:pos x="100" y="72"/>
                        </a:cxn>
                        <a:cxn ang="0">
                          <a:pos x="106" y="72"/>
                        </a:cxn>
                        <a:cxn ang="0">
                          <a:pos x="116" y="72"/>
                        </a:cxn>
                        <a:cxn ang="0">
                          <a:pos x="122" y="72"/>
                        </a:cxn>
                        <a:cxn ang="0">
                          <a:pos x="130" y="72"/>
                        </a:cxn>
                        <a:cxn ang="0">
                          <a:pos x="135" y="72"/>
                        </a:cxn>
                        <a:cxn ang="0">
                          <a:pos x="140" y="72"/>
                        </a:cxn>
                        <a:cxn ang="0">
                          <a:pos x="144" y="72"/>
                        </a:cxn>
                        <a:cxn ang="0">
                          <a:pos x="149" y="73"/>
                        </a:cxn>
                        <a:cxn ang="0">
                          <a:pos x="170" y="2"/>
                        </a:cxn>
                        <a:cxn ang="0">
                          <a:pos x="170" y="2"/>
                        </a:cxn>
                      </a:cxnLst>
                      <a:rect l="0" t="0" r="r" b="b"/>
                      <a:pathLst>
                        <a:path w="170" h="84">
                          <a:moveTo>
                            <a:pt x="170" y="2"/>
                          </a:moveTo>
                          <a:lnTo>
                            <a:pt x="169" y="1"/>
                          </a:lnTo>
                          <a:lnTo>
                            <a:pt x="167" y="1"/>
                          </a:lnTo>
                          <a:lnTo>
                            <a:pt x="162" y="0"/>
                          </a:lnTo>
                          <a:lnTo>
                            <a:pt x="159" y="0"/>
                          </a:lnTo>
                          <a:lnTo>
                            <a:pt x="152" y="0"/>
                          </a:lnTo>
                          <a:lnTo>
                            <a:pt x="145" y="0"/>
                          </a:lnTo>
                          <a:lnTo>
                            <a:pt x="140" y="0"/>
                          </a:lnTo>
                          <a:lnTo>
                            <a:pt x="136" y="0"/>
                          </a:lnTo>
                          <a:lnTo>
                            <a:pt x="132" y="0"/>
                          </a:lnTo>
                          <a:lnTo>
                            <a:pt x="127" y="1"/>
                          </a:lnTo>
                          <a:lnTo>
                            <a:pt x="122" y="1"/>
                          </a:lnTo>
                          <a:lnTo>
                            <a:pt x="117" y="1"/>
                          </a:lnTo>
                          <a:lnTo>
                            <a:pt x="110" y="1"/>
                          </a:lnTo>
                          <a:lnTo>
                            <a:pt x="105" y="2"/>
                          </a:lnTo>
                          <a:lnTo>
                            <a:pt x="98" y="2"/>
                          </a:lnTo>
                          <a:lnTo>
                            <a:pt x="93" y="3"/>
                          </a:lnTo>
                          <a:lnTo>
                            <a:pt x="86" y="3"/>
                          </a:lnTo>
                          <a:lnTo>
                            <a:pt x="80" y="6"/>
                          </a:lnTo>
                          <a:lnTo>
                            <a:pt x="72" y="6"/>
                          </a:lnTo>
                          <a:lnTo>
                            <a:pt x="65" y="7"/>
                          </a:lnTo>
                          <a:lnTo>
                            <a:pt x="59" y="8"/>
                          </a:lnTo>
                          <a:lnTo>
                            <a:pt x="52" y="10"/>
                          </a:lnTo>
                          <a:lnTo>
                            <a:pt x="44" y="10"/>
                          </a:lnTo>
                          <a:lnTo>
                            <a:pt x="36" y="13"/>
                          </a:lnTo>
                          <a:lnTo>
                            <a:pt x="28" y="16"/>
                          </a:lnTo>
                          <a:lnTo>
                            <a:pt x="0" y="84"/>
                          </a:lnTo>
                          <a:lnTo>
                            <a:pt x="3" y="84"/>
                          </a:lnTo>
                          <a:lnTo>
                            <a:pt x="8" y="82"/>
                          </a:lnTo>
                          <a:lnTo>
                            <a:pt x="13" y="81"/>
                          </a:lnTo>
                          <a:lnTo>
                            <a:pt x="20" y="80"/>
                          </a:lnTo>
                          <a:lnTo>
                            <a:pt x="24" y="79"/>
                          </a:lnTo>
                          <a:lnTo>
                            <a:pt x="28" y="79"/>
                          </a:lnTo>
                          <a:lnTo>
                            <a:pt x="32" y="78"/>
                          </a:lnTo>
                          <a:lnTo>
                            <a:pt x="38" y="78"/>
                          </a:lnTo>
                          <a:lnTo>
                            <a:pt x="43" y="77"/>
                          </a:lnTo>
                          <a:lnTo>
                            <a:pt x="47" y="77"/>
                          </a:lnTo>
                          <a:lnTo>
                            <a:pt x="53" y="75"/>
                          </a:lnTo>
                          <a:lnTo>
                            <a:pt x="60" y="75"/>
                          </a:lnTo>
                          <a:lnTo>
                            <a:pt x="65" y="74"/>
                          </a:lnTo>
                          <a:lnTo>
                            <a:pt x="71" y="73"/>
                          </a:lnTo>
                          <a:lnTo>
                            <a:pt x="78" y="73"/>
                          </a:lnTo>
                          <a:lnTo>
                            <a:pt x="85" y="73"/>
                          </a:lnTo>
                          <a:lnTo>
                            <a:pt x="93" y="72"/>
                          </a:lnTo>
                          <a:lnTo>
                            <a:pt x="100" y="72"/>
                          </a:lnTo>
                          <a:lnTo>
                            <a:pt x="106" y="72"/>
                          </a:lnTo>
                          <a:lnTo>
                            <a:pt x="116" y="72"/>
                          </a:lnTo>
                          <a:lnTo>
                            <a:pt x="122" y="72"/>
                          </a:lnTo>
                          <a:lnTo>
                            <a:pt x="130" y="72"/>
                          </a:lnTo>
                          <a:lnTo>
                            <a:pt x="135" y="72"/>
                          </a:lnTo>
                          <a:lnTo>
                            <a:pt x="140" y="72"/>
                          </a:lnTo>
                          <a:lnTo>
                            <a:pt x="144" y="72"/>
                          </a:lnTo>
                          <a:lnTo>
                            <a:pt x="149" y="73"/>
                          </a:lnTo>
                          <a:lnTo>
                            <a:pt x="170" y="2"/>
                          </a:lnTo>
                          <a:lnTo>
                            <a:pt x="170" y="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79" name="Freeform 218"/>
                    <p:cNvSpPr>
                      <a:spLocks/>
                    </p:cNvSpPr>
                    <p:nvPr/>
                  </p:nvSpPr>
                  <p:spPr bwMode="auto">
                    <a:xfrm>
                      <a:off x="6380" y="3362"/>
                      <a:ext cx="82" cy="47"/>
                    </a:xfrm>
                    <a:custGeom>
                      <a:avLst/>
                      <a:gdLst/>
                      <a:ahLst/>
                      <a:cxnLst>
                        <a:cxn ang="0">
                          <a:pos x="164" y="0"/>
                        </a:cxn>
                        <a:cxn ang="0">
                          <a:pos x="163" y="0"/>
                        </a:cxn>
                        <a:cxn ang="0">
                          <a:pos x="160" y="0"/>
                        </a:cxn>
                        <a:cxn ang="0">
                          <a:pos x="156" y="0"/>
                        </a:cxn>
                        <a:cxn ang="0">
                          <a:pos x="151" y="0"/>
                        </a:cxn>
                        <a:cxn ang="0">
                          <a:pos x="144" y="0"/>
                        </a:cxn>
                        <a:cxn ang="0">
                          <a:pos x="136" y="0"/>
                        </a:cxn>
                        <a:cxn ang="0">
                          <a:pos x="132" y="0"/>
                        </a:cxn>
                        <a:cxn ang="0">
                          <a:pos x="127" y="0"/>
                        </a:cxn>
                        <a:cxn ang="0">
                          <a:pos x="122" y="0"/>
                        </a:cxn>
                        <a:cxn ang="0">
                          <a:pos x="117" y="0"/>
                        </a:cxn>
                        <a:cxn ang="0">
                          <a:pos x="111" y="0"/>
                        </a:cxn>
                        <a:cxn ang="0">
                          <a:pos x="106" y="0"/>
                        </a:cxn>
                        <a:cxn ang="0">
                          <a:pos x="100" y="0"/>
                        </a:cxn>
                        <a:cxn ang="0">
                          <a:pos x="94" y="1"/>
                        </a:cxn>
                        <a:cxn ang="0">
                          <a:pos x="87" y="1"/>
                        </a:cxn>
                        <a:cxn ang="0">
                          <a:pos x="81" y="2"/>
                        </a:cxn>
                        <a:cxn ang="0">
                          <a:pos x="74" y="3"/>
                        </a:cxn>
                        <a:cxn ang="0">
                          <a:pos x="67" y="5"/>
                        </a:cxn>
                        <a:cxn ang="0">
                          <a:pos x="60" y="5"/>
                        </a:cxn>
                        <a:cxn ang="0">
                          <a:pos x="52" y="6"/>
                        </a:cxn>
                        <a:cxn ang="0">
                          <a:pos x="45" y="8"/>
                        </a:cxn>
                        <a:cxn ang="0">
                          <a:pos x="38" y="10"/>
                        </a:cxn>
                        <a:cxn ang="0">
                          <a:pos x="30" y="10"/>
                        </a:cxn>
                        <a:cxn ang="0">
                          <a:pos x="22" y="12"/>
                        </a:cxn>
                        <a:cxn ang="0">
                          <a:pos x="14" y="16"/>
                        </a:cxn>
                        <a:cxn ang="0">
                          <a:pos x="0" y="93"/>
                        </a:cxn>
                        <a:cxn ang="0">
                          <a:pos x="2" y="91"/>
                        </a:cxn>
                        <a:cxn ang="0">
                          <a:pos x="4" y="90"/>
                        </a:cxn>
                        <a:cxn ang="0">
                          <a:pos x="10" y="90"/>
                        </a:cxn>
                        <a:cxn ang="0">
                          <a:pos x="14" y="88"/>
                        </a:cxn>
                        <a:cxn ang="0">
                          <a:pos x="21" y="87"/>
                        </a:cxn>
                        <a:cxn ang="0">
                          <a:pos x="25" y="85"/>
                        </a:cxn>
                        <a:cxn ang="0">
                          <a:pos x="28" y="85"/>
                        </a:cxn>
                        <a:cxn ang="0">
                          <a:pos x="33" y="84"/>
                        </a:cxn>
                        <a:cxn ang="0">
                          <a:pos x="38" y="84"/>
                        </a:cxn>
                        <a:cxn ang="0">
                          <a:pos x="43" y="83"/>
                        </a:cxn>
                        <a:cxn ang="0">
                          <a:pos x="49" y="82"/>
                        </a:cxn>
                        <a:cxn ang="0">
                          <a:pos x="54" y="81"/>
                        </a:cxn>
                        <a:cxn ang="0">
                          <a:pos x="60" y="81"/>
                        </a:cxn>
                        <a:cxn ang="0">
                          <a:pos x="67" y="80"/>
                        </a:cxn>
                        <a:cxn ang="0">
                          <a:pos x="73" y="79"/>
                        </a:cxn>
                        <a:cxn ang="0">
                          <a:pos x="79" y="77"/>
                        </a:cxn>
                        <a:cxn ang="0">
                          <a:pos x="87" y="77"/>
                        </a:cxn>
                        <a:cxn ang="0">
                          <a:pos x="94" y="77"/>
                        </a:cxn>
                        <a:cxn ang="0">
                          <a:pos x="103" y="76"/>
                        </a:cxn>
                        <a:cxn ang="0">
                          <a:pos x="107" y="75"/>
                        </a:cxn>
                        <a:cxn ang="0">
                          <a:pos x="111" y="75"/>
                        </a:cxn>
                        <a:cxn ang="0">
                          <a:pos x="116" y="75"/>
                        </a:cxn>
                        <a:cxn ang="0">
                          <a:pos x="120" y="75"/>
                        </a:cxn>
                        <a:cxn ang="0">
                          <a:pos x="124" y="75"/>
                        </a:cxn>
                        <a:cxn ang="0">
                          <a:pos x="130" y="75"/>
                        </a:cxn>
                        <a:cxn ang="0">
                          <a:pos x="134" y="74"/>
                        </a:cxn>
                        <a:cxn ang="0">
                          <a:pos x="139" y="74"/>
                        </a:cxn>
                        <a:cxn ang="0">
                          <a:pos x="143" y="74"/>
                        </a:cxn>
                        <a:cxn ang="0">
                          <a:pos x="148" y="74"/>
                        </a:cxn>
                        <a:cxn ang="0">
                          <a:pos x="154" y="74"/>
                        </a:cxn>
                        <a:cxn ang="0">
                          <a:pos x="159" y="74"/>
                        </a:cxn>
                        <a:cxn ang="0">
                          <a:pos x="164" y="0"/>
                        </a:cxn>
                        <a:cxn ang="0">
                          <a:pos x="164" y="0"/>
                        </a:cxn>
                      </a:cxnLst>
                      <a:rect l="0" t="0" r="r" b="b"/>
                      <a:pathLst>
                        <a:path w="164" h="93">
                          <a:moveTo>
                            <a:pt x="164" y="0"/>
                          </a:moveTo>
                          <a:lnTo>
                            <a:pt x="163" y="0"/>
                          </a:lnTo>
                          <a:lnTo>
                            <a:pt x="160" y="0"/>
                          </a:lnTo>
                          <a:lnTo>
                            <a:pt x="156" y="0"/>
                          </a:lnTo>
                          <a:lnTo>
                            <a:pt x="151" y="0"/>
                          </a:lnTo>
                          <a:lnTo>
                            <a:pt x="144" y="0"/>
                          </a:lnTo>
                          <a:lnTo>
                            <a:pt x="136" y="0"/>
                          </a:lnTo>
                          <a:lnTo>
                            <a:pt x="132" y="0"/>
                          </a:lnTo>
                          <a:lnTo>
                            <a:pt x="127" y="0"/>
                          </a:lnTo>
                          <a:lnTo>
                            <a:pt x="122" y="0"/>
                          </a:lnTo>
                          <a:lnTo>
                            <a:pt x="117" y="0"/>
                          </a:lnTo>
                          <a:lnTo>
                            <a:pt x="111" y="0"/>
                          </a:lnTo>
                          <a:lnTo>
                            <a:pt x="106" y="0"/>
                          </a:lnTo>
                          <a:lnTo>
                            <a:pt x="100" y="0"/>
                          </a:lnTo>
                          <a:lnTo>
                            <a:pt x="94" y="1"/>
                          </a:lnTo>
                          <a:lnTo>
                            <a:pt x="87" y="1"/>
                          </a:lnTo>
                          <a:lnTo>
                            <a:pt x="81" y="2"/>
                          </a:lnTo>
                          <a:lnTo>
                            <a:pt x="74" y="3"/>
                          </a:lnTo>
                          <a:lnTo>
                            <a:pt x="67" y="5"/>
                          </a:lnTo>
                          <a:lnTo>
                            <a:pt x="60" y="5"/>
                          </a:lnTo>
                          <a:lnTo>
                            <a:pt x="52" y="6"/>
                          </a:lnTo>
                          <a:lnTo>
                            <a:pt x="45" y="8"/>
                          </a:lnTo>
                          <a:lnTo>
                            <a:pt x="38" y="10"/>
                          </a:lnTo>
                          <a:lnTo>
                            <a:pt x="30" y="10"/>
                          </a:lnTo>
                          <a:lnTo>
                            <a:pt x="22" y="12"/>
                          </a:lnTo>
                          <a:lnTo>
                            <a:pt x="14" y="16"/>
                          </a:lnTo>
                          <a:lnTo>
                            <a:pt x="0" y="93"/>
                          </a:lnTo>
                          <a:lnTo>
                            <a:pt x="2" y="91"/>
                          </a:lnTo>
                          <a:lnTo>
                            <a:pt x="4" y="90"/>
                          </a:lnTo>
                          <a:lnTo>
                            <a:pt x="10" y="90"/>
                          </a:lnTo>
                          <a:lnTo>
                            <a:pt x="14" y="88"/>
                          </a:lnTo>
                          <a:lnTo>
                            <a:pt x="21" y="87"/>
                          </a:lnTo>
                          <a:lnTo>
                            <a:pt x="25" y="85"/>
                          </a:lnTo>
                          <a:lnTo>
                            <a:pt x="28" y="85"/>
                          </a:lnTo>
                          <a:lnTo>
                            <a:pt x="33" y="84"/>
                          </a:lnTo>
                          <a:lnTo>
                            <a:pt x="38" y="84"/>
                          </a:lnTo>
                          <a:lnTo>
                            <a:pt x="43" y="83"/>
                          </a:lnTo>
                          <a:lnTo>
                            <a:pt x="49" y="82"/>
                          </a:lnTo>
                          <a:lnTo>
                            <a:pt x="54" y="81"/>
                          </a:lnTo>
                          <a:lnTo>
                            <a:pt x="60" y="81"/>
                          </a:lnTo>
                          <a:lnTo>
                            <a:pt x="67" y="80"/>
                          </a:lnTo>
                          <a:lnTo>
                            <a:pt x="73" y="79"/>
                          </a:lnTo>
                          <a:lnTo>
                            <a:pt x="79" y="77"/>
                          </a:lnTo>
                          <a:lnTo>
                            <a:pt x="87" y="77"/>
                          </a:lnTo>
                          <a:lnTo>
                            <a:pt x="94" y="77"/>
                          </a:lnTo>
                          <a:lnTo>
                            <a:pt x="103" y="76"/>
                          </a:lnTo>
                          <a:lnTo>
                            <a:pt x="107" y="75"/>
                          </a:lnTo>
                          <a:lnTo>
                            <a:pt x="111" y="75"/>
                          </a:lnTo>
                          <a:lnTo>
                            <a:pt x="116" y="75"/>
                          </a:lnTo>
                          <a:lnTo>
                            <a:pt x="120" y="75"/>
                          </a:lnTo>
                          <a:lnTo>
                            <a:pt x="124" y="75"/>
                          </a:lnTo>
                          <a:lnTo>
                            <a:pt x="130" y="75"/>
                          </a:lnTo>
                          <a:lnTo>
                            <a:pt x="134" y="74"/>
                          </a:lnTo>
                          <a:lnTo>
                            <a:pt x="139" y="74"/>
                          </a:lnTo>
                          <a:lnTo>
                            <a:pt x="143" y="74"/>
                          </a:lnTo>
                          <a:lnTo>
                            <a:pt x="148" y="74"/>
                          </a:lnTo>
                          <a:lnTo>
                            <a:pt x="154" y="74"/>
                          </a:lnTo>
                          <a:lnTo>
                            <a:pt x="159" y="74"/>
                          </a:lnTo>
                          <a:lnTo>
                            <a:pt x="164" y="0"/>
                          </a:lnTo>
                          <a:lnTo>
                            <a:pt x="164"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0" name="Freeform 219"/>
                    <p:cNvSpPr>
                      <a:spLocks/>
                    </p:cNvSpPr>
                    <p:nvPr/>
                  </p:nvSpPr>
                  <p:spPr bwMode="auto">
                    <a:xfrm>
                      <a:off x="6381" y="3424"/>
                      <a:ext cx="84" cy="50"/>
                    </a:xfrm>
                    <a:custGeom>
                      <a:avLst/>
                      <a:gdLst/>
                      <a:ahLst/>
                      <a:cxnLst>
                        <a:cxn ang="0">
                          <a:pos x="158" y="0"/>
                        </a:cxn>
                        <a:cxn ang="0">
                          <a:pos x="157" y="0"/>
                        </a:cxn>
                        <a:cxn ang="0">
                          <a:pos x="155" y="0"/>
                        </a:cxn>
                        <a:cxn ang="0">
                          <a:pos x="150" y="0"/>
                        </a:cxn>
                        <a:cxn ang="0">
                          <a:pos x="145" y="0"/>
                        </a:cxn>
                        <a:cxn ang="0">
                          <a:pos x="140" y="0"/>
                        </a:cxn>
                        <a:cxn ang="0">
                          <a:pos x="137" y="0"/>
                        </a:cxn>
                        <a:cxn ang="0">
                          <a:pos x="132" y="0"/>
                        </a:cxn>
                        <a:cxn ang="0">
                          <a:pos x="129" y="0"/>
                        </a:cxn>
                        <a:cxn ang="0">
                          <a:pos x="124" y="0"/>
                        </a:cxn>
                        <a:cxn ang="0">
                          <a:pos x="120" y="1"/>
                        </a:cxn>
                        <a:cxn ang="0">
                          <a:pos x="114" y="3"/>
                        </a:cxn>
                        <a:cxn ang="0">
                          <a:pos x="109" y="3"/>
                        </a:cxn>
                        <a:cxn ang="0">
                          <a:pos x="102" y="3"/>
                        </a:cxn>
                        <a:cxn ang="0">
                          <a:pos x="97" y="4"/>
                        </a:cxn>
                        <a:cxn ang="0">
                          <a:pos x="90" y="5"/>
                        </a:cxn>
                        <a:cxn ang="0">
                          <a:pos x="85" y="5"/>
                        </a:cxn>
                        <a:cxn ang="0">
                          <a:pos x="77" y="6"/>
                        </a:cxn>
                        <a:cxn ang="0">
                          <a:pos x="72" y="8"/>
                        </a:cxn>
                        <a:cxn ang="0">
                          <a:pos x="65" y="8"/>
                        </a:cxn>
                        <a:cxn ang="0">
                          <a:pos x="58" y="11"/>
                        </a:cxn>
                        <a:cxn ang="0">
                          <a:pos x="50" y="12"/>
                        </a:cxn>
                        <a:cxn ang="0">
                          <a:pos x="43" y="13"/>
                        </a:cxn>
                        <a:cxn ang="0">
                          <a:pos x="36" y="15"/>
                        </a:cxn>
                        <a:cxn ang="0">
                          <a:pos x="29" y="17"/>
                        </a:cxn>
                        <a:cxn ang="0">
                          <a:pos x="21" y="19"/>
                        </a:cxn>
                        <a:cxn ang="0">
                          <a:pos x="15" y="21"/>
                        </a:cxn>
                        <a:cxn ang="0">
                          <a:pos x="7" y="23"/>
                        </a:cxn>
                        <a:cxn ang="0">
                          <a:pos x="0" y="27"/>
                        </a:cxn>
                        <a:cxn ang="0">
                          <a:pos x="14" y="101"/>
                        </a:cxn>
                        <a:cxn ang="0">
                          <a:pos x="14" y="100"/>
                        </a:cxn>
                        <a:cxn ang="0">
                          <a:pos x="16" y="99"/>
                        </a:cxn>
                        <a:cxn ang="0">
                          <a:pos x="18" y="98"/>
                        </a:cxn>
                        <a:cxn ang="0">
                          <a:pos x="23" y="96"/>
                        </a:cxn>
                        <a:cxn ang="0">
                          <a:pos x="27" y="94"/>
                        </a:cxn>
                        <a:cxn ang="0">
                          <a:pos x="35" y="93"/>
                        </a:cxn>
                        <a:cxn ang="0">
                          <a:pos x="37" y="91"/>
                        </a:cxn>
                        <a:cxn ang="0">
                          <a:pos x="42" y="91"/>
                        </a:cxn>
                        <a:cxn ang="0">
                          <a:pos x="47" y="90"/>
                        </a:cxn>
                        <a:cxn ang="0">
                          <a:pos x="52" y="88"/>
                        </a:cxn>
                        <a:cxn ang="0">
                          <a:pos x="57" y="87"/>
                        </a:cxn>
                        <a:cxn ang="0">
                          <a:pos x="61" y="86"/>
                        </a:cxn>
                        <a:cxn ang="0">
                          <a:pos x="67" y="84"/>
                        </a:cxn>
                        <a:cxn ang="0">
                          <a:pos x="73" y="84"/>
                        </a:cxn>
                        <a:cxn ang="0">
                          <a:pos x="80" y="82"/>
                        </a:cxn>
                        <a:cxn ang="0">
                          <a:pos x="85" y="80"/>
                        </a:cxn>
                        <a:cxn ang="0">
                          <a:pos x="92" y="78"/>
                        </a:cxn>
                        <a:cxn ang="0">
                          <a:pos x="100" y="78"/>
                        </a:cxn>
                        <a:cxn ang="0">
                          <a:pos x="107" y="76"/>
                        </a:cxn>
                        <a:cxn ang="0">
                          <a:pos x="115" y="75"/>
                        </a:cxn>
                        <a:cxn ang="0">
                          <a:pos x="123" y="72"/>
                        </a:cxn>
                        <a:cxn ang="0">
                          <a:pos x="132" y="71"/>
                        </a:cxn>
                        <a:cxn ang="0">
                          <a:pos x="136" y="70"/>
                        </a:cxn>
                        <a:cxn ang="0">
                          <a:pos x="140" y="70"/>
                        </a:cxn>
                        <a:cxn ang="0">
                          <a:pos x="145" y="68"/>
                        </a:cxn>
                        <a:cxn ang="0">
                          <a:pos x="149" y="68"/>
                        </a:cxn>
                        <a:cxn ang="0">
                          <a:pos x="154" y="68"/>
                        </a:cxn>
                        <a:cxn ang="0">
                          <a:pos x="158" y="67"/>
                        </a:cxn>
                        <a:cxn ang="0">
                          <a:pos x="163" y="66"/>
                        </a:cxn>
                        <a:cxn ang="0">
                          <a:pos x="169" y="66"/>
                        </a:cxn>
                        <a:cxn ang="0">
                          <a:pos x="158" y="0"/>
                        </a:cxn>
                        <a:cxn ang="0">
                          <a:pos x="158" y="0"/>
                        </a:cxn>
                      </a:cxnLst>
                      <a:rect l="0" t="0" r="r" b="b"/>
                      <a:pathLst>
                        <a:path w="169" h="101">
                          <a:moveTo>
                            <a:pt x="158" y="0"/>
                          </a:moveTo>
                          <a:lnTo>
                            <a:pt x="157" y="0"/>
                          </a:lnTo>
                          <a:lnTo>
                            <a:pt x="155" y="0"/>
                          </a:lnTo>
                          <a:lnTo>
                            <a:pt x="150" y="0"/>
                          </a:lnTo>
                          <a:lnTo>
                            <a:pt x="145" y="0"/>
                          </a:lnTo>
                          <a:lnTo>
                            <a:pt x="140" y="0"/>
                          </a:lnTo>
                          <a:lnTo>
                            <a:pt x="137" y="0"/>
                          </a:lnTo>
                          <a:lnTo>
                            <a:pt x="132" y="0"/>
                          </a:lnTo>
                          <a:lnTo>
                            <a:pt x="129" y="0"/>
                          </a:lnTo>
                          <a:lnTo>
                            <a:pt x="124" y="0"/>
                          </a:lnTo>
                          <a:lnTo>
                            <a:pt x="120" y="1"/>
                          </a:lnTo>
                          <a:lnTo>
                            <a:pt x="114" y="3"/>
                          </a:lnTo>
                          <a:lnTo>
                            <a:pt x="109" y="3"/>
                          </a:lnTo>
                          <a:lnTo>
                            <a:pt x="102" y="3"/>
                          </a:lnTo>
                          <a:lnTo>
                            <a:pt x="97" y="4"/>
                          </a:lnTo>
                          <a:lnTo>
                            <a:pt x="90" y="5"/>
                          </a:lnTo>
                          <a:lnTo>
                            <a:pt x="85" y="5"/>
                          </a:lnTo>
                          <a:lnTo>
                            <a:pt x="77" y="6"/>
                          </a:lnTo>
                          <a:lnTo>
                            <a:pt x="72" y="8"/>
                          </a:lnTo>
                          <a:lnTo>
                            <a:pt x="65" y="8"/>
                          </a:lnTo>
                          <a:lnTo>
                            <a:pt x="58" y="11"/>
                          </a:lnTo>
                          <a:lnTo>
                            <a:pt x="50" y="12"/>
                          </a:lnTo>
                          <a:lnTo>
                            <a:pt x="43" y="13"/>
                          </a:lnTo>
                          <a:lnTo>
                            <a:pt x="36" y="15"/>
                          </a:lnTo>
                          <a:lnTo>
                            <a:pt x="29" y="17"/>
                          </a:lnTo>
                          <a:lnTo>
                            <a:pt x="21" y="19"/>
                          </a:lnTo>
                          <a:lnTo>
                            <a:pt x="15" y="21"/>
                          </a:lnTo>
                          <a:lnTo>
                            <a:pt x="7" y="23"/>
                          </a:lnTo>
                          <a:lnTo>
                            <a:pt x="0" y="27"/>
                          </a:lnTo>
                          <a:lnTo>
                            <a:pt x="14" y="101"/>
                          </a:lnTo>
                          <a:lnTo>
                            <a:pt x="14" y="100"/>
                          </a:lnTo>
                          <a:lnTo>
                            <a:pt x="16" y="99"/>
                          </a:lnTo>
                          <a:lnTo>
                            <a:pt x="18" y="98"/>
                          </a:lnTo>
                          <a:lnTo>
                            <a:pt x="23" y="96"/>
                          </a:lnTo>
                          <a:lnTo>
                            <a:pt x="27" y="94"/>
                          </a:lnTo>
                          <a:lnTo>
                            <a:pt x="35" y="93"/>
                          </a:lnTo>
                          <a:lnTo>
                            <a:pt x="37" y="91"/>
                          </a:lnTo>
                          <a:lnTo>
                            <a:pt x="42" y="91"/>
                          </a:lnTo>
                          <a:lnTo>
                            <a:pt x="47" y="90"/>
                          </a:lnTo>
                          <a:lnTo>
                            <a:pt x="52" y="88"/>
                          </a:lnTo>
                          <a:lnTo>
                            <a:pt x="57" y="87"/>
                          </a:lnTo>
                          <a:lnTo>
                            <a:pt x="61" y="86"/>
                          </a:lnTo>
                          <a:lnTo>
                            <a:pt x="67" y="84"/>
                          </a:lnTo>
                          <a:lnTo>
                            <a:pt x="73" y="84"/>
                          </a:lnTo>
                          <a:lnTo>
                            <a:pt x="80" y="82"/>
                          </a:lnTo>
                          <a:lnTo>
                            <a:pt x="85" y="80"/>
                          </a:lnTo>
                          <a:lnTo>
                            <a:pt x="92" y="78"/>
                          </a:lnTo>
                          <a:lnTo>
                            <a:pt x="100" y="78"/>
                          </a:lnTo>
                          <a:lnTo>
                            <a:pt x="107" y="76"/>
                          </a:lnTo>
                          <a:lnTo>
                            <a:pt x="115" y="75"/>
                          </a:lnTo>
                          <a:lnTo>
                            <a:pt x="123" y="72"/>
                          </a:lnTo>
                          <a:lnTo>
                            <a:pt x="132" y="71"/>
                          </a:lnTo>
                          <a:lnTo>
                            <a:pt x="136" y="70"/>
                          </a:lnTo>
                          <a:lnTo>
                            <a:pt x="140" y="70"/>
                          </a:lnTo>
                          <a:lnTo>
                            <a:pt x="145" y="68"/>
                          </a:lnTo>
                          <a:lnTo>
                            <a:pt x="149" y="68"/>
                          </a:lnTo>
                          <a:lnTo>
                            <a:pt x="154" y="68"/>
                          </a:lnTo>
                          <a:lnTo>
                            <a:pt x="158" y="67"/>
                          </a:lnTo>
                          <a:lnTo>
                            <a:pt x="163" y="66"/>
                          </a:lnTo>
                          <a:lnTo>
                            <a:pt x="169" y="66"/>
                          </a:lnTo>
                          <a:lnTo>
                            <a:pt x="158" y="0"/>
                          </a:lnTo>
                          <a:lnTo>
                            <a:pt x="1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81" name="Freeform 220"/>
                    <p:cNvSpPr>
                      <a:spLocks/>
                    </p:cNvSpPr>
                    <p:nvPr/>
                  </p:nvSpPr>
                  <p:spPr bwMode="auto">
                    <a:xfrm>
                      <a:off x="6398" y="3476"/>
                      <a:ext cx="89" cy="52"/>
                    </a:xfrm>
                    <a:custGeom>
                      <a:avLst/>
                      <a:gdLst/>
                      <a:ahLst/>
                      <a:cxnLst>
                        <a:cxn ang="0">
                          <a:pos x="41" y="106"/>
                        </a:cxn>
                        <a:cxn ang="0">
                          <a:pos x="41" y="105"/>
                        </a:cxn>
                        <a:cxn ang="0">
                          <a:pos x="43" y="105"/>
                        </a:cxn>
                        <a:cxn ang="0">
                          <a:pos x="47" y="104"/>
                        </a:cxn>
                        <a:cxn ang="0">
                          <a:pos x="53" y="102"/>
                        </a:cxn>
                        <a:cxn ang="0">
                          <a:pos x="58" y="101"/>
                        </a:cxn>
                        <a:cxn ang="0">
                          <a:pos x="66" y="100"/>
                        </a:cxn>
                        <a:cxn ang="0">
                          <a:pos x="70" y="99"/>
                        </a:cxn>
                        <a:cxn ang="0">
                          <a:pos x="74" y="98"/>
                        </a:cxn>
                        <a:cxn ang="0">
                          <a:pos x="79" y="98"/>
                        </a:cxn>
                        <a:cxn ang="0">
                          <a:pos x="84" y="97"/>
                        </a:cxn>
                        <a:cxn ang="0">
                          <a:pos x="89" y="95"/>
                        </a:cxn>
                        <a:cxn ang="0">
                          <a:pos x="94" y="93"/>
                        </a:cxn>
                        <a:cxn ang="0">
                          <a:pos x="98" y="92"/>
                        </a:cxn>
                        <a:cxn ang="0">
                          <a:pos x="105" y="91"/>
                        </a:cxn>
                        <a:cxn ang="0">
                          <a:pos x="110" y="87"/>
                        </a:cxn>
                        <a:cxn ang="0">
                          <a:pos x="116" y="86"/>
                        </a:cxn>
                        <a:cxn ang="0">
                          <a:pos x="121" y="85"/>
                        </a:cxn>
                        <a:cxn ang="0">
                          <a:pos x="128" y="83"/>
                        </a:cxn>
                        <a:cxn ang="0">
                          <a:pos x="133" y="81"/>
                        </a:cxn>
                        <a:cxn ang="0">
                          <a:pos x="140" y="77"/>
                        </a:cxn>
                        <a:cxn ang="0">
                          <a:pos x="146" y="75"/>
                        </a:cxn>
                        <a:cxn ang="0">
                          <a:pos x="153" y="73"/>
                        </a:cxn>
                        <a:cxn ang="0">
                          <a:pos x="159" y="70"/>
                        </a:cxn>
                        <a:cxn ang="0">
                          <a:pos x="164" y="67"/>
                        </a:cxn>
                        <a:cxn ang="0">
                          <a:pos x="171" y="63"/>
                        </a:cxn>
                        <a:cxn ang="0">
                          <a:pos x="178" y="60"/>
                        </a:cxn>
                        <a:cxn ang="0">
                          <a:pos x="148" y="0"/>
                        </a:cxn>
                        <a:cxn ang="0">
                          <a:pos x="147" y="0"/>
                        </a:cxn>
                        <a:cxn ang="0">
                          <a:pos x="146" y="2"/>
                        </a:cxn>
                        <a:cxn ang="0">
                          <a:pos x="143" y="2"/>
                        </a:cxn>
                        <a:cxn ang="0">
                          <a:pos x="138" y="5"/>
                        </a:cxn>
                        <a:cxn ang="0">
                          <a:pos x="133" y="6"/>
                        </a:cxn>
                        <a:cxn ang="0">
                          <a:pos x="127" y="8"/>
                        </a:cxn>
                        <a:cxn ang="0">
                          <a:pos x="123" y="10"/>
                        </a:cxn>
                        <a:cxn ang="0">
                          <a:pos x="119" y="12"/>
                        </a:cxn>
                        <a:cxn ang="0">
                          <a:pos x="114" y="13"/>
                        </a:cxn>
                        <a:cxn ang="0">
                          <a:pos x="111" y="15"/>
                        </a:cxn>
                        <a:cxn ang="0">
                          <a:pos x="105" y="16"/>
                        </a:cxn>
                        <a:cxn ang="0">
                          <a:pos x="100" y="18"/>
                        </a:cxn>
                        <a:cxn ang="0">
                          <a:pos x="95" y="20"/>
                        </a:cxn>
                        <a:cxn ang="0">
                          <a:pos x="89" y="22"/>
                        </a:cxn>
                        <a:cxn ang="0">
                          <a:pos x="83" y="23"/>
                        </a:cxn>
                        <a:cxn ang="0">
                          <a:pos x="76" y="26"/>
                        </a:cxn>
                        <a:cxn ang="0">
                          <a:pos x="71" y="28"/>
                        </a:cxn>
                        <a:cxn ang="0">
                          <a:pos x="64" y="30"/>
                        </a:cxn>
                        <a:cxn ang="0">
                          <a:pos x="56" y="33"/>
                        </a:cxn>
                        <a:cxn ang="0">
                          <a:pos x="49" y="35"/>
                        </a:cxn>
                        <a:cxn ang="0">
                          <a:pos x="41" y="36"/>
                        </a:cxn>
                        <a:cxn ang="0">
                          <a:pos x="33" y="38"/>
                        </a:cxn>
                        <a:cxn ang="0">
                          <a:pos x="25" y="41"/>
                        </a:cxn>
                        <a:cxn ang="0">
                          <a:pos x="17" y="43"/>
                        </a:cxn>
                        <a:cxn ang="0">
                          <a:pos x="13" y="44"/>
                        </a:cxn>
                        <a:cxn ang="0">
                          <a:pos x="8" y="45"/>
                        </a:cxn>
                        <a:cxn ang="0">
                          <a:pos x="3" y="46"/>
                        </a:cxn>
                        <a:cxn ang="0">
                          <a:pos x="0" y="47"/>
                        </a:cxn>
                        <a:cxn ang="0">
                          <a:pos x="41" y="106"/>
                        </a:cxn>
                        <a:cxn ang="0">
                          <a:pos x="41" y="106"/>
                        </a:cxn>
                      </a:cxnLst>
                      <a:rect l="0" t="0" r="r" b="b"/>
                      <a:pathLst>
                        <a:path w="178" h="106">
                          <a:moveTo>
                            <a:pt x="41" y="106"/>
                          </a:moveTo>
                          <a:lnTo>
                            <a:pt x="41" y="105"/>
                          </a:lnTo>
                          <a:lnTo>
                            <a:pt x="43" y="105"/>
                          </a:lnTo>
                          <a:lnTo>
                            <a:pt x="47" y="104"/>
                          </a:lnTo>
                          <a:lnTo>
                            <a:pt x="53" y="102"/>
                          </a:lnTo>
                          <a:lnTo>
                            <a:pt x="58" y="101"/>
                          </a:lnTo>
                          <a:lnTo>
                            <a:pt x="66" y="100"/>
                          </a:lnTo>
                          <a:lnTo>
                            <a:pt x="70" y="99"/>
                          </a:lnTo>
                          <a:lnTo>
                            <a:pt x="74" y="98"/>
                          </a:lnTo>
                          <a:lnTo>
                            <a:pt x="79" y="98"/>
                          </a:lnTo>
                          <a:lnTo>
                            <a:pt x="84" y="97"/>
                          </a:lnTo>
                          <a:lnTo>
                            <a:pt x="89" y="95"/>
                          </a:lnTo>
                          <a:lnTo>
                            <a:pt x="94" y="93"/>
                          </a:lnTo>
                          <a:lnTo>
                            <a:pt x="98" y="92"/>
                          </a:lnTo>
                          <a:lnTo>
                            <a:pt x="105" y="91"/>
                          </a:lnTo>
                          <a:lnTo>
                            <a:pt x="110" y="87"/>
                          </a:lnTo>
                          <a:lnTo>
                            <a:pt x="116" y="86"/>
                          </a:lnTo>
                          <a:lnTo>
                            <a:pt x="121" y="85"/>
                          </a:lnTo>
                          <a:lnTo>
                            <a:pt x="128" y="83"/>
                          </a:lnTo>
                          <a:lnTo>
                            <a:pt x="133" y="81"/>
                          </a:lnTo>
                          <a:lnTo>
                            <a:pt x="140" y="77"/>
                          </a:lnTo>
                          <a:lnTo>
                            <a:pt x="146" y="75"/>
                          </a:lnTo>
                          <a:lnTo>
                            <a:pt x="153" y="73"/>
                          </a:lnTo>
                          <a:lnTo>
                            <a:pt x="159" y="70"/>
                          </a:lnTo>
                          <a:lnTo>
                            <a:pt x="164" y="67"/>
                          </a:lnTo>
                          <a:lnTo>
                            <a:pt x="171" y="63"/>
                          </a:lnTo>
                          <a:lnTo>
                            <a:pt x="178" y="60"/>
                          </a:lnTo>
                          <a:lnTo>
                            <a:pt x="148" y="0"/>
                          </a:lnTo>
                          <a:lnTo>
                            <a:pt x="147" y="0"/>
                          </a:lnTo>
                          <a:lnTo>
                            <a:pt x="146" y="2"/>
                          </a:lnTo>
                          <a:lnTo>
                            <a:pt x="143" y="2"/>
                          </a:lnTo>
                          <a:lnTo>
                            <a:pt x="138" y="5"/>
                          </a:lnTo>
                          <a:lnTo>
                            <a:pt x="133" y="6"/>
                          </a:lnTo>
                          <a:lnTo>
                            <a:pt x="127" y="8"/>
                          </a:lnTo>
                          <a:lnTo>
                            <a:pt x="123" y="10"/>
                          </a:lnTo>
                          <a:lnTo>
                            <a:pt x="119" y="12"/>
                          </a:lnTo>
                          <a:lnTo>
                            <a:pt x="114" y="13"/>
                          </a:lnTo>
                          <a:lnTo>
                            <a:pt x="111" y="15"/>
                          </a:lnTo>
                          <a:lnTo>
                            <a:pt x="105" y="16"/>
                          </a:lnTo>
                          <a:lnTo>
                            <a:pt x="100" y="18"/>
                          </a:lnTo>
                          <a:lnTo>
                            <a:pt x="95" y="20"/>
                          </a:lnTo>
                          <a:lnTo>
                            <a:pt x="89" y="22"/>
                          </a:lnTo>
                          <a:lnTo>
                            <a:pt x="83" y="23"/>
                          </a:lnTo>
                          <a:lnTo>
                            <a:pt x="76" y="26"/>
                          </a:lnTo>
                          <a:lnTo>
                            <a:pt x="71" y="28"/>
                          </a:lnTo>
                          <a:lnTo>
                            <a:pt x="64" y="30"/>
                          </a:lnTo>
                          <a:lnTo>
                            <a:pt x="56" y="33"/>
                          </a:lnTo>
                          <a:lnTo>
                            <a:pt x="49" y="35"/>
                          </a:lnTo>
                          <a:lnTo>
                            <a:pt x="41" y="36"/>
                          </a:lnTo>
                          <a:lnTo>
                            <a:pt x="33" y="38"/>
                          </a:lnTo>
                          <a:lnTo>
                            <a:pt x="25" y="41"/>
                          </a:lnTo>
                          <a:lnTo>
                            <a:pt x="17" y="43"/>
                          </a:lnTo>
                          <a:lnTo>
                            <a:pt x="13" y="44"/>
                          </a:lnTo>
                          <a:lnTo>
                            <a:pt x="8" y="45"/>
                          </a:lnTo>
                          <a:lnTo>
                            <a:pt x="3" y="46"/>
                          </a:lnTo>
                          <a:lnTo>
                            <a:pt x="0" y="47"/>
                          </a:lnTo>
                          <a:lnTo>
                            <a:pt x="41" y="106"/>
                          </a:lnTo>
                          <a:lnTo>
                            <a:pt x="41" y="10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grpSp>
        <p:grpSp>
          <p:nvGrpSpPr>
            <p:cNvPr id="9" name="Group 221"/>
            <p:cNvGrpSpPr>
              <a:grpSpLocks/>
            </p:cNvGrpSpPr>
            <p:nvPr/>
          </p:nvGrpSpPr>
          <p:grpSpPr bwMode="auto">
            <a:xfrm>
              <a:off x="10424" y="7604"/>
              <a:ext cx="1238" cy="1110"/>
              <a:chOff x="9866" y="8273"/>
              <a:chExt cx="1340" cy="1187"/>
            </a:xfrm>
          </p:grpSpPr>
          <p:grpSp>
            <p:nvGrpSpPr>
              <p:cNvPr id="12" name="Group 222"/>
              <p:cNvGrpSpPr>
                <a:grpSpLocks/>
              </p:cNvGrpSpPr>
              <p:nvPr/>
            </p:nvGrpSpPr>
            <p:grpSpPr bwMode="auto">
              <a:xfrm>
                <a:off x="10945" y="8936"/>
                <a:ext cx="261" cy="154"/>
                <a:chOff x="5131" y="2897"/>
                <a:chExt cx="530" cy="328"/>
              </a:xfrm>
            </p:grpSpPr>
            <p:sp>
              <p:nvSpPr>
                <p:cNvPr id="56" name="Freeform 223"/>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7" name="Freeform 224"/>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3" name="Group 225"/>
              <p:cNvGrpSpPr>
                <a:grpSpLocks/>
              </p:cNvGrpSpPr>
              <p:nvPr/>
            </p:nvGrpSpPr>
            <p:grpSpPr bwMode="auto">
              <a:xfrm>
                <a:off x="9866" y="8273"/>
                <a:ext cx="1230" cy="1187"/>
                <a:chOff x="8926" y="8273"/>
                <a:chExt cx="1230" cy="1187"/>
              </a:xfrm>
            </p:grpSpPr>
            <p:grpSp>
              <p:nvGrpSpPr>
                <p:cNvPr id="14" name="Group 226"/>
                <p:cNvGrpSpPr>
                  <a:grpSpLocks/>
                </p:cNvGrpSpPr>
                <p:nvPr/>
              </p:nvGrpSpPr>
              <p:grpSpPr bwMode="auto">
                <a:xfrm>
                  <a:off x="9454" y="8561"/>
                  <a:ext cx="261" cy="153"/>
                  <a:chOff x="5131" y="2897"/>
                  <a:chExt cx="530" cy="328"/>
                </a:xfrm>
              </p:grpSpPr>
              <p:sp>
                <p:nvSpPr>
                  <p:cNvPr id="54" name="Freeform 227"/>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5" name="Freeform 228"/>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5" name="Group 229"/>
                <p:cNvGrpSpPr>
                  <a:grpSpLocks/>
                </p:cNvGrpSpPr>
                <p:nvPr/>
              </p:nvGrpSpPr>
              <p:grpSpPr bwMode="auto">
                <a:xfrm>
                  <a:off x="9003" y="8288"/>
                  <a:ext cx="261" cy="153"/>
                  <a:chOff x="5131" y="2897"/>
                  <a:chExt cx="530" cy="328"/>
                </a:xfrm>
              </p:grpSpPr>
              <p:sp>
                <p:nvSpPr>
                  <p:cNvPr id="52" name="Freeform 230"/>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3" name="Freeform 231"/>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6" name="Group 232"/>
                <p:cNvGrpSpPr>
                  <a:grpSpLocks/>
                </p:cNvGrpSpPr>
                <p:nvPr/>
              </p:nvGrpSpPr>
              <p:grpSpPr bwMode="auto">
                <a:xfrm>
                  <a:off x="9352" y="8273"/>
                  <a:ext cx="260" cy="153"/>
                  <a:chOff x="5131" y="2897"/>
                  <a:chExt cx="530" cy="328"/>
                </a:xfrm>
              </p:grpSpPr>
              <p:sp>
                <p:nvSpPr>
                  <p:cNvPr id="50" name="Freeform 233"/>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51" name="Freeform 234"/>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7" name="Group 235"/>
                <p:cNvGrpSpPr>
                  <a:grpSpLocks/>
                </p:cNvGrpSpPr>
                <p:nvPr/>
              </p:nvGrpSpPr>
              <p:grpSpPr bwMode="auto">
                <a:xfrm>
                  <a:off x="9043" y="8997"/>
                  <a:ext cx="259" cy="153"/>
                  <a:chOff x="5131" y="2897"/>
                  <a:chExt cx="530" cy="328"/>
                </a:xfrm>
              </p:grpSpPr>
              <p:sp>
                <p:nvSpPr>
                  <p:cNvPr id="48" name="Freeform 236"/>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9" name="Freeform 237"/>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8" name="Group 238"/>
                <p:cNvGrpSpPr>
                  <a:grpSpLocks/>
                </p:cNvGrpSpPr>
                <p:nvPr/>
              </p:nvGrpSpPr>
              <p:grpSpPr bwMode="auto">
                <a:xfrm>
                  <a:off x="8926" y="8759"/>
                  <a:ext cx="261" cy="152"/>
                  <a:chOff x="5131" y="2897"/>
                  <a:chExt cx="530" cy="328"/>
                </a:xfrm>
              </p:grpSpPr>
              <p:sp>
                <p:nvSpPr>
                  <p:cNvPr id="46" name="Freeform 239"/>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7" name="Freeform 240"/>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19" name="Group 241"/>
                <p:cNvGrpSpPr>
                  <a:grpSpLocks/>
                </p:cNvGrpSpPr>
                <p:nvPr/>
              </p:nvGrpSpPr>
              <p:grpSpPr bwMode="auto">
                <a:xfrm>
                  <a:off x="9143" y="8522"/>
                  <a:ext cx="261" cy="153"/>
                  <a:chOff x="5131" y="2897"/>
                  <a:chExt cx="530" cy="328"/>
                </a:xfrm>
              </p:grpSpPr>
              <p:sp>
                <p:nvSpPr>
                  <p:cNvPr id="44" name="Freeform 242"/>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5" name="Freeform 243"/>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0" name="Group 244"/>
                <p:cNvGrpSpPr>
                  <a:grpSpLocks/>
                </p:cNvGrpSpPr>
                <p:nvPr/>
              </p:nvGrpSpPr>
              <p:grpSpPr bwMode="auto">
                <a:xfrm>
                  <a:off x="9125" y="9228"/>
                  <a:ext cx="260" cy="154"/>
                  <a:chOff x="5131" y="2897"/>
                  <a:chExt cx="530" cy="328"/>
                </a:xfrm>
              </p:grpSpPr>
              <p:sp>
                <p:nvSpPr>
                  <p:cNvPr id="42" name="Freeform 245"/>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3" name="Freeform 246"/>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1" name="Group 247"/>
                <p:cNvGrpSpPr>
                  <a:grpSpLocks/>
                </p:cNvGrpSpPr>
                <p:nvPr/>
              </p:nvGrpSpPr>
              <p:grpSpPr bwMode="auto">
                <a:xfrm>
                  <a:off x="9231" y="8773"/>
                  <a:ext cx="260" cy="154"/>
                  <a:chOff x="5131" y="2897"/>
                  <a:chExt cx="530" cy="328"/>
                </a:xfrm>
              </p:grpSpPr>
              <p:sp>
                <p:nvSpPr>
                  <p:cNvPr id="40" name="Freeform 248"/>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41" name="Freeform 249"/>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2" name="Group 250"/>
                <p:cNvGrpSpPr>
                  <a:grpSpLocks/>
                </p:cNvGrpSpPr>
                <p:nvPr/>
              </p:nvGrpSpPr>
              <p:grpSpPr bwMode="auto">
                <a:xfrm>
                  <a:off x="9428" y="9307"/>
                  <a:ext cx="261" cy="153"/>
                  <a:chOff x="5131" y="2897"/>
                  <a:chExt cx="530" cy="328"/>
                </a:xfrm>
              </p:grpSpPr>
              <p:sp>
                <p:nvSpPr>
                  <p:cNvPr id="38" name="Freeform 251"/>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9" name="Freeform 252"/>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3" name="Group 253"/>
                <p:cNvGrpSpPr>
                  <a:grpSpLocks/>
                </p:cNvGrpSpPr>
                <p:nvPr/>
              </p:nvGrpSpPr>
              <p:grpSpPr bwMode="auto">
                <a:xfrm>
                  <a:off x="9640" y="9095"/>
                  <a:ext cx="260" cy="154"/>
                  <a:chOff x="5131" y="2897"/>
                  <a:chExt cx="530" cy="328"/>
                </a:xfrm>
              </p:grpSpPr>
              <p:sp>
                <p:nvSpPr>
                  <p:cNvPr id="36" name="Freeform 254"/>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7" name="Freeform 255"/>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4" name="Group 256"/>
                <p:cNvGrpSpPr>
                  <a:grpSpLocks/>
                </p:cNvGrpSpPr>
                <p:nvPr/>
              </p:nvGrpSpPr>
              <p:grpSpPr bwMode="auto">
                <a:xfrm>
                  <a:off x="9745" y="8436"/>
                  <a:ext cx="260" cy="153"/>
                  <a:chOff x="5131" y="2897"/>
                  <a:chExt cx="530" cy="328"/>
                </a:xfrm>
              </p:grpSpPr>
              <p:sp>
                <p:nvSpPr>
                  <p:cNvPr id="34" name="Freeform 257"/>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5" name="Freeform 258"/>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5" name="Group 259"/>
                <p:cNvGrpSpPr>
                  <a:grpSpLocks/>
                </p:cNvGrpSpPr>
                <p:nvPr/>
              </p:nvGrpSpPr>
              <p:grpSpPr bwMode="auto">
                <a:xfrm>
                  <a:off x="9626" y="8848"/>
                  <a:ext cx="259" cy="153"/>
                  <a:chOff x="5131" y="2897"/>
                  <a:chExt cx="530" cy="328"/>
                </a:xfrm>
              </p:grpSpPr>
              <p:sp>
                <p:nvSpPr>
                  <p:cNvPr id="32" name="Freeform 260"/>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3" name="Freeform 261"/>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6" name="Group 262"/>
                <p:cNvGrpSpPr>
                  <a:grpSpLocks/>
                </p:cNvGrpSpPr>
                <p:nvPr/>
              </p:nvGrpSpPr>
              <p:grpSpPr bwMode="auto">
                <a:xfrm>
                  <a:off x="9895" y="8681"/>
                  <a:ext cx="261" cy="153"/>
                  <a:chOff x="5131" y="2897"/>
                  <a:chExt cx="530" cy="328"/>
                </a:xfrm>
              </p:grpSpPr>
              <p:sp>
                <p:nvSpPr>
                  <p:cNvPr id="30" name="Freeform 263"/>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31" name="Freeform 264"/>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nvGrpSpPr>
                <p:cNvPr id="27" name="Group 265"/>
                <p:cNvGrpSpPr>
                  <a:grpSpLocks/>
                </p:cNvGrpSpPr>
                <p:nvPr/>
              </p:nvGrpSpPr>
              <p:grpSpPr bwMode="auto">
                <a:xfrm>
                  <a:off x="9886" y="9248"/>
                  <a:ext cx="260" cy="154"/>
                  <a:chOff x="5131" y="2897"/>
                  <a:chExt cx="530" cy="328"/>
                </a:xfrm>
              </p:grpSpPr>
              <p:sp>
                <p:nvSpPr>
                  <p:cNvPr id="28" name="Freeform 266"/>
                  <p:cNvSpPr>
                    <a:spLocks/>
                  </p:cNvSpPr>
                  <p:nvPr/>
                </p:nvSpPr>
                <p:spPr bwMode="auto">
                  <a:xfrm>
                    <a:off x="5131" y="2897"/>
                    <a:ext cx="530" cy="328"/>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FFCC9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29" name="Freeform 267"/>
                  <p:cNvSpPr>
                    <a:spLocks/>
                  </p:cNvSpPr>
                  <p:nvPr/>
                </p:nvSpPr>
                <p:spPr bwMode="auto">
                  <a:xfrm>
                    <a:off x="5370" y="3041"/>
                    <a:ext cx="183" cy="112"/>
                  </a:xfrm>
                  <a:custGeom>
                    <a:avLst/>
                    <a:gdLst/>
                    <a:ahLst/>
                    <a:cxnLst>
                      <a:cxn ang="0">
                        <a:pos x="335" y="129"/>
                      </a:cxn>
                      <a:cxn ang="0">
                        <a:pos x="788" y="297"/>
                      </a:cxn>
                      <a:cxn ang="0">
                        <a:pos x="1300" y="121"/>
                      </a:cxn>
                      <a:cxn ang="0">
                        <a:pos x="1410" y="399"/>
                      </a:cxn>
                      <a:cxn ang="0">
                        <a:pos x="1059" y="670"/>
                      </a:cxn>
                      <a:cxn ang="0">
                        <a:pos x="459" y="626"/>
                      </a:cxn>
                      <a:cxn ang="0">
                        <a:pos x="57" y="326"/>
                      </a:cxn>
                      <a:cxn ang="0">
                        <a:pos x="116" y="34"/>
                      </a:cxn>
                      <a:cxn ang="0">
                        <a:pos x="335" y="129"/>
                      </a:cxn>
                    </a:cxnLst>
                    <a:rect l="0" t="0" r="r" b="b"/>
                    <a:pathLst>
                      <a:path w="1450" h="708">
                        <a:moveTo>
                          <a:pt x="335" y="129"/>
                        </a:moveTo>
                        <a:cubicBezTo>
                          <a:pt x="447" y="173"/>
                          <a:pt x="627" y="298"/>
                          <a:pt x="788" y="297"/>
                        </a:cubicBezTo>
                        <a:cubicBezTo>
                          <a:pt x="949" y="296"/>
                          <a:pt x="1196" y="104"/>
                          <a:pt x="1300" y="121"/>
                        </a:cubicBezTo>
                        <a:cubicBezTo>
                          <a:pt x="1404" y="138"/>
                          <a:pt x="1450" y="308"/>
                          <a:pt x="1410" y="399"/>
                        </a:cubicBezTo>
                        <a:cubicBezTo>
                          <a:pt x="1370" y="490"/>
                          <a:pt x="1217" y="632"/>
                          <a:pt x="1059" y="670"/>
                        </a:cubicBezTo>
                        <a:cubicBezTo>
                          <a:pt x="901" y="708"/>
                          <a:pt x="626" y="683"/>
                          <a:pt x="459" y="626"/>
                        </a:cubicBezTo>
                        <a:cubicBezTo>
                          <a:pt x="292" y="569"/>
                          <a:pt x="114" y="425"/>
                          <a:pt x="57" y="326"/>
                        </a:cubicBezTo>
                        <a:cubicBezTo>
                          <a:pt x="0" y="227"/>
                          <a:pt x="68" y="68"/>
                          <a:pt x="116" y="34"/>
                        </a:cubicBezTo>
                        <a:cubicBezTo>
                          <a:pt x="164" y="0"/>
                          <a:pt x="223" y="85"/>
                          <a:pt x="335" y="129"/>
                        </a:cubicBezTo>
                        <a:close/>
                      </a:path>
                    </a:pathLst>
                  </a:cu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grpSp>
        </p:grpSp>
        <p:sp>
          <p:nvSpPr>
            <p:cNvPr id="10" name="Line 268"/>
            <p:cNvSpPr>
              <a:spLocks noChangeShapeType="1"/>
            </p:cNvSpPr>
            <p:nvPr/>
          </p:nvSpPr>
          <p:spPr bwMode="auto">
            <a:xfrm>
              <a:off x="5656" y="8270"/>
              <a:ext cx="34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sp>
          <p:nvSpPr>
            <p:cNvPr id="11" name="Line 269"/>
            <p:cNvSpPr>
              <a:spLocks noChangeShapeType="1"/>
            </p:cNvSpPr>
            <p:nvPr/>
          </p:nvSpPr>
          <p:spPr bwMode="auto">
            <a:xfrm>
              <a:off x="9656" y="8250"/>
              <a:ext cx="340" cy="0"/>
            </a:xfrm>
            <a:prstGeom prst="line">
              <a:avLst/>
            </a:prstGeom>
            <a:noFill/>
            <a:ln w="9525">
              <a:solidFill>
                <a:srgbClr val="000000"/>
              </a:solidFill>
              <a:round/>
              <a:headEnd/>
              <a:tailEnd type="triangle" w="med" len="med"/>
            </a:ln>
            <a:effectLst/>
          </p:spPr>
          <p:txBody>
            <a:bodyPr vert="horz" wrap="square" lIns="91440" tIns="45720" rIns="91440" bIns="45720" numCol="1" anchor="t" anchorCtr="0" compatLnSpc="1">
              <a:prstTxWarp prst="textNoShape">
                <a:avLst/>
              </a:prstTxWarp>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a:p>
          </p:txBody>
        </p:sp>
      </p:grpSp>
      <p:sp>
        <p:nvSpPr>
          <p:cNvPr id="272" name="Bulut 271"/>
          <p:cNvSpPr/>
          <p:nvPr/>
        </p:nvSpPr>
        <p:spPr>
          <a:xfrm>
            <a:off x="6633735" y="2306539"/>
            <a:ext cx="2298473" cy="1487341"/>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Nesne veya varlıkları özelliklerine göre eşleştirir.</a:t>
            </a:r>
          </a:p>
        </p:txBody>
      </p:sp>
      <p:sp>
        <p:nvSpPr>
          <p:cNvPr id="273" name="Bulut 272"/>
          <p:cNvSpPr/>
          <p:nvPr/>
        </p:nvSpPr>
        <p:spPr>
          <a:xfrm>
            <a:off x="6633735" y="5445225"/>
            <a:ext cx="2452667" cy="137913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sz="1600" dirty="0"/>
          </a:p>
          <a:p>
            <a:endParaRPr lang="tr-TR" sz="1600" dirty="0"/>
          </a:p>
          <a:p>
            <a:r>
              <a:rPr lang="tr-TR" dirty="0"/>
              <a:t>Nesne veya varlıkların özelliklerini karşılaştırır.</a:t>
            </a:r>
          </a:p>
          <a:p>
            <a:endParaRPr lang="tr-TR" sz="2400" dirty="0"/>
          </a:p>
        </p:txBody>
      </p:sp>
    </p:spTree>
    <p:extLst>
      <p:ext uri="{BB962C8B-B14F-4D97-AF65-F5344CB8AC3E}">
        <p14:creationId xmlns:p14="http://schemas.microsoft.com/office/powerpoint/2010/main" xmlns="" val="2395606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2"/>
                                        </p:tgtEl>
                                        <p:attrNameLst>
                                          <p:attrName>style.visibility</p:attrName>
                                        </p:attrNameLst>
                                      </p:cBhvr>
                                      <p:to>
                                        <p:strVal val="visible"/>
                                      </p:to>
                                    </p:set>
                                    <p:animEffect transition="in" filter="fade">
                                      <p:cBhvr>
                                        <p:cTn id="7" dur="500"/>
                                        <p:tgtEl>
                                          <p:spTgt spid="27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3"/>
                                        </p:tgtEl>
                                        <p:attrNameLst>
                                          <p:attrName>style.visibility</p:attrName>
                                        </p:attrNameLst>
                                      </p:cBhvr>
                                      <p:to>
                                        <p:strVal val="visible"/>
                                      </p:to>
                                    </p:set>
                                    <p:animEffect transition="in" filter="fade">
                                      <p:cBhvr>
                                        <p:cTn id="10" dur="500"/>
                                        <p:tgtEl>
                                          <p:spTgt spid="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 grpId="0" animBg="1"/>
      <p:bldP spid="27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04664"/>
            <a:ext cx="7467600" cy="1012974"/>
          </a:xfrm>
        </p:spPr>
        <p:txBody>
          <a:bodyPr>
            <a:normAutofit fontScale="90000"/>
          </a:bodyPr>
          <a:lstStyle/>
          <a:p>
            <a:r>
              <a:rPr lang="tr-TR" sz="4800" dirty="0">
                <a:solidFill>
                  <a:srgbClr val="0070C0"/>
                </a:solidFill>
              </a:rPr>
              <a:t>Sayılar </a:t>
            </a:r>
            <a:r>
              <a:rPr lang="tr-TR" sz="4400" dirty="0">
                <a:solidFill>
                  <a:srgbClr val="0070C0"/>
                </a:solidFill>
              </a:rPr>
              <a:t>ve İşlemler </a:t>
            </a:r>
            <a:r>
              <a:rPr lang="tr-TR" sz="4800" dirty="0">
                <a:solidFill>
                  <a:srgbClr val="0070C0"/>
                </a:solidFill>
              </a:rPr>
              <a:t>(Doğal Sayılar)</a:t>
            </a:r>
            <a:endParaRPr lang="tr-TR" dirty="0"/>
          </a:p>
        </p:txBody>
      </p:sp>
      <p:sp>
        <p:nvSpPr>
          <p:cNvPr id="3" name="İçerik Yer Tutucusu 2"/>
          <p:cNvSpPr>
            <a:spLocks noGrp="1"/>
          </p:cNvSpPr>
          <p:nvPr>
            <p:ph idx="1"/>
          </p:nvPr>
        </p:nvSpPr>
        <p:spPr>
          <a:xfrm>
            <a:off x="457200" y="1700808"/>
            <a:ext cx="8075240" cy="4425355"/>
          </a:xfrm>
        </p:spPr>
        <p:txBody>
          <a:bodyPr/>
          <a:lstStyle/>
          <a:p>
            <a:r>
              <a:rPr lang="tr-TR" sz="2600" dirty="0"/>
              <a:t>20’ye kadar olan sayıları sıra bildirmek amacıyla kullanır.</a:t>
            </a:r>
            <a:r>
              <a:rPr lang="tr-TR" sz="2600" b="1" dirty="0"/>
              <a:t> </a:t>
            </a:r>
          </a:p>
          <a:p>
            <a:endParaRPr lang="tr-TR" sz="2600" b="1" dirty="0"/>
          </a:p>
          <a:p>
            <a:pPr marL="36576" indent="0">
              <a:buNone/>
            </a:pPr>
            <a:endParaRPr lang="tr-TR" dirty="0">
              <a:solidFill>
                <a:srgbClr val="FF0000"/>
              </a:solidFill>
            </a:endParaRPr>
          </a:p>
          <a:p>
            <a:pPr marL="36576" indent="0">
              <a:buNone/>
            </a:pPr>
            <a:endParaRPr lang="tr-TR" dirty="0">
              <a:solidFill>
                <a:srgbClr val="FF0000"/>
              </a:solidFill>
            </a:endParaRPr>
          </a:p>
          <a:p>
            <a:pPr marL="36576" indent="0">
              <a:buNone/>
            </a:pPr>
            <a:r>
              <a:rPr lang="tr-TR" dirty="0">
                <a:solidFill>
                  <a:srgbClr val="FF0000"/>
                </a:solidFill>
              </a:rPr>
              <a:t>    (Aradaki sayıyı bul</a:t>
            </a:r>
            <a:r>
              <a:rPr lang="tr-TR" b="1" dirty="0">
                <a:solidFill>
                  <a:srgbClr val="FF0000"/>
                </a:solidFill>
              </a:rPr>
              <a:t>!)</a:t>
            </a:r>
          </a:p>
          <a:p>
            <a:endParaRPr lang="tr-TR" b="1" dirty="0"/>
          </a:p>
          <a:p>
            <a:endParaRPr lang="tr-TR" b="1" dirty="0"/>
          </a:p>
        </p:txBody>
      </p:sp>
      <p:sp>
        <p:nvSpPr>
          <p:cNvPr id="4" name="Bulut 3"/>
          <p:cNvSpPr/>
          <p:nvPr/>
        </p:nvSpPr>
        <p:spPr>
          <a:xfrm>
            <a:off x="5724129" y="3140968"/>
            <a:ext cx="2808311" cy="1799693"/>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dirty="0"/>
          </a:p>
          <a:p>
            <a:r>
              <a:rPr lang="tr-TR" sz="2000" dirty="0"/>
              <a:t>Nesne veya varlıkları özelliklerine göre sıralar.</a:t>
            </a:r>
          </a:p>
          <a:p>
            <a:endParaRPr lang="tr-TR" sz="2400" dirty="0"/>
          </a:p>
        </p:txBody>
      </p:sp>
    </p:spTree>
    <p:extLst>
      <p:ext uri="{BB962C8B-B14F-4D97-AF65-F5344CB8AC3E}">
        <p14:creationId xmlns:p14="http://schemas.microsoft.com/office/powerpoint/2010/main" xmlns="" val="1774884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620688"/>
            <a:ext cx="8363272"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İçerik Yer Tutucusu 2"/>
          <p:cNvSpPr>
            <a:spLocks noGrp="1"/>
          </p:cNvSpPr>
          <p:nvPr>
            <p:ph idx="1"/>
          </p:nvPr>
        </p:nvSpPr>
        <p:spPr>
          <a:xfrm>
            <a:off x="457200" y="2276872"/>
            <a:ext cx="7467600" cy="4281339"/>
          </a:xfrm>
        </p:spPr>
        <p:txBody>
          <a:bodyPr/>
          <a:lstStyle/>
          <a:p>
            <a:r>
              <a:rPr lang="tr-TR" b="1" dirty="0"/>
              <a:t>Terimler: </a:t>
            </a:r>
            <a:r>
              <a:rPr lang="tr-TR" dirty="0"/>
              <a:t>Toplama, toplam, toplanan, eşit, artı </a:t>
            </a:r>
          </a:p>
          <a:p>
            <a:r>
              <a:rPr lang="tr-TR" b="1" dirty="0"/>
              <a:t>Semboller : </a:t>
            </a:r>
            <a:r>
              <a:rPr lang="tr-TR" dirty="0"/>
              <a:t>+, = 	</a:t>
            </a:r>
          </a:p>
          <a:p>
            <a:endParaRPr lang="tr-TR" dirty="0"/>
          </a:p>
        </p:txBody>
      </p:sp>
    </p:spTree>
    <p:extLst>
      <p:ext uri="{BB962C8B-B14F-4D97-AF65-F5344CB8AC3E}">
        <p14:creationId xmlns:p14="http://schemas.microsoft.com/office/powerpoint/2010/main" xmlns="" val="1654213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solidFill>
                  <a:srgbClr val="0070C0"/>
                </a:solidFill>
              </a:rPr>
              <a:t>Matematik Öğretim Programı Neden Önemli?</a:t>
            </a:r>
          </a:p>
        </p:txBody>
      </p:sp>
      <p:sp>
        <p:nvSpPr>
          <p:cNvPr id="3" name="2 İçerik Yer Tutucusu"/>
          <p:cNvSpPr>
            <a:spLocks noGrp="1"/>
          </p:cNvSpPr>
          <p:nvPr>
            <p:ph sz="half" idx="1"/>
          </p:nvPr>
        </p:nvSpPr>
        <p:spPr>
          <a:xfrm>
            <a:off x="250193" y="1700808"/>
            <a:ext cx="3960440" cy="4525963"/>
          </a:xfrm>
        </p:spPr>
        <p:txBody>
          <a:bodyPr>
            <a:normAutofit/>
          </a:bodyPr>
          <a:lstStyle/>
          <a:p>
            <a:r>
              <a:rPr lang="tr-TR" sz="2400" dirty="0"/>
              <a:t>Günlük yaşamda, matematiği kullanabilme ve anlayabilme  gereksinimi önem kazanmakta ve  sürekli artmaktadır. </a:t>
            </a:r>
          </a:p>
          <a:p>
            <a:pPr>
              <a:buNone/>
            </a:pPr>
            <a:endParaRPr lang="tr-TR" sz="2400" dirty="0"/>
          </a:p>
          <a:p>
            <a:endParaRPr lang="tr-TR" sz="2400" dirty="0"/>
          </a:p>
          <a:p>
            <a:endParaRPr lang="tr-TR" dirty="0"/>
          </a:p>
          <a:p>
            <a:endParaRPr lang="tr-TR" dirty="0"/>
          </a:p>
        </p:txBody>
      </p:sp>
      <p:pic>
        <p:nvPicPr>
          <p:cNvPr id="1026" name="Picture 2" descr="C:\Users\ZEYNEP\Desktop\12_ceyrek.jpg"/>
          <p:cNvPicPr>
            <a:picLocks noChangeAspect="1" noChangeArrowheads="1"/>
          </p:cNvPicPr>
          <p:nvPr/>
        </p:nvPicPr>
        <p:blipFill>
          <a:blip r:embed="rId2" cstate="print"/>
          <a:srcRect/>
          <a:stretch>
            <a:fillRect/>
          </a:stretch>
        </p:blipFill>
        <p:spPr bwMode="auto">
          <a:xfrm rot="20352287">
            <a:off x="2490580" y="3518567"/>
            <a:ext cx="3090481" cy="3039321"/>
          </a:xfrm>
          <a:prstGeom prst="rect">
            <a:avLst/>
          </a:prstGeom>
          <a:noFill/>
        </p:spPr>
      </p:pic>
      <p:pic>
        <p:nvPicPr>
          <p:cNvPr id="1028" name="Picture 4" descr="http://1.bp.blogspot.com/_OjHv52AJGgg/S_1XQy86VkI/AAAAAAAAACs/4lC2C3AhSgE/s640/k7.jpg"/>
          <p:cNvPicPr>
            <a:picLocks noChangeAspect="1" noChangeArrowheads="1"/>
          </p:cNvPicPr>
          <p:nvPr/>
        </p:nvPicPr>
        <p:blipFill>
          <a:blip r:embed="rId3" cstate="print"/>
          <a:srcRect/>
          <a:stretch>
            <a:fillRect/>
          </a:stretch>
        </p:blipFill>
        <p:spPr bwMode="auto">
          <a:xfrm>
            <a:off x="5292080" y="2035355"/>
            <a:ext cx="3600400" cy="422108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712968"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2 İçerik Yer Tutucusu"/>
          <p:cNvSpPr>
            <a:spLocks noGrp="1"/>
          </p:cNvSpPr>
          <p:nvPr>
            <p:ph idx="1"/>
          </p:nvPr>
        </p:nvSpPr>
        <p:spPr>
          <a:xfrm>
            <a:off x="323528" y="1844824"/>
            <a:ext cx="7931224" cy="4824536"/>
          </a:xfrm>
        </p:spPr>
        <p:txBody>
          <a:bodyPr>
            <a:normAutofit/>
          </a:bodyPr>
          <a:lstStyle/>
          <a:p>
            <a:r>
              <a:rPr lang="tr-TR" sz="2600" dirty="0"/>
              <a:t>Toplama işleminin anlamını kavrar. </a:t>
            </a:r>
          </a:p>
          <a:p>
            <a:endParaRPr lang="tr-TR" sz="2400" dirty="0"/>
          </a:p>
          <a:p>
            <a:pPr>
              <a:buFont typeface="Wingdings" panose="05000000000000000000" pitchFamily="2" charset="2"/>
              <a:buChar char="Ø"/>
            </a:pPr>
            <a:r>
              <a:rPr lang="tr-TR" sz="2400" i="1" dirty="0"/>
              <a:t>Toplama işleminin </a:t>
            </a:r>
            <a:r>
              <a:rPr lang="tr-TR" sz="2400" i="1" dirty="0">
                <a:solidFill>
                  <a:srgbClr val="FF0000"/>
                </a:solidFill>
              </a:rPr>
              <a:t>aynı türden nesneleri </a:t>
            </a:r>
            <a:r>
              <a:rPr lang="tr-TR" sz="2400" i="1" dirty="0"/>
              <a:t>(toplanabilir olanları) bir araya getirme, ekleme anlamları modelleme çalışmalarıyla fark ettirilir. İçinde toplama anlamı bulunan günlük yaşam durumları yoluyla öğrencilerin yeterince deneyim kazanmalarına özen gösterilir. </a:t>
            </a:r>
            <a:r>
              <a:rPr lang="tr-TR" sz="2400" dirty="0"/>
              <a:t>	</a:t>
            </a:r>
          </a:p>
          <a:p>
            <a:pPr>
              <a:buNone/>
            </a:pPr>
            <a:r>
              <a:rPr lang="tr-TR" sz="2400" b="1" dirty="0">
                <a:solidFill>
                  <a:srgbClr val="FF0000"/>
                </a:solidFill>
              </a:rPr>
              <a:t>                                </a:t>
            </a:r>
          </a:p>
        </p:txBody>
      </p:sp>
      <p:sp>
        <p:nvSpPr>
          <p:cNvPr id="4" name="Bulut 3"/>
          <p:cNvSpPr/>
          <p:nvPr/>
        </p:nvSpPr>
        <p:spPr>
          <a:xfrm>
            <a:off x="6156176" y="764704"/>
            <a:ext cx="2987824" cy="1979635"/>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Nesneleri kullanarak basit toplama ve çıkarma işlemlerini yapar.</a:t>
            </a:r>
          </a:p>
        </p:txBody>
      </p:sp>
      <p:pic>
        <p:nvPicPr>
          <p:cNvPr id="5" name="Resim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1619672" y="5157192"/>
            <a:ext cx="632548" cy="620688"/>
          </a:xfrm>
          <a:prstGeom prst="rect">
            <a:avLst/>
          </a:prstGeom>
        </p:spPr>
      </p:pic>
      <p:pic>
        <p:nvPicPr>
          <p:cNvPr id="6" name="Resim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1437835" y="4981539"/>
            <a:ext cx="632548" cy="620688"/>
          </a:xfrm>
          <a:prstGeom prst="rect">
            <a:avLst/>
          </a:prstGeom>
        </p:spPr>
      </p:pic>
      <p:pic>
        <p:nvPicPr>
          <p:cNvPr id="7" name="Resim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183267" y="5194680"/>
            <a:ext cx="632548" cy="620688"/>
          </a:xfrm>
          <a:prstGeom prst="rect">
            <a:avLst/>
          </a:prstGeom>
        </p:spPr>
      </p:pic>
      <p:pic>
        <p:nvPicPr>
          <p:cNvPr id="8" name="Resim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1975283" y="5119704"/>
            <a:ext cx="632548" cy="620688"/>
          </a:xfrm>
          <a:prstGeom prst="rect">
            <a:avLst/>
          </a:prstGeom>
        </p:spPr>
      </p:pic>
      <p:pic>
        <p:nvPicPr>
          <p:cNvPr id="9" name="Resim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3604716" y="4930555"/>
            <a:ext cx="632548" cy="620688"/>
          </a:xfrm>
          <a:prstGeom prst="rect">
            <a:avLst/>
          </a:prstGeom>
        </p:spPr>
      </p:pic>
      <p:pic>
        <p:nvPicPr>
          <p:cNvPr id="10" name="Resim 9"/>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3794823" y="5053815"/>
            <a:ext cx="632548" cy="620688"/>
          </a:xfrm>
          <a:prstGeom prst="rect">
            <a:avLst/>
          </a:prstGeom>
        </p:spPr>
      </p:pic>
      <p:pic>
        <p:nvPicPr>
          <p:cNvPr id="11" name="Resim 10"/>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flipH="1">
            <a:off x="4237263" y="4992185"/>
            <a:ext cx="555501" cy="620688"/>
          </a:xfrm>
          <a:prstGeom prst="rect">
            <a:avLst/>
          </a:prstGeom>
        </p:spPr>
      </p:pic>
      <p:pic>
        <p:nvPicPr>
          <p:cNvPr id="12" name="Resim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6679385" y="4716962"/>
            <a:ext cx="632548" cy="620688"/>
          </a:xfrm>
          <a:prstGeom prst="rect">
            <a:avLst/>
          </a:prstGeom>
        </p:spPr>
      </p:pic>
      <p:pic>
        <p:nvPicPr>
          <p:cNvPr id="13" name="Resim 1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6671939" y="5053815"/>
            <a:ext cx="632548" cy="620688"/>
          </a:xfrm>
          <a:prstGeom prst="rect">
            <a:avLst/>
          </a:prstGeom>
        </p:spPr>
      </p:pic>
      <p:pic>
        <p:nvPicPr>
          <p:cNvPr id="14" name="Resim 1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7091629" y="5725487"/>
            <a:ext cx="632548" cy="620688"/>
          </a:xfrm>
          <a:prstGeom prst="rect">
            <a:avLst/>
          </a:prstGeom>
        </p:spPr>
      </p:pic>
      <p:pic>
        <p:nvPicPr>
          <p:cNvPr id="15" name="Resim 1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6672403" y="5602227"/>
            <a:ext cx="632548" cy="620688"/>
          </a:xfrm>
          <a:prstGeom prst="rect">
            <a:avLst/>
          </a:prstGeom>
        </p:spPr>
      </p:pic>
      <p:pic>
        <p:nvPicPr>
          <p:cNvPr id="16" name="Resim 1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6783751" y="5240899"/>
            <a:ext cx="632548" cy="620688"/>
          </a:xfrm>
          <a:prstGeom prst="rect">
            <a:avLst/>
          </a:prstGeom>
        </p:spPr>
      </p:pic>
      <p:pic>
        <p:nvPicPr>
          <p:cNvPr id="17" name="Resim 1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7344288" y="5053815"/>
            <a:ext cx="632548" cy="620688"/>
          </a:xfrm>
          <a:prstGeom prst="rect">
            <a:avLst/>
          </a:prstGeom>
        </p:spPr>
      </p:pic>
      <p:pic>
        <p:nvPicPr>
          <p:cNvPr id="18" name="Resim 1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7672999" y="5119704"/>
            <a:ext cx="632548" cy="620688"/>
          </a:xfrm>
          <a:prstGeom prst="rect">
            <a:avLst/>
          </a:prstGeom>
        </p:spPr>
      </p:pic>
      <p:sp>
        <p:nvSpPr>
          <p:cNvPr id="19" name="Aşağı Bükülü Ok 18"/>
          <p:cNvSpPr/>
          <p:nvPr/>
        </p:nvSpPr>
        <p:spPr>
          <a:xfrm flipH="1">
            <a:off x="3023799" y="4929232"/>
            <a:ext cx="555325" cy="32255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20" name="Sağ Ok 19"/>
          <p:cNvSpPr/>
          <p:nvPr/>
        </p:nvSpPr>
        <p:spPr>
          <a:xfrm>
            <a:off x="5406379" y="5240899"/>
            <a:ext cx="605781" cy="967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075240"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İçerik Yer Tutucusu 2"/>
          <p:cNvSpPr>
            <a:spLocks noGrp="1"/>
          </p:cNvSpPr>
          <p:nvPr>
            <p:ph idx="1"/>
          </p:nvPr>
        </p:nvSpPr>
        <p:spPr>
          <a:xfrm>
            <a:off x="179512" y="1628800"/>
            <a:ext cx="7467600" cy="4752528"/>
          </a:xfrm>
        </p:spPr>
        <p:txBody>
          <a:bodyPr>
            <a:normAutofit fontScale="85000" lnSpcReduction="20000"/>
          </a:bodyPr>
          <a:lstStyle/>
          <a:p>
            <a:r>
              <a:rPr lang="tr-TR" sz="3400" dirty="0"/>
              <a:t>Toplamları 20’ye kadar olan doğal sayılarla </a:t>
            </a:r>
          </a:p>
          <a:p>
            <a:pPr marL="36576" indent="0">
              <a:buNone/>
            </a:pPr>
            <a:r>
              <a:rPr lang="tr-TR" sz="3400" dirty="0"/>
              <a:t>toplama işlemini yapar. </a:t>
            </a:r>
          </a:p>
          <a:p>
            <a:pPr marL="36576" indent="0">
              <a:buNone/>
            </a:pPr>
            <a:endParaRPr lang="tr-TR" sz="2800" dirty="0"/>
          </a:p>
          <a:p>
            <a:pPr>
              <a:buFont typeface="Wingdings" panose="05000000000000000000" pitchFamily="2" charset="2"/>
              <a:buChar char="Ø"/>
            </a:pPr>
            <a:r>
              <a:rPr lang="tr-TR" sz="2800" i="1" dirty="0"/>
              <a:t>Toplama işleminin sembolü (+) ve eşit </a:t>
            </a:r>
          </a:p>
          <a:p>
            <a:pPr marL="36576" indent="0">
              <a:buNone/>
            </a:pPr>
            <a:r>
              <a:rPr lang="tr-TR" sz="2800" i="1" dirty="0"/>
              <a:t>işareti (=) tanıtılır. Öğrencilerin işlemi </a:t>
            </a:r>
          </a:p>
          <a:p>
            <a:pPr marL="36576" indent="0">
              <a:buNone/>
            </a:pPr>
            <a:r>
              <a:rPr lang="tr-TR" sz="2800" i="1" dirty="0"/>
              <a:t>seslendirmeleri (sesli olarak işlemi açıklamaları) istenir. </a:t>
            </a:r>
          </a:p>
          <a:p>
            <a:pPr marL="36576" indent="0">
              <a:buNone/>
            </a:pPr>
            <a:endParaRPr lang="tr-TR" sz="2800" i="1" dirty="0"/>
          </a:p>
          <a:p>
            <a:pPr marL="338328" lvl="1" indent="0">
              <a:buNone/>
            </a:pPr>
            <a:r>
              <a:rPr lang="tr-TR" sz="2800" i="1" dirty="0"/>
              <a:t> Örneğin 5+2=7 işleminde ‘Beş artı iki eşittir yedi.’ ya da ‘Beş iki daha yedi eder.’ ya da ‘Beş ile ikiyi toplarsak yedi eder.’ gibi açıklama yapmaları istenir. </a:t>
            </a:r>
          </a:p>
          <a:p>
            <a:pPr marL="338328" lvl="1" indent="0">
              <a:buNone/>
            </a:pPr>
            <a:endParaRPr lang="tr-TR" sz="2800" i="1" dirty="0"/>
          </a:p>
          <a:p>
            <a:pPr marL="36576" indent="0">
              <a:buNone/>
            </a:pPr>
            <a:r>
              <a:rPr lang="tr-TR" sz="2800" i="1" dirty="0"/>
              <a:t>     Eldeli toplama verilmez. </a:t>
            </a:r>
          </a:p>
          <a:p>
            <a:endParaRPr lang="tr-TR" dirty="0"/>
          </a:p>
        </p:txBody>
      </p:sp>
      <p:sp>
        <p:nvSpPr>
          <p:cNvPr id="4" name="Bulut 3"/>
          <p:cNvSpPr/>
          <p:nvPr/>
        </p:nvSpPr>
        <p:spPr>
          <a:xfrm>
            <a:off x="6728008" y="1628800"/>
            <a:ext cx="2411760" cy="2216625"/>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kullanarak basit toplama ve çıkarma işlemlerini yapar</a:t>
            </a:r>
            <a:r>
              <a:rPr lang="tr-TR" sz="1200" dirty="0"/>
              <a:t>.</a:t>
            </a:r>
          </a:p>
        </p:txBody>
      </p:sp>
    </p:spTree>
    <p:extLst>
      <p:ext uri="{BB962C8B-B14F-4D97-AF65-F5344CB8AC3E}">
        <p14:creationId xmlns:p14="http://schemas.microsoft.com/office/powerpoint/2010/main" xmlns="" val="480950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686800"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İçerik Yer Tutucusu 2"/>
          <p:cNvSpPr>
            <a:spLocks noGrp="1"/>
          </p:cNvSpPr>
          <p:nvPr>
            <p:ph idx="1"/>
          </p:nvPr>
        </p:nvSpPr>
        <p:spPr/>
        <p:txBody>
          <a:bodyPr/>
          <a:lstStyle/>
          <a:p>
            <a:r>
              <a:rPr lang="tr-TR" dirty="0"/>
              <a:t>Toplamları 10 veya 20 olan sayı ikilileri ile çalışılır. İlk aşamada toplamları 10; ikinci aşamada toplamları 20 olan sayı ikililerine, ardından 20’ye kadar olan doğal sayıları iki doğal sayının toplamı biçiminde yazma çalışmalarına yer verilir. </a:t>
            </a:r>
          </a:p>
          <a:p>
            <a:endParaRPr lang="tr-TR" dirty="0"/>
          </a:p>
          <a:p>
            <a:pPr>
              <a:buFont typeface="Wingdings" panose="05000000000000000000" pitchFamily="2" charset="2"/>
              <a:buChar char="Ø"/>
            </a:pPr>
            <a:r>
              <a:rPr lang="tr-TR" dirty="0">
                <a:solidFill>
                  <a:srgbClr val="FF0000"/>
                </a:solidFill>
              </a:rPr>
              <a:t>Zihinden işlem için önemli!</a:t>
            </a:r>
          </a:p>
          <a:p>
            <a:endParaRPr lang="tr-TR" dirty="0"/>
          </a:p>
        </p:txBody>
      </p:sp>
      <p:sp>
        <p:nvSpPr>
          <p:cNvPr id="4" name="Bulut 3"/>
          <p:cNvSpPr/>
          <p:nvPr/>
        </p:nvSpPr>
        <p:spPr>
          <a:xfrm>
            <a:off x="6300192" y="4092100"/>
            <a:ext cx="2411760" cy="2216625"/>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kullanarak basit toplama ve çıkarma işlemlerini yapar</a:t>
            </a:r>
            <a:r>
              <a:rPr lang="tr-TR" sz="1200" dirty="0"/>
              <a:t>.</a:t>
            </a:r>
          </a:p>
        </p:txBody>
      </p:sp>
    </p:spTree>
    <p:extLst>
      <p:ext uri="{BB962C8B-B14F-4D97-AF65-F5344CB8AC3E}">
        <p14:creationId xmlns:p14="http://schemas.microsoft.com/office/powerpoint/2010/main" xmlns="" val="23954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435280"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İçerik Yer Tutucusu 2"/>
          <p:cNvSpPr>
            <a:spLocks noGrp="1"/>
          </p:cNvSpPr>
          <p:nvPr>
            <p:ph idx="1"/>
          </p:nvPr>
        </p:nvSpPr>
        <p:spPr>
          <a:xfrm>
            <a:off x="457200" y="1772816"/>
            <a:ext cx="7715200" cy="4525963"/>
          </a:xfrm>
        </p:spPr>
        <p:txBody>
          <a:bodyPr>
            <a:normAutofit/>
          </a:bodyPr>
          <a:lstStyle/>
          <a:p>
            <a:r>
              <a:rPr lang="tr-TR" sz="2600" dirty="0"/>
              <a:t>Toplama işleminde sıfırın etkisini açıklar.</a:t>
            </a:r>
          </a:p>
          <a:p>
            <a:pPr marL="36576" indent="0">
              <a:buNone/>
            </a:pPr>
            <a:endParaRPr lang="tr-TR" sz="2600" dirty="0"/>
          </a:p>
          <a:p>
            <a:r>
              <a:rPr lang="tr-TR" sz="2600" dirty="0"/>
              <a:t>Toplamları 20’yi geçmeyen sayılarla yapılan toplama işleminde verilmeyen toplananı bulur. </a:t>
            </a:r>
          </a:p>
          <a:p>
            <a:pPr marL="621792" lvl="2" indent="0">
              <a:buNone/>
            </a:pPr>
            <a:endParaRPr lang="tr-TR" dirty="0"/>
          </a:p>
          <a:p>
            <a:pPr marL="964692" lvl="2" indent="-342900">
              <a:buFont typeface="Wingdings" panose="05000000000000000000" pitchFamily="2" charset="2"/>
              <a:buChar char="Ø"/>
            </a:pPr>
            <a:r>
              <a:rPr lang="tr-TR" i="1" dirty="0"/>
              <a:t>Çıkarma işlemi yapılmaz; üzerine ekleme anlamı vurgulanarak işlem yapılır. Bu çalışmalar yapılırken model kullanmaya özen gösterilir. </a:t>
            </a:r>
            <a:r>
              <a:rPr lang="tr-TR" dirty="0"/>
              <a:t>	</a:t>
            </a:r>
          </a:p>
          <a:p>
            <a:endParaRPr lang="tr-TR" dirty="0"/>
          </a:p>
        </p:txBody>
      </p:sp>
      <p:sp>
        <p:nvSpPr>
          <p:cNvPr id="4" name="Bulut 3"/>
          <p:cNvSpPr/>
          <p:nvPr/>
        </p:nvSpPr>
        <p:spPr>
          <a:xfrm>
            <a:off x="6084168" y="4869160"/>
            <a:ext cx="2915816" cy="1968624"/>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200" dirty="0"/>
              <a:t>OÖ: </a:t>
            </a:r>
            <a:r>
              <a:rPr lang="tr-TR" dirty="0"/>
              <a:t>Nesneleri kullanarak basit toplama ve çıkarma işlemlerini yapar.</a:t>
            </a:r>
          </a:p>
        </p:txBody>
      </p:sp>
    </p:spTree>
    <p:extLst>
      <p:ext uri="{BB962C8B-B14F-4D97-AF65-F5344CB8AC3E}">
        <p14:creationId xmlns:p14="http://schemas.microsoft.com/office/powerpoint/2010/main" xmlns="" val="392037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74638"/>
            <a:ext cx="8326760"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İçerik Yer Tutucusu 2"/>
          <p:cNvSpPr>
            <a:spLocks noGrp="1"/>
          </p:cNvSpPr>
          <p:nvPr>
            <p:ph idx="1"/>
          </p:nvPr>
        </p:nvSpPr>
        <p:spPr>
          <a:xfrm>
            <a:off x="457200" y="1844824"/>
            <a:ext cx="8147248" cy="4281339"/>
          </a:xfrm>
        </p:spPr>
        <p:txBody>
          <a:bodyPr/>
          <a:lstStyle/>
          <a:p>
            <a:r>
              <a:rPr lang="tr-TR" sz="2600" dirty="0"/>
              <a:t>Toplama işleminde toplananların yerleri değiştiğinde toplamın değişmediğini fark eder. </a:t>
            </a:r>
          </a:p>
          <a:p>
            <a:endParaRPr lang="tr-TR" dirty="0"/>
          </a:p>
          <a:p>
            <a:pPr marL="36576" indent="0">
              <a:buNone/>
            </a:pPr>
            <a:r>
              <a:rPr lang="tr-TR" dirty="0"/>
              <a:t>	</a:t>
            </a:r>
            <a:r>
              <a:rPr lang="tr-TR" sz="3200" dirty="0">
                <a:solidFill>
                  <a:srgbClr val="FF0000"/>
                </a:solidFill>
              </a:rPr>
              <a:t>2+3=5</a:t>
            </a:r>
          </a:p>
          <a:p>
            <a:pPr marL="36576" indent="0">
              <a:buNone/>
            </a:pPr>
            <a:r>
              <a:rPr lang="tr-TR" sz="3200" dirty="0">
                <a:solidFill>
                  <a:srgbClr val="FF0000"/>
                </a:solidFill>
              </a:rPr>
              <a:t>          </a:t>
            </a:r>
          </a:p>
          <a:p>
            <a:pPr marL="36576" indent="0">
              <a:buNone/>
            </a:pPr>
            <a:r>
              <a:rPr lang="tr-TR" sz="3200" dirty="0">
                <a:solidFill>
                  <a:srgbClr val="FF0000"/>
                </a:solidFill>
              </a:rPr>
              <a:t>          3+2=5</a:t>
            </a:r>
          </a:p>
        </p:txBody>
      </p:sp>
      <p:sp>
        <p:nvSpPr>
          <p:cNvPr id="4" name="Bulut 3"/>
          <p:cNvSpPr/>
          <p:nvPr/>
        </p:nvSpPr>
        <p:spPr>
          <a:xfrm>
            <a:off x="6012160" y="3501008"/>
            <a:ext cx="2771800" cy="223224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Nesneleri kullanarak basit toplama ve çıkarma işlemlerini yapar.</a:t>
            </a:r>
          </a:p>
        </p:txBody>
      </p:sp>
      <p:grpSp>
        <p:nvGrpSpPr>
          <p:cNvPr id="10" name="Grup 9"/>
          <p:cNvGrpSpPr/>
          <p:nvPr/>
        </p:nvGrpSpPr>
        <p:grpSpPr>
          <a:xfrm>
            <a:off x="3544784" y="4511024"/>
            <a:ext cx="1018456" cy="463863"/>
            <a:chOff x="1259632" y="4777062"/>
            <a:chExt cx="1018456" cy="463863"/>
          </a:xfrm>
        </p:grpSpPr>
        <p:sp>
          <p:nvSpPr>
            <p:cNvPr id="5" name="Oval 4"/>
            <p:cNvSpPr/>
            <p:nvPr/>
          </p:nvSpPr>
          <p:spPr>
            <a:xfrm>
              <a:off x="1259632" y="4824143"/>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1477996" y="4777062"/>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val 6"/>
            <p:cNvSpPr/>
            <p:nvPr/>
          </p:nvSpPr>
          <p:spPr>
            <a:xfrm>
              <a:off x="2062064" y="4824143"/>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1449856" y="4962054"/>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val 8"/>
            <p:cNvSpPr/>
            <p:nvPr/>
          </p:nvSpPr>
          <p:spPr>
            <a:xfrm>
              <a:off x="1954052" y="5037224"/>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grpSp>
        <p:nvGrpSpPr>
          <p:cNvPr id="11" name="Grup 10"/>
          <p:cNvGrpSpPr/>
          <p:nvPr/>
        </p:nvGrpSpPr>
        <p:grpSpPr>
          <a:xfrm flipH="1">
            <a:off x="3443258" y="3269076"/>
            <a:ext cx="1140614" cy="463863"/>
            <a:chOff x="1259632" y="4777062"/>
            <a:chExt cx="1018456" cy="463863"/>
          </a:xfrm>
        </p:grpSpPr>
        <p:sp>
          <p:nvSpPr>
            <p:cNvPr id="12" name="Oval 11"/>
            <p:cNvSpPr/>
            <p:nvPr/>
          </p:nvSpPr>
          <p:spPr>
            <a:xfrm>
              <a:off x="1259632" y="4824143"/>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Oval 12"/>
            <p:cNvSpPr/>
            <p:nvPr/>
          </p:nvSpPr>
          <p:spPr>
            <a:xfrm>
              <a:off x="1477996" y="4777062"/>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Oval 13"/>
            <p:cNvSpPr/>
            <p:nvPr/>
          </p:nvSpPr>
          <p:spPr>
            <a:xfrm>
              <a:off x="2062064" y="4824143"/>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Oval 14"/>
            <p:cNvSpPr/>
            <p:nvPr/>
          </p:nvSpPr>
          <p:spPr>
            <a:xfrm>
              <a:off x="1449856" y="4962054"/>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Oval 15"/>
            <p:cNvSpPr/>
            <p:nvPr/>
          </p:nvSpPr>
          <p:spPr>
            <a:xfrm>
              <a:off x="1954052" y="5037224"/>
              <a:ext cx="216024" cy="203701"/>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Tree>
    <p:extLst>
      <p:ext uri="{BB962C8B-B14F-4D97-AF65-F5344CB8AC3E}">
        <p14:creationId xmlns:p14="http://schemas.microsoft.com/office/powerpoint/2010/main" xmlns="" val="6192522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46882"/>
            <a:ext cx="8825408" cy="1143000"/>
          </a:xfrm>
        </p:spPr>
        <p:txBody>
          <a:bodyPr>
            <a:noAutofit/>
          </a:bodyPr>
          <a:lstStyle/>
          <a:p>
            <a:r>
              <a:rPr lang="tr-TR" sz="3600" dirty="0">
                <a:solidFill>
                  <a:srgbClr val="0070C0"/>
                </a:solidFill>
              </a:rPr>
              <a:t>Sayılar ve İşlemler (Doğal Sayılarda Toplama İşlemi)</a:t>
            </a:r>
            <a:endParaRPr lang="tr-TR" sz="3600" dirty="0"/>
          </a:p>
        </p:txBody>
      </p:sp>
      <p:sp>
        <p:nvSpPr>
          <p:cNvPr id="3" name="2 İçerik Yer Tutucusu"/>
          <p:cNvSpPr>
            <a:spLocks noGrp="1"/>
          </p:cNvSpPr>
          <p:nvPr>
            <p:ph idx="1"/>
          </p:nvPr>
        </p:nvSpPr>
        <p:spPr>
          <a:xfrm>
            <a:off x="383917" y="1772816"/>
            <a:ext cx="8003232" cy="4425355"/>
          </a:xfrm>
        </p:spPr>
        <p:txBody>
          <a:bodyPr>
            <a:normAutofit/>
          </a:bodyPr>
          <a:lstStyle/>
          <a:p>
            <a:r>
              <a:rPr lang="tr-TR" sz="2600" dirty="0"/>
              <a:t>Zihinden toplama işlemi yapar. </a:t>
            </a:r>
          </a:p>
          <a:p>
            <a:endParaRPr lang="tr-TR" sz="2600" dirty="0"/>
          </a:p>
          <a:p>
            <a:pPr>
              <a:buNone/>
            </a:pPr>
            <a:endParaRPr lang="tr-TR" sz="2600" dirty="0"/>
          </a:p>
          <a:p>
            <a:r>
              <a:rPr lang="tr-TR" sz="2600" dirty="0"/>
              <a:t>Doğal sayılarla toplama işlemini gerektiren problemleri çözer. </a:t>
            </a:r>
          </a:p>
          <a:p>
            <a:pPr marL="36576" indent="0">
              <a:buNone/>
            </a:pPr>
            <a:endParaRPr lang="tr-TR" sz="2400" dirty="0"/>
          </a:p>
          <a:p>
            <a:pPr>
              <a:buFont typeface="Wingdings" panose="05000000000000000000" pitchFamily="2" charset="2"/>
              <a:buChar char="Ø"/>
            </a:pPr>
            <a:r>
              <a:rPr lang="tr-TR" sz="2400" i="1" dirty="0"/>
              <a:t>Tek işlem gerektiren problemler üzerinde çalışılır. </a:t>
            </a:r>
            <a:r>
              <a:rPr lang="tr-TR" sz="2800" dirty="0"/>
              <a:t>	</a:t>
            </a:r>
          </a:p>
          <a:p>
            <a:pPr marL="36576" indent="0">
              <a:buNone/>
            </a:pPr>
            <a:endParaRPr lang="tr-TR" sz="3600" dirty="0"/>
          </a:p>
        </p:txBody>
      </p:sp>
      <p:sp>
        <p:nvSpPr>
          <p:cNvPr id="4" name="Bulut 3"/>
          <p:cNvSpPr/>
          <p:nvPr/>
        </p:nvSpPr>
        <p:spPr>
          <a:xfrm>
            <a:off x="5940152" y="1052736"/>
            <a:ext cx="2885323" cy="1872207"/>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kullanarak basit toplama ve çıkarma işlemlerini yapar</a:t>
            </a:r>
            <a:r>
              <a:rPr lang="tr-TR" sz="1600" b="1" dirty="0"/>
              <a:t>. </a:t>
            </a:r>
            <a:endParaRPr lang="tr-TR" sz="1600" dirty="0"/>
          </a:p>
        </p:txBody>
      </p:sp>
      <p:sp>
        <p:nvSpPr>
          <p:cNvPr id="5" name="Bulut 4"/>
          <p:cNvSpPr/>
          <p:nvPr/>
        </p:nvSpPr>
        <p:spPr>
          <a:xfrm>
            <a:off x="6851867" y="4437113"/>
            <a:ext cx="2161177" cy="1964524"/>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t>OÖ: Problem durumlarına çözüm üretir.</a:t>
            </a:r>
            <a:r>
              <a:rPr lang="tr-TR" sz="1400" b="1" dirty="0"/>
              <a:t> </a:t>
            </a:r>
          </a:p>
          <a:p>
            <a:pPr algn="ctr"/>
            <a:endParaRPr lang="tr-TR" sz="1400" dirty="0"/>
          </a:p>
        </p:txBody>
      </p:sp>
      <p:sp>
        <p:nvSpPr>
          <p:cNvPr id="7" name="6 Bulut"/>
          <p:cNvSpPr/>
          <p:nvPr/>
        </p:nvSpPr>
        <p:spPr>
          <a:xfrm>
            <a:off x="4427984" y="5229200"/>
            <a:ext cx="2237251" cy="1473027"/>
          </a:xfrm>
          <a:prstGeom prst="cloud">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t>Neden-sonuç ilişkisi kurar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274638"/>
            <a:ext cx="8964488" cy="1143000"/>
          </a:xfrm>
        </p:spPr>
        <p:txBody>
          <a:bodyPr>
            <a:noAutofit/>
          </a:bodyPr>
          <a:lstStyle/>
          <a:p>
            <a:r>
              <a:rPr lang="tr-TR" sz="3600" dirty="0">
                <a:solidFill>
                  <a:srgbClr val="0070C0"/>
                </a:solidFill>
              </a:rPr>
              <a:t>Sayılar ve İşlemler (Doğal Sayılarda Çıkarma İşlemi)</a:t>
            </a:r>
            <a:endParaRPr lang="tr-TR" sz="3600" dirty="0"/>
          </a:p>
        </p:txBody>
      </p:sp>
      <p:sp>
        <p:nvSpPr>
          <p:cNvPr id="3" name="2 İçerik Yer Tutucusu"/>
          <p:cNvSpPr>
            <a:spLocks noGrp="1"/>
          </p:cNvSpPr>
          <p:nvPr>
            <p:ph idx="1"/>
          </p:nvPr>
        </p:nvSpPr>
        <p:spPr>
          <a:xfrm>
            <a:off x="457200" y="1540898"/>
            <a:ext cx="7931224" cy="4585265"/>
          </a:xfrm>
        </p:spPr>
        <p:txBody>
          <a:bodyPr/>
          <a:lstStyle/>
          <a:p>
            <a:r>
              <a:rPr lang="tr-TR" sz="2400" b="1" dirty="0"/>
              <a:t>Terimler: </a:t>
            </a:r>
            <a:r>
              <a:rPr lang="tr-TR" sz="2400" dirty="0"/>
              <a:t>Çıkarma, fark, eksi </a:t>
            </a:r>
          </a:p>
          <a:p>
            <a:r>
              <a:rPr lang="tr-TR" sz="2400" b="1" dirty="0"/>
              <a:t>Semboller: – </a:t>
            </a:r>
          </a:p>
          <a:p>
            <a:pPr marL="36576" indent="0">
              <a:buNone/>
            </a:pPr>
            <a:r>
              <a:rPr lang="tr-TR" sz="2400" dirty="0"/>
              <a:t>	</a:t>
            </a:r>
          </a:p>
          <a:p>
            <a:r>
              <a:rPr lang="tr-TR" sz="2600" dirty="0"/>
              <a:t>Çıkarma işleminin anlamını kavrar. </a:t>
            </a:r>
          </a:p>
          <a:p>
            <a:pPr marL="36576" indent="0">
              <a:buNone/>
            </a:pPr>
            <a:endParaRPr lang="tr-TR" sz="2400" i="1" dirty="0"/>
          </a:p>
          <a:p>
            <a:pPr>
              <a:buFont typeface="Wingdings" panose="05000000000000000000" pitchFamily="2" charset="2"/>
              <a:buChar char="Ø"/>
            </a:pPr>
            <a:r>
              <a:rPr lang="tr-TR" sz="2400" i="1" dirty="0"/>
              <a:t>Çıkarma işleminin belirli bir sayıda nesneden</a:t>
            </a:r>
          </a:p>
          <a:p>
            <a:pPr marL="36576" indent="0">
              <a:buNone/>
            </a:pPr>
            <a:r>
              <a:rPr lang="tr-TR" sz="2400" i="1" dirty="0"/>
              <a:t> ayırma ve eksiltme anlamı üzerinde durulur.</a:t>
            </a:r>
            <a:r>
              <a:rPr lang="tr-TR" dirty="0"/>
              <a:t>	</a:t>
            </a:r>
          </a:p>
          <a:p>
            <a:pPr>
              <a:buNone/>
            </a:pPr>
            <a:endParaRPr lang="tr-TR" dirty="0"/>
          </a:p>
          <a:p>
            <a:pPr marL="448056" lvl="1" indent="0">
              <a:buNone/>
            </a:pPr>
            <a:endParaRPr lang="tr-TR" dirty="0">
              <a:solidFill>
                <a:srgbClr val="FF0000"/>
              </a:solidFill>
            </a:endParaRPr>
          </a:p>
        </p:txBody>
      </p:sp>
      <p:sp>
        <p:nvSpPr>
          <p:cNvPr id="5" name="Bulut 4"/>
          <p:cNvSpPr/>
          <p:nvPr/>
        </p:nvSpPr>
        <p:spPr>
          <a:xfrm>
            <a:off x="6316292" y="1124744"/>
            <a:ext cx="2504180" cy="2277873"/>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kullanarak basit toplama ve çıkarma işlemlerini yapar</a:t>
            </a:r>
            <a:r>
              <a:rPr lang="tr-TR" sz="1200" dirty="0"/>
              <a:t>.</a:t>
            </a:r>
          </a:p>
        </p:txBody>
      </p:sp>
      <p:pic>
        <p:nvPicPr>
          <p:cNvPr id="6" name="Resim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123728" y="5085184"/>
            <a:ext cx="632548" cy="620688"/>
          </a:xfrm>
          <a:prstGeom prst="rect">
            <a:avLst/>
          </a:prstGeom>
        </p:spPr>
      </p:pic>
      <p:pic>
        <p:nvPicPr>
          <p:cNvPr id="7" name="Resim 6"/>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535972" y="6093709"/>
            <a:ext cx="632548" cy="620688"/>
          </a:xfrm>
          <a:prstGeom prst="rect">
            <a:avLst/>
          </a:prstGeom>
        </p:spPr>
      </p:pic>
      <p:pic>
        <p:nvPicPr>
          <p:cNvPr id="8" name="Resim 7"/>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116746" y="5970449"/>
            <a:ext cx="632548" cy="620688"/>
          </a:xfrm>
          <a:prstGeom prst="rect">
            <a:avLst/>
          </a:prstGeom>
        </p:spPr>
      </p:pic>
      <p:pic>
        <p:nvPicPr>
          <p:cNvPr id="9" name="Resim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228094" y="5609121"/>
            <a:ext cx="632548" cy="620688"/>
          </a:xfrm>
          <a:prstGeom prst="rect">
            <a:avLst/>
          </a:prstGeom>
        </p:spPr>
      </p:pic>
      <p:pic>
        <p:nvPicPr>
          <p:cNvPr id="10" name="Resim 9"/>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788631" y="5422037"/>
            <a:ext cx="632548" cy="620688"/>
          </a:xfrm>
          <a:prstGeom prst="rect">
            <a:avLst/>
          </a:prstGeom>
        </p:spPr>
      </p:pic>
      <p:pic>
        <p:nvPicPr>
          <p:cNvPr id="11" name="Resim 10"/>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2524171" y="5068957"/>
            <a:ext cx="632548" cy="620688"/>
          </a:xfrm>
          <a:prstGeom prst="rect">
            <a:avLst/>
          </a:prstGeom>
        </p:spPr>
      </p:pic>
      <p:pic>
        <p:nvPicPr>
          <p:cNvPr id="12" name="Resim 1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4553589" y="5646609"/>
            <a:ext cx="632548" cy="620688"/>
          </a:xfrm>
          <a:prstGeom prst="rect">
            <a:avLst/>
          </a:prstGeom>
        </p:spPr>
      </p:pic>
      <p:pic>
        <p:nvPicPr>
          <p:cNvPr id="13" name="Resim 1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4443764" y="5412064"/>
            <a:ext cx="632548" cy="620688"/>
          </a:xfrm>
          <a:prstGeom prst="rect">
            <a:avLst/>
          </a:prstGeom>
        </p:spPr>
      </p:pic>
      <p:pic>
        <p:nvPicPr>
          <p:cNvPr id="14" name="Resim 1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4909200" y="5609121"/>
            <a:ext cx="632548" cy="620688"/>
          </a:xfrm>
          <a:prstGeom prst="rect">
            <a:avLst/>
          </a:prstGeom>
        </p:spPr>
      </p:pic>
      <p:pic>
        <p:nvPicPr>
          <p:cNvPr id="15" name="Resim 1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6538633" y="5419972"/>
            <a:ext cx="632548" cy="620688"/>
          </a:xfrm>
          <a:prstGeom prst="rect">
            <a:avLst/>
          </a:prstGeom>
        </p:spPr>
      </p:pic>
      <p:pic>
        <p:nvPicPr>
          <p:cNvPr id="16" name="Resim 1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flipH="1">
            <a:off x="6728740" y="5543232"/>
            <a:ext cx="632548" cy="620688"/>
          </a:xfrm>
          <a:prstGeom prst="rect">
            <a:avLst/>
          </a:prstGeom>
        </p:spPr>
      </p:pic>
      <p:pic>
        <p:nvPicPr>
          <p:cNvPr id="17" name="Resim 1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flipH="1">
            <a:off x="7171180" y="5481602"/>
            <a:ext cx="555501" cy="620688"/>
          </a:xfrm>
          <a:prstGeom prst="rect">
            <a:avLst/>
          </a:prstGeom>
        </p:spPr>
      </p:pic>
      <p:sp>
        <p:nvSpPr>
          <p:cNvPr id="18" name="Aşağı Bükülü Ok 17"/>
          <p:cNvSpPr/>
          <p:nvPr/>
        </p:nvSpPr>
        <p:spPr>
          <a:xfrm>
            <a:off x="3602783" y="5650653"/>
            <a:ext cx="663175" cy="322552"/>
          </a:xfrm>
          <a:prstGeom prst="curvedDownArrow">
            <a:avLst>
              <a:gd name="adj1" fmla="val 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cxnSp>
        <p:nvCxnSpPr>
          <p:cNvPr id="19" name="Düz Ok Bağlayıcısı 18"/>
          <p:cNvCxnSpPr/>
          <p:nvPr/>
        </p:nvCxnSpPr>
        <p:spPr>
          <a:xfrm>
            <a:off x="5684540" y="5784038"/>
            <a:ext cx="631752" cy="79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Bulut 19"/>
          <p:cNvSpPr/>
          <p:nvPr/>
        </p:nvSpPr>
        <p:spPr>
          <a:xfrm>
            <a:off x="6879983" y="3275100"/>
            <a:ext cx="2267777" cy="187220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sayar. (İleriye/geriye doğru birer birer ritmik sayar.)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dirty="0">
                <a:solidFill>
                  <a:srgbClr val="0070C0"/>
                </a:solidFill>
              </a:rPr>
              <a:t>Sayılar ve İşlemler (Doğal Sayılarda Çıkarma İşlemi)</a:t>
            </a:r>
            <a:endParaRPr lang="tr-TR" sz="3600" dirty="0"/>
          </a:p>
        </p:txBody>
      </p:sp>
      <p:sp>
        <p:nvSpPr>
          <p:cNvPr id="3" name="İçerik Yer Tutucusu 2"/>
          <p:cNvSpPr>
            <a:spLocks noGrp="1"/>
          </p:cNvSpPr>
          <p:nvPr>
            <p:ph idx="1"/>
          </p:nvPr>
        </p:nvSpPr>
        <p:spPr>
          <a:xfrm>
            <a:off x="438354" y="1700808"/>
            <a:ext cx="8291264" cy="4525963"/>
          </a:xfrm>
        </p:spPr>
        <p:txBody>
          <a:bodyPr>
            <a:normAutofit/>
          </a:bodyPr>
          <a:lstStyle/>
          <a:p>
            <a:r>
              <a:rPr lang="tr-TR" sz="2600" dirty="0"/>
              <a:t>20’ye kadar olan doğal sayılarla çıkarma işlemi yapar. </a:t>
            </a:r>
          </a:p>
          <a:p>
            <a:pPr marL="36576" indent="0">
              <a:buNone/>
            </a:pPr>
            <a:endParaRPr lang="tr-TR" sz="2600" dirty="0"/>
          </a:p>
          <a:p>
            <a:pPr>
              <a:buFont typeface="Wingdings" panose="05000000000000000000" pitchFamily="2" charset="2"/>
              <a:buChar char="Ø"/>
            </a:pPr>
            <a:r>
              <a:rPr lang="tr-TR" sz="2600" i="1" dirty="0"/>
              <a:t>Çıkarma işleminin sembolü (-) tanıtılır. Öğrenci işleme ait matematik cümlesini yazar, modelle gösterir ve açıklar.</a:t>
            </a:r>
          </a:p>
          <a:p>
            <a:pPr marL="36576" indent="0">
              <a:buNone/>
            </a:pPr>
            <a:r>
              <a:rPr lang="tr-TR" sz="2600" i="1" dirty="0"/>
              <a:t> </a:t>
            </a:r>
          </a:p>
          <a:p>
            <a:pPr>
              <a:buFont typeface="Wingdings" panose="05000000000000000000" pitchFamily="2" charset="2"/>
              <a:buChar char="Ø"/>
            </a:pPr>
            <a:r>
              <a:rPr lang="tr-TR" sz="2600" i="1" dirty="0"/>
              <a:t>Birbirine eşit iki doğal sayının farkının “sıfır” olduğu gösterilir. </a:t>
            </a:r>
            <a:r>
              <a:rPr lang="tr-TR" sz="2600" dirty="0"/>
              <a:t>	</a:t>
            </a:r>
          </a:p>
          <a:p>
            <a:pPr marL="36576" indent="0">
              <a:buNone/>
            </a:pPr>
            <a:r>
              <a:rPr lang="tr-TR" sz="2600" dirty="0"/>
              <a:t>	</a:t>
            </a:r>
          </a:p>
          <a:p>
            <a:endParaRPr lang="tr-TR" dirty="0"/>
          </a:p>
        </p:txBody>
      </p:sp>
      <p:sp>
        <p:nvSpPr>
          <p:cNvPr id="4" name="Bulut 3"/>
          <p:cNvSpPr/>
          <p:nvPr/>
        </p:nvSpPr>
        <p:spPr>
          <a:xfrm>
            <a:off x="5436096" y="4581128"/>
            <a:ext cx="3312368" cy="2088232"/>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t>OÖ: Nesneleri kullanarak basit toplama ve çıkarma işlemlerini yapar</a:t>
            </a:r>
            <a:r>
              <a:rPr lang="tr-TR" sz="1200" dirty="0"/>
              <a:t>.</a:t>
            </a:r>
          </a:p>
        </p:txBody>
      </p:sp>
    </p:spTree>
    <p:extLst>
      <p:ext uri="{BB962C8B-B14F-4D97-AF65-F5344CB8AC3E}">
        <p14:creationId xmlns:p14="http://schemas.microsoft.com/office/powerpoint/2010/main" xmlns="" val="4195894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800" dirty="0">
                <a:solidFill>
                  <a:srgbClr val="0070C0"/>
                </a:solidFill>
              </a:rPr>
              <a:t>Sayılar ve İşlemler (Doğal Sayılarda Çıkarma İşlemi)</a:t>
            </a:r>
            <a:endParaRPr lang="tr-TR" dirty="0"/>
          </a:p>
        </p:txBody>
      </p:sp>
      <p:sp>
        <p:nvSpPr>
          <p:cNvPr id="3" name="İçerik Yer Tutucusu 2"/>
          <p:cNvSpPr>
            <a:spLocks noGrp="1"/>
          </p:cNvSpPr>
          <p:nvPr>
            <p:ph idx="1"/>
          </p:nvPr>
        </p:nvSpPr>
        <p:spPr>
          <a:xfrm>
            <a:off x="475496" y="1988840"/>
            <a:ext cx="8272968" cy="4869160"/>
          </a:xfrm>
        </p:spPr>
        <p:txBody>
          <a:bodyPr>
            <a:normAutofit fontScale="70000" lnSpcReduction="20000"/>
          </a:bodyPr>
          <a:lstStyle/>
          <a:p>
            <a:r>
              <a:rPr lang="tr-TR" sz="3700" dirty="0"/>
              <a:t>Toplama ve çıkarma işlemi arasındaki ilişkiyi fark eder. </a:t>
            </a:r>
          </a:p>
          <a:p>
            <a:pPr marL="36576" indent="0">
              <a:buNone/>
            </a:pPr>
            <a:endParaRPr lang="tr-TR" dirty="0"/>
          </a:p>
          <a:p>
            <a:pPr>
              <a:buFont typeface="Wingdings" panose="05000000000000000000" pitchFamily="2" charset="2"/>
              <a:buChar char="Ø"/>
            </a:pPr>
            <a:r>
              <a:rPr lang="tr-TR" i="1" dirty="0"/>
              <a:t>İşlemler arasındaki ilişki irdelenirken problem durumları üzerinden hareket edilir. </a:t>
            </a:r>
          </a:p>
          <a:p>
            <a:pPr marL="36576" indent="0">
              <a:buNone/>
            </a:pPr>
            <a:endParaRPr lang="tr-TR" dirty="0"/>
          </a:p>
          <a:p>
            <a:pPr marL="36576" indent="0">
              <a:buNone/>
            </a:pPr>
            <a:r>
              <a:rPr lang="tr-TR" i="1" dirty="0"/>
              <a:t>Örnek: (Sonucu 12 olan işlemler) Sayılarla işlemlere geçmeden önce 12 sayısının toplamını oluşturan görsel modeller kullanılmalıdır. 12 yerine farklı sayılar da kullanılabilir. </a:t>
            </a:r>
          </a:p>
          <a:p>
            <a:pPr marL="36576" indent="0">
              <a:buNone/>
            </a:pPr>
            <a:endParaRPr lang="tr-TR" dirty="0"/>
          </a:p>
          <a:p>
            <a:r>
              <a:rPr lang="tr-TR" i="1" dirty="0"/>
              <a:t>8 bilyem vardı. 4 tane de kardeşim verdi. Kaç bilyem oldu? </a:t>
            </a:r>
            <a:endParaRPr lang="tr-TR" dirty="0"/>
          </a:p>
          <a:p>
            <a:r>
              <a:rPr lang="tr-TR" i="1" dirty="0"/>
              <a:t>8 bilyem vardı. Kardeşimin verdiği bilyelerle toplam 12 bilyem oldu. Kardeşim bana kaç bilye verdi? </a:t>
            </a:r>
            <a:endParaRPr lang="tr-TR" dirty="0"/>
          </a:p>
          <a:p>
            <a:r>
              <a:rPr lang="tr-TR" i="1" dirty="0"/>
              <a:t>Bir miktar bilyem vardı. 4 bilye de kardeşim verdi. Toplam bilyelerim 12 tane oldu. Daha önce kaç bilyem vardı? </a:t>
            </a:r>
            <a:endParaRPr lang="tr-TR" dirty="0"/>
          </a:p>
          <a:p>
            <a:r>
              <a:rPr lang="tr-TR" i="1" dirty="0"/>
              <a:t>Yukarıda belirtilen tüm problem durumları örneklendirilir. </a:t>
            </a:r>
          </a:p>
          <a:p>
            <a:endParaRPr lang="tr-TR" dirty="0"/>
          </a:p>
        </p:txBody>
      </p:sp>
      <p:sp>
        <p:nvSpPr>
          <p:cNvPr id="4" name="Bulut 3"/>
          <p:cNvSpPr/>
          <p:nvPr/>
        </p:nvSpPr>
        <p:spPr>
          <a:xfrm>
            <a:off x="6516216" y="90054"/>
            <a:ext cx="2448272" cy="1898786"/>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kullanarak basit toplama ve çıkarma işlemlerini yapar</a:t>
            </a:r>
            <a:r>
              <a:rPr lang="tr-TR" sz="1200" dirty="0"/>
              <a:t>.</a:t>
            </a:r>
          </a:p>
        </p:txBody>
      </p:sp>
    </p:spTree>
    <p:extLst>
      <p:ext uri="{BB962C8B-B14F-4D97-AF65-F5344CB8AC3E}">
        <p14:creationId xmlns:p14="http://schemas.microsoft.com/office/powerpoint/2010/main" xmlns="" val="2163300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1520" y="274638"/>
            <a:ext cx="7673280" cy="1143000"/>
          </a:xfrm>
        </p:spPr>
        <p:txBody>
          <a:bodyPr>
            <a:noAutofit/>
          </a:bodyPr>
          <a:lstStyle/>
          <a:p>
            <a:r>
              <a:rPr lang="tr-TR" sz="3600" dirty="0">
                <a:solidFill>
                  <a:srgbClr val="0070C0"/>
                </a:solidFill>
              </a:rPr>
              <a:t>Sayılar ve İşlemler (Doğal Sayılarda Çıkarma İşlemi)</a:t>
            </a:r>
            <a:endParaRPr lang="tr-TR" sz="3600" dirty="0"/>
          </a:p>
        </p:txBody>
      </p:sp>
      <p:sp>
        <p:nvSpPr>
          <p:cNvPr id="3" name="İçerik Yer Tutucusu 2"/>
          <p:cNvSpPr>
            <a:spLocks noGrp="1"/>
          </p:cNvSpPr>
          <p:nvPr>
            <p:ph idx="1"/>
          </p:nvPr>
        </p:nvSpPr>
        <p:spPr>
          <a:xfrm>
            <a:off x="467544" y="1844824"/>
            <a:ext cx="8363272" cy="4425355"/>
          </a:xfrm>
        </p:spPr>
        <p:txBody>
          <a:bodyPr>
            <a:noAutofit/>
          </a:bodyPr>
          <a:lstStyle/>
          <a:p>
            <a:r>
              <a:rPr lang="tr-TR" sz="2600" dirty="0"/>
              <a:t>Doğal sayılarda zihinden çıkarma işlemi yapar. </a:t>
            </a:r>
          </a:p>
          <a:p>
            <a:pPr marL="36576" indent="0">
              <a:buNone/>
            </a:pPr>
            <a:endParaRPr lang="tr-TR" sz="2400" dirty="0"/>
          </a:p>
          <a:p>
            <a:pPr>
              <a:buFont typeface="Wingdings" panose="05000000000000000000" pitchFamily="2" charset="2"/>
              <a:buChar char="Ø"/>
            </a:pPr>
            <a:r>
              <a:rPr lang="tr-TR" sz="2400" i="1" dirty="0"/>
              <a:t>20’ye kadar olan iki doğal sayının farkını zihinden bulur. Onluk bozarak çıkarma yönteminden bahsedilmez. </a:t>
            </a:r>
          </a:p>
          <a:p>
            <a:endParaRPr lang="tr-TR" sz="2400" dirty="0"/>
          </a:p>
          <a:p>
            <a:r>
              <a:rPr lang="tr-TR" sz="2600" dirty="0"/>
              <a:t>Doğal sayılarla çıkarma işlemini gerektiren problemleri çözer. </a:t>
            </a:r>
          </a:p>
          <a:p>
            <a:endParaRPr lang="tr-TR" sz="2400" dirty="0"/>
          </a:p>
          <a:p>
            <a:pPr marL="36576" indent="0">
              <a:buNone/>
            </a:pPr>
            <a:r>
              <a:rPr lang="tr-TR" sz="2400" dirty="0"/>
              <a:t>	</a:t>
            </a:r>
          </a:p>
        </p:txBody>
      </p:sp>
      <p:sp>
        <p:nvSpPr>
          <p:cNvPr id="4" name="Bulut 3"/>
          <p:cNvSpPr/>
          <p:nvPr/>
        </p:nvSpPr>
        <p:spPr>
          <a:xfrm>
            <a:off x="6516216" y="90054"/>
            <a:ext cx="2448272" cy="1898786"/>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Nesneleri kullanarak basit toplama ve çıkarma işlemlerini yapar</a:t>
            </a:r>
            <a:r>
              <a:rPr lang="tr-TR" sz="1200" dirty="0"/>
              <a:t>.</a:t>
            </a:r>
          </a:p>
        </p:txBody>
      </p:sp>
      <p:sp>
        <p:nvSpPr>
          <p:cNvPr id="5" name="Bulut 4"/>
          <p:cNvSpPr/>
          <p:nvPr/>
        </p:nvSpPr>
        <p:spPr>
          <a:xfrm>
            <a:off x="6084168" y="4581127"/>
            <a:ext cx="2448272" cy="2116237"/>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Problem durumlarına çözüm üretir.</a:t>
            </a:r>
            <a:r>
              <a:rPr lang="tr-TR" b="1" dirty="0"/>
              <a:t> </a:t>
            </a:r>
          </a:p>
          <a:p>
            <a:pPr algn="ctr"/>
            <a:endParaRPr lang="tr-TR" sz="1400" dirty="0"/>
          </a:p>
        </p:txBody>
      </p:sp>
    </p:spTree>
    <p:extLst>
      <p:ext uri="{BB962C8B-B14F-4D97-AF65-F5344CB8AC3E}">
        <p14:creationId xmlns:p14="http://schemas.microsoft.com/office/powerpoint/2010/main" xmlns="" val="304811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4664"/>
            <a:ext cx="8013576" cy="1012974"/>
          </a:xfrm>
        </p:spPr>
        <p:txBody>
          <a:bodyPr>
            <a:normAutofit fontScale="90000"/>
          </a:bodyPr>
          <a:lstStyle/>
          <a:p>
            <a:r>
              <a:rPr lang="tr-TR" dirty="0">
                <a:solidFill>
                  <a:srgbClr val="0070C0"/>
                </a:solidFill>
              </a:rPr>
              <a:t>Matematik Öğretim Programı Neden Önemli?</a:t>
            </a:r>
            <a:endParaRPr lang="tr-TR" dirty="0"/>
          </a:p>
        </p:txBody>
      </p:sp>
      <p:sp>
        <p:nvSpPr>
          <p:cNvPr id="5" name="4 İçerik Yer Tutucusu"/>
          <p:cNvSpPr>
            <a:spLocks noGrp="1"/>
          </p:cNvSpPr>
          <p:nvPr>
            <p:ph sz="half" idx="1"/>
          </p:nvPr>
        </p:nvSpPr>
        <p:spPr>
          <a:xfrm>
            <a:off x="467544" y="2132856"/>
            <a:ext cx="8003232" cy="2880320"/>
          </a:xfrm>
        </p:spPr>
        <p:txBody>
          <a:bodyPr>
            <a:normAutofit fontScale="92500" lnSpcReduction="20000"/>
          </a:bodyPr>
          <a:lstStyle/>
          <a:p>
            <a:r>
              <a:rPr lang="tr-TR" sz="2800" dirty="0"/>
              <a:t>Değişen  dünyamızda, matematiği anlayan ve matematik yapanlar, geleceğini şekillendirmede daha fazla seçeneğe  sahip olmaktadır. </a:t>
            </a:r>
          </a:p>
          <a:p>
            <a:endParaRPr lang="tr-TR" sz="2800" dirty="0"/>
          </a:p>
          <a:p>
            <a:pPr marL="36576" indent="0">
              <a:buNone/>
            </a:pPr>
            <a:endParaRPr lang="tr-TR" sz="2800" dirty="0"/>
          </a:p>
          <a:p>
            <a:r>
              <a:rPr lang="tr-TR" sz="2800" dirty="0"/>
              <a:t>Değişimlerle birlikte matematiğin ve matematik eğitiminin belirlenen ihtiyaçlar doğrultusunda yeniden tanımlanması ve gözden geçirilmesi gerekmektedir. </a:t>
            </a:r>
          </a:p>
          <a:p>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a:solidFill>
                  <a:srgbClr val="0070C0"/>
                </a:solidFill>
              </a:rPr>
              <a:t>Sayılar ve İşlemler (Kesirler)</a:t>
            </a:r>
            <a:endParaRPr lang="tr-TR" sz="3600" dirty="0"/>
          </a:p>
        </p:txBody>
      </p:sp>
      <p:sp>
        <p:nvSpPr>
          <p:cNvPr id="3" name="2 İçerik Yer Tutucusu"/>
          <p:cNvSpPr>
            <a:spLocks noGrp="1"/>
          </p:cNvSpPr>
          <p:nvPr>
            <p:ph idx="1"/>
          </p:nvPr>
        </p:nvSpPr>
        <p:spPr>
          <a:xfrm>
            <a:off x="457200" y="1268760"/>
            <a:ext cx="7467600" cy="5001419"/>
          </a:xfrm>
        </p:spPr>
        <p:txBody>
          <a:bodyPr>
            <a:normAutofit/>
          </a:bodyPr>
          <a:lstStyle/>
          <a:p>
            <a:pPr marL="36576" indent="0">
              <a:buNone/>
            </a:pPr>
            <a:r>
              <a:rPr lang="tr-TR" sz="2600" dirty="0"/>
              <a:t>Terimler: Bütün, yarım, çeyrek</a:t>
            </a:r>
          </a:p>
          <a:p>
            <a:endParaRPr lang="tr-TR" sz="2600" dirty="0"/>
          </a:p>
          <a:p>
            <a:r>
              <a:rPr lang="tr-TR" sz="2600" dirty="0"/>
              <a:t>Bütün, yarım ve çeyreği modeller üzerinde gösterir; bütün, yarım ve çeyrek arasındaki ilişkiyi açıklar. 	</a:t>
            </a:r>
          </a:p>
          <a:p>
            <a:pPr algn="ctr">
              <a:buNone/>
            </a:pPr>
            <a:r>
              <a:rPr lang="tr-TR" dirty="0" smtClean="0">
                <a:solidFill>
                  <a:srgbClr val="FF0000"/>
                </a:solidFill>
              </a:rPr>
              <a:t>    </a:t>
            </a:r>
            <a:endParaRPr lang="tr-TR" b="1" dirty="0">
              <a:solidFill>
                <a:srgbClr val="FF0000"/>
              </a:solidFill>
            </a:endParaRPr>
          </a:p>
          <a:p>
            <a:pPr algn="ctr">
              <a:buNone/>
            </a:pPr>
            <a:endParaRPr lang="tr-TR" b="1" dirty="0">
              <a:solidFill>
                <a:srgbClr val="FF0000"/>
              </a:solidFill>
            </a:endParaRPr>
          </a:p>
          <a:p>
            <a:pPr algn="ctr">
              <a:buNone/>
            </a:pPr>
            <a:endParaRPr lang="tr-TR" b="1" dirty="0">
              <a:solidFill>
                <a:srgbClr val="FF0000"/>
              </a:solidFill>
            </a:endParaRPr>
          </a:p>
          <a:p>
            <a:pPr algn="ctr">
              <a:buNone/>
            </a:pPr>
            <a:endParaRPr lang="tr-TR" b="1" dirty="0">
              <a:solidFill>
                <a:srgbClr val="FF0000"/>
              </a:solidFill>
            </a:endParaRPr>
          </a:p>
        </p:txBody>
      </p:sp>
      <p:grpSp>
        <p:nvGrpSpPr>
          <p:cNvPr id="50178" name="Group 2"/>
          <p:cNvGrpSpPr>
            <a:grpSpLocks/>
          </p:cNvGrpSpPr>
          <p:nvPr/>
        </p:nvGrpSpPr>
        <p:grpSpPr bwMode="auto">
          <a:xfrm>
            <a:off x="2426804" y="4832523"/>
            <a:ext cx="3528392" cy="1512168"/>
            <a:chOff x="6120" y="6825"/>
            <a:chExt cx="4905" cy="1620"/>
          </a:xfrm>
        </p:grpSpPr>
        <p:sp>
          <p:nvSpPr>
            <p:cNvPr id="50179" name="Rectangle 3"/>
            <p:cNvSpPr>
              <a:spLocks noChangeArrowheads="1"/>
            </p:cNvSpPr>
            <p:nvPr/>
          </p:nvSpPr>
          <p:spPr bwMode="auto">
            <a:xfrm>
              <a:off x="6120" y="6825"/>
              <a:ext cx="4905" cy="1620"/>
            </a:xfrm>
            <a:prstGeom prst="rect">
              <a:avLst/>
            </a:prstGeom>
            <a:solidFill>
              <a:srgbClr val="99CCFF">
                <a:alpha val="10001"/>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50180" name="Group 4"/>
            <p:cNvGrpSpPr>
              <a:grpSpLocks/>
            </p:cNvGrpSpPr>
            <p:nvPr/>
          </p:nvGrpSpPr>
          <p:grpSpPr bwMode="auto">
            <a:xfrm>
              <a:off x="7056" y="6927"/>
              <a:ext cx="3091" cy="1094"/>
              <a:chOff x="6076" y="8314"/>
              <a:chExt cx="3091" cy="1094"/>
            </a:xfrm>
          </p:grpSpPr>
          <p:sp>
            <p:nvSpPr>
              <p:cNvPr id="50181" name="AutoShape 5"/>
              <p:cNvSpPr>
                <a:spLocks noChangeArrowheads="1"/>
              </p:cNvSpPr>
              <p:nvPr/>
            </p:nvSpPr>
            <p:spPr bwMode="auto">
              <a:xfrm>
                <a:off x="7939" y="8348"/>
                <a:ext cx="1228" cy="1018"/>
              </a:xfrm>
              <a:prstGeom prst="hexagon">
                <a:avLst>
                  <a:gd name="adj" fmla="val 30157"/>
                  <a:gd name="vf" fmla="val 115470"/>
                </a:avLst>
              </a:prstGeom>
              <a:solidFill>
                <a:srgbClr val="FFCC99"/>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sp>
            <p:nvSpPr>
              <p:cNvPr id="50182" name="AutoShape 6"/>
              <p:cNvSpPr>
                <a:spLocks noChangeArrowheads="1"/>
              </p:cNvSpPr>
              <p:nvPr/>
            </p:nvSpPr>
            <p:spPr bwMode="auto">
              <a:xfrm>
                <a:off x="6089" y="8885"/>
                <a:ext cx="1244" cy="52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CC99"/>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sp>
            <p:nvSpPr>
              <p:cNvPr id="50183" name="AutoShape 7"/>
              <p:cNvSpPr>
                <a:spLocks noChangeArrowheads="1"/>
              </p:cNvSpPr>
              <p:nvPr/>
            </p:nvSpPr>
            <p:spPr bwMode="auto">
              <a:xfrm rot="10800000">
                <a:off x="6076" y="8314"/>
                <a:ext cx="1261" cy="523"/>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CC99"/>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sp>
            <p:nvSpPr>
              <p:cNvPr id="50184" name="Line 8"/>
              <p:cNvSpPr>
                <a:spLocks noChangeShapeType="1"/>
              </p:cNvSpPr>
              <p:nvPr/>
            </p:nvSpPr>
            <p:spPr bwMode="auto">
              <a:xfrm>
                <a:off x="7431" y="8869"/>
                <a:ext cx="439" cy="0"/>
              </a:xfrm>
              <a:prstGeom prst="line">
                <a:avLst/>
              </a:prstGeom>
              <a:noFill/>
              <a:ln w="28575">
                <a:solidFill>
                  <a:srgbClr val="000000"/>
                </a:solidFill>
                <a:round/>
                <a:headEnd type="triangle" w="med" len="med"/>
                <a:tailEnd type="triangle" w="med" len="med"/>
              </a:ln>
              <a:effectLst/>
            </p:spPr>
            <p:txBody>
              <a:bodyPr vert="horz" wrap="square" lIns="91440" tIns="45720" rIns="91440" bIns="45720" numCol="1" anchor="t" anchorCtr="0" compatLnSpc="1">
                <a:prstTxWarp prst="textNoShape">
                  <a:avLst/>
                </a:prstTxWarp>
              </a:bodyPr>
              <a:lstStyle/>
              <a:p>
                <a:endParaRPr lang="tr-TR"/>
              </a:p>
            </p:txBody>
          </p:sp>
        </p:grpSp>
      </p:grpSp>
      <p:sp>
        <p:nvSpPr>
          <p:cNvPr id="11" name="Bulut 10"/>
          <p:cNvSpPr/>
          <p:nvPr/>
        </p:nvSpPr>
        <p:spPr>
          <a:xfrm>
            <a:off x="6660232" y="3328373"/>
            <a:ext cx="2304256" cy="1324111"/>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Parça-bütün ilişkisini kavrar.</a:t>
            </a:r>
          </a:p>
        </p:txBody>
      </p:sp>
      <p:sp>
        <p:nvSpPr>
          <p:cNvPr id="12" name="11 Bulut"/>
          <p:cNvSpPr/>
          <p:nvPr/>
        </p:nvSpPr>
        <p:spPr>
          <a:xfrm>
            <a:off x="6948264" y="4613995"/>
            <a:ext cx="2195736" cy="1949224"/>
          </a:xfrm>
          <a:prstGeom prst="cloud">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t>Bir bütünün parçalarını söyler. Bütün ve yarımı gösterir.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ircle(in)">
                                      <p:cBhvr>
                                        <p:cTn id="7" dur="20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400" dirty="0">
                <a:solidFill>
                  <a:srgbClr val="0070C0"/>
                </a:solidFill>
              </a:rPr>
              <a:t> Sayılar ve İşlemler (Kesirler)</a:t>
            </a:r>
            <a:endParaRPr lang="tr-TR" dirty="0"/>
          </a:p>
        </p:txBody>
      </p:sp>
      <p:sp>
        <p:nvSpPr>
          <p:cNvPr id="3" name="2 İçerik Yer Tutucusu"/>
          <p:cNvSpPr>
            <a:spLocks noGrp="1"/>
          </p:cNvSpPr>
          <p:nvPr>
            <p:ph idx="1"/>
          </p:nvPr>
        </p:nvSpPr>
        <p:spPr>
          <a:xfrm>
            <a:off x="457200" y="1600200"/>
            <a:ext cx="7467600" cy="4925144"/>
          </a:xfrm>
        </p:spPr>
        <p:txBody>
          <a:bodyPr>
            <a:normAutofit/>
          </a:bodyPr>
          <a:lstStyle/>
          <a:p>
            <a:pPr lvl="1">
              <a:buFont typeface="Wingdings" pitchFamily="2" charset="2"/>
              <a:buChar char="Ø"/>
            </a:pPr>
            <a:r>
              <a:rPr lang="tr-TR" dirty="0">
                <a:solidFill>
                  <a:srgbClr val="FF0000"/>
                </a:solidFill>
              </a:rPr>
              <a:t>Hangi konuyla ilişkili olabilir? </a:t>
            </a:r>
          </a:p>
          <a:p>
            <a:pPr>
              <a:buNone/>
            </a:pPr>
            <a:endParaRPr lang="tr-TR" dirty="0">
              <a:solidFill>
                <a:srgbClr val="FF0000"/>
              </a:solidFill>
            </a:endParaRPr>
          </a:p>
          <a:p>
            <a:pPr>
              <a:buNone/>
            </a:pPr>
            <a:endParaRPr lang="tr-TR" dirty="0">
              <a:solidFill>
                <a:srgbClr val="FF0000"/>
              </a:solidFill>
            </a:endParaRPr>
          </a:p>
          <a:p>
            <a:pPr>
              <a:buNone/>
            </a:pPr>
            <a:endParaRPr lang="tr-TR" dirty="0">
              <a:solidFill>
                <a:srgbClr val="FF0000"/>
              </a:solidFill>
            </a:endParaRPr>
          </a:p>
          <a:p>
            <a:pPr>
              <a:buNone/>
            </a:pPr>
            <a:endParaRPr lang="tr-TR" dirty="0">
              <a:solidFill>
                <a:srgbClr val="FF0000"/>
              </a:solidFill>
            </a:endParaRPr>
          </a:p>
          <a:p>
            <a:pPr>
              <a:buNone/>
            </a:pPr>
            <a:endParaRPr lang="tr-TR" dirty="0">
              <a:solidFill>
                <a:srgbClr val="FF0000"/>
              </a:solidFill>
            </a:endParaRPr>
          </a:p>
          <a:p>
            <a:pPr>
              <a:buNone/>
            </a:pPr>
            <a:endParaRPr lang="tr-TR" dirty="0">
              <a:solidFill>
                <a:srgbClr val="FF0000"/>
              </a:solidFill>
            </a:endParaRPr>
          </a:p>
          <a:p>
            <a:pPr>
              <a:buNone/>
            </a:pPr>
            <a:endParaRPr lang="tr-TR" dirty="0">
              <a:solidFill>
                <a:srgbClr val="FF0000"/>
              </a:solidFill>
            </a:endParaRPr>
          </a:p>
          <a:p>
            <a:pPr>
              <a:buNone/>
            </a:pPr>
            <a:endParaRPr lang="tr-TR" dirty="0">
              <a:solidFill>
                <a:srgbClr val="FF0000"/>
              </a:solidFill>
            </a:endParaRPr>
          </a:p>
        </p:txBody>
      </p:sp>
      <p:grpSp>
        <p:nvGrpSpPr>
          <p:cNvPr id="49155" name="Group 3"/>
          <p:cNvGrpSpPr>
            <a:grpSpLocks/>
          </p:cNvGrpSpPr>
          <p:nvPr/>
        </p:nvGrpSpPr>
        <p:grpSpPr bwMode="auto">
          <a:xfrm>
            <a:off x="2627784" y="2708920"/>
            <a:ext cx="3528392" cy="2373313"/>
            <a:chOff x="6364" y="2160"/>
            <a:chExt cx="5139" cy="3738"/>
          </a:xfrm>
        </p:grpSpPr>
        <p:grpSp>
          <p:nvGrpSpPr>
            <p:cNvPr id="49156" name="Group 4"/>
            <p:cNvGrpSpPr>
              <a:grpSpLocks/>
            </p:cNvGrpSpPr>
            <p:nvPr/>
          </p:nvGrpSpPr>
          <p:grpSpPr bwMode="auto">
            <a:xfrm>
              <a:off x="6364" y="2160"/>
              <a:ext cx="5139" cy="3738"/>
              <a:chOff x="5879" y="2704"/>
              <a:chExt cx="5139" cy="3738"/>
            </a:xfrm>
          </p:grpSpPr>
          <p:grpSp>
            <p:nvGrpSpPr>
              <p:cNvPr id="49157" name="Group 5"/>
              <p:cNvGrpSpPr>
                <a:grpSpLocks/>
              </p:cNvGrpSpPr>
              <p:nvPr/>
            </p:nvGrpSpPr>
            <p:grpSpPr bwMode="auto">
              <a:xfrm>
                <a:off x="5879" y="3999"/>
                <a:ext cx="3682" cy="961"/>
                <a:chOff x="5479" y="4459"/>
                <a:chExt cx="3682" cy="961"/>
              </a:xfrm>
            </p:grpSpPr>
            <p:sp>
              <p:nvSpPr>
                <p:cNvPr id="49158" name="Freeform 6"/>
                <p:cNvSpPr>
                  <a:spLocks/>
                </p:cNvSpPr>
                <p:nvPr/>
              </p:nvSpPr>
              <p:spPr bwMode="auto">
                <a:xfrm>
                  <a:off x="7242" y="4517"/>
                  <a:ext cx="543" cy="762"/>
                </a:xfrm>
                <a:custGeom>
                  <a:avLst/>
                  <a:gdLst/>
                  <a:ahLst/>
                  <a:cxnLst>
                    <a:cxn ang="0">
                      <a:pos x="397" y="199"/>
                    </a:cxn>
                    <a:cxn ang="0">
                      <a:pos x="411" y="156"/>
                    </a:cxn>
                    <a:cxn ang="0">
                      <a:pos x="433" y="111"/>
                    </a:cxn>
                    <a:cxn ang="0">
                      <a:pos x="442" y="68"/>
                    </a:cxn>
                    <a:cxn ang="0">
                      <a:pos x="431" y="30"/>
                    </a:cxn>
                    <a:cxn ang="0">
                      <a:pos x="395" y="9"/>
                    </a:cxn>
                    <a:cxn ang="0">
                      <a:pos x="359" y="0"/>
                    </a:cxn>
                    <a:cxn ang="0">
                      <a:pos x="314" y="0"/>
                    </a:cxn>
                    <a:cxn ang="0">
                      <a:pos x="262" y="7"/>
                    </a:cxn>
                    <a:cxn ang="0">
                      <a:pos x="209" y="21"/>
                    </a:cxn>
                    <a:cxn ang="0">
                      <a:pos x="157" y="45"/>
                    </a:cxn>
                    <a:cxn ang="0">
                      <a:pos x="107" y="76"/>
                    </a:cxn>
                    <a:cxn ang="0">
                      <a:pos x="62" y="118"/>
                    </a:cxn>
                    <a:cxn ang="0">
                      <a:pos x="28" y="168"/>
                    </a:cxn>
                    <a:cxn ang="0">
                      <a:pos x="5" y="233"/>
                    </a:cxn>
                    <a:cxn ang="0">
                      <a:pos x="0" y="304"/>
                    </a:cxn>
                    <a:cxn ang="0">
                      <a:pos x="5" y="387"/>
                    </a:cxn>
                    <a:cxn ang="0">
                      <a:pos x="21" y="480"/>
                    </a:cxn>
                    <a:cxn ang="0">
                      <a:pos x="45" y="580"/>
                    </a:cxn>
                    <a:cxn ang="0">
                      <a:pos x="74" y="682"/>
                    </a:cxn>
                    <a:cxn ang="0">
                      <a:pos x="107" y="784"/>
                    </a:cxn>
                    <a:cxn ang="0">
                      <a:pos x="143" y="879"/>
                    </a:cxn>
                    <a:cxn ang="0">
                      <a:pos x="178" y="967"/>
                    </a:cxn>
                    <a:cxn ang="0">
                      <a:pos x="216" y="1041"/>
                    </a:cxn>
                    <a:cxn ang="0">
                      <a:pos x="250" y="1098"/>
                    </a:cxn>
                    <a:cxn ang="0">
                      <a:pos x="278" y="1134"/>
                    </a:cxn>
                    <a:cxn ang="0">
                      <a:pos x="323" y="1143"/>
                    </a:cxn>
                    <a:cxn ang="0">
                      <a:pos x="371" y="1110"/>
                    </a:cxn>
                    <a:cxn ang="0">
                      <a:pos x="421" y="1060"/>
                    </a:cxn>
                    <a:cxn ang="0">
                      <a:pos x="469" y="1010"/>
                    </a:cxn>
                    <a:cxn ang="0">
                      <a:pos x="514" y="979"/>
                    </a:cxn>
                    <a:cxn ang="0">
                      <a:pos x="557" y="984"/>
                    </a:cxn>
                    <a:cxn ang="0">
                      <a:pos x="595" y="1001"/>
                    </a:cxn>
                    <a:cxn ang="0">
                      <a:pos x="633" y="1008"/>
                    </a:cxn>
                    <a:cxn ang="0">
                      <a:pos x="673" y="1003"/>
                    </a:cxn>
                    <a:cxn ang="0">
                      <a:pos x="716" y="984"/>
                    </a:cxn>
                    <a:cxn ang="0">
                      <a:pos x="761" y="951"/>
                    </a:cxn>
                    <a:cxn ang="0">
                      <a:pos x="792" y="918"/>
                    </a:cxn>
                    <a:cxn ang="0">
                      <a:pos x="821" y="870"/>
                    </a:cxn>
                    <a:cxn ang="0">
                      <a:pos x="852" y="808"/>
                    </a:cxn>
                    <a:cxn ang="0">
                      <a:pos x="880" y="737"/>
                    </a:cxn>
                    <a:cxn ang="0">
                      <a:pos x="906" y="661"/>
                    </a:cxn>
                    <a:cxn ang="0">
                      <a:pos x="928" y="580"/>
                    </a:cxn>
                    <a:cxn ang="0">
                      <a:pos x="942" y="501"/>
                    </a:cxn>
                    <a:cxn ang="0">
                      <a:pos x="947" y="425"/>
                    </a:cxn>
                    <a:cxn ang="0">
                      <a:pos x="940" y="359"/>
                    </a:cxn>
                    <a:cxn ang="0">
                      <a:pos x="918" y="302"/>
                    </a:cxn>
                    <a:cxn ang="0">
                      <a:pos x="883" y="259"/>
                    </a:cxn>
                    <a:cxn ang="0">
                      <a:pos x="840" y="230"/>
                    </a:cxn>
                    <a:cxn ang="0">
                      <a:pos x="797" y="209"/>
                    </a:cxn>
                    <a:cxn ang="0">
                      <a:pos x="757" y="197"/>
                    </a:cxn>
                    <a:cxn ang="0">
                      <a:pos x="716" y="192"/>
                    </a:cxn>
                    <a:cxn ang="0">
                      <a:pos x="678" y="192"/>
                    </a:cxn>
                    <a:cxn ang="0">
                      <a:pos x="640" y="195"/>
                    </a:cxn>
                    <a:cxn ang="0">
                      <a:pos x="607" y="202"/>
                    </a:cxn>
                    <a:cxn ang="0">
                      <a:pos x="576" y="214"/>
                    </a:cxn>
                    <a:cxn ang="0">
                      <a:pos x="538" y="228"/>
                    </a:cxn>
                    <a:cxn ang="0">
                      <a:pos x="500" y="242"/>
                    </a:cxn>
                    <a:cxn ang="0">
                      <a:pos x="466" y="254"/>
                    </a:cxn>
                    <a:cxn ang="0">
                      <a:pos x="428" y="252"/>
                    </a:cxn>
                    <a:cxn ang="0">
                      <a:pos x="404" y="230"/>
                    </a:cxn>
                  </a:cxnLst>
                  <a:rect l="0" t="0" r="r" b="b"/>
                  <a:pathLst>
                    <a:path w="947" h="1146">
                      <a:moveTo>
                        <a:pt x="404" y="230"/>
                      </a:moveTo>
                      <a:lnTo>
                        <a:pt x="402" y="223"/>
                      </a:lnTo>
                      <a:lnTo>
                        <a:pt x="397" y="218"/>
                      </a:lnTo>
                      <a:lnTo>
                        <a:pt x="397" y="211"/>
                      </a:lnTo>
                      <a:lnTo>
                        <a:pt x="397" y="206"/>
                      </a:lnTo>
                      <a:lnTo>
                        <a:pt x="397" y="199"/>
                      </a:lnTo>
                      <a:lnTo>
                        <a:pt x="397" y="192"/>
                      </a:lnTo>
                      <a:lnTo>
                        <a:pt x="400" y="185"/>
                      </a:lnTo>
                      <a:lnTo>
                        <a:pt x="402" y="180"/>
                      </a:lnTo>
                      <a:lnTo>
                        <a:pt x="404" y="171"/>
                      </a:lnTo>
                      <a:lnTo>
                        <a:pt x="407" y="164"/>
                      </a:lnTo>
                      <a:lnTo>
                        <a:pt x="411" y="156"/>
                      </a:lnTo>
                      <a:lnTo>
                        <a:pt x="414" y="149"/>
                      </a:lnTo>
                      <a:lnTo>
                        <a:pt x="416" y="142"/>
                      </a:lnTo>
                      <a:lnTo>
                        <a:pt x="421" y="135"/>
                      </a:lnTo>
                      <a:lnTo>
                        <a:pt x="426" y="128"/>
                      </a:lnTo>
                      <a:lnTo>
                        <a:pt x="428" y="121"/>
                      </a:lnTo>
                      <a:lnTo>
                        <a:pt x="433" y="111"/>
                      </a:lnTo>
                      <a:lnTo>
                        <a:pt x="435" y="104"/>
                      </a:lnTo>
                      <a:lnTo>
                        <a:pt x="438" y="97"/>
                      </a:lnTo>
                      <a:lnTo>
                        <a:pt x="440" y="90"/>
                      </a:lnTo>
                      <a:lnTo>
                        <a:pt x="440" y="83"/>
                      </a:lnTo>
                      <a:lnTo>
                        <a:pt x="442" y="76"/>
                      </a:lnTo>
                      <a:lnTo>
                        <a:pt x="442" y="68"/>
                      </a:lnTo>
                      <a:lnTo>
                        <a:pt x="445" y="61"/>
                      </a:lnTo>
                      <a:lnTo>
                        <a:pt x="442" y="54"/>
                      </a:lnTo>
                      <a:lnTo>
                        <a:pt x="440" y="47"/>
                      </a:lnTo>
                      <a:lnTo>
                        <a:pt x="438" y="42"/>
                      </a:lnTo>
                      <a:lnTo>
                        <a:pt x="435" y="35"/>
                      </a:lnTo>
                      <a:lnTo>
                        <a:pt x="431" y="30"/>
                      </a:lnTo>
                      <a:lnTo>
                        <a:pt x="426" y="26"/>
                      </a:lnTo>
                      <a:lnTo>
                        <a:pt x="419" y="21"/>
                      </a:lnTo>
                      <a:lnTo>
                        <a:pt x="411" y="16"/>
                      </a:lnTo>
                      <a:lnTo>
                        <a:pt x="407" y="14"/>
                      </a:lnTo>
                      <a:lnTo>
                        <a:pt x="402" y="11"/>
                      </a:lnTo>
                      <a:lnTo>
                        <a:pt x="395" y="9"/>
                      </a:lnTo>
                      <a:lnTo>
                        <a:pt x="390" y="7"/>
                      </a:lnTo>
                      <a:lnTo>
                        <a:pt x="385" y="4"/>
                      </a:lnTo>
                      <a:lnTo>
                        <a:pt x="378" y="4"/>
                      </a:lnTo>
                      <a:lnTo>
                        <a:pt x="373" y="2"/>
                      </a:lnTo>
                      <a:lnTo>
                        <a:pt x="366" y="2"/>
                      </a:lnTo>
                      <a:lnTo>
                        <a:pt x="359" y="0"/>
                      </a:lnTo>
                      <a:lnTo>
                        <a:pt x="352" y="0"/>
                      </a:lnTo>
                      <a:lnTo>
                        <a:pt x="345" y="0"/>
                      </a:lnTo>
                      <a:lnTo>
                        <a:pt x="338" y="0"/>
                      </a:lnTo>
                      <a:lnTo>
                        <a:pt x="331" y="0"/>
                      </a:lnTo>
                      <a:lnTo>
                        <a:pt x="321" y="0"/>
                      </a:lnTo>
                      <a:lnTo>
                        <a:pt x="314" y="0"/>
                      </a:lnTo>
                      <a:lnTo>
                        <a:pt x="307" y="2"/>
                      </a:lnTo>
                      <a:lnTo>
                        <a:pt x="297" y="2"/>
                      </a:lnTo>
                      <a:lnTo>
                        <a:pt x="288" y="2"/>
                      </a:lnTo>
                      <a:lnTo>
                        <a:pt x="281" y="2"/>
                      </a:lnTo>
                      <a:lnTo>
                        <a:pt x="271" y="4"/>
                      </a:lnTo>
                      <a:lnTo>
                        <a:pt x="262" y="7"/>
                      </a:lnTo>
                      <a:lnTo>
                        <a:pt x="254" y="9"/>
                      </a:lnTo>
                      <a:lnTo>
                        <a:pt x="245" y="11"/>
                      </a:lnTo>
                      <a:lnTo>
                        <a:pt x="238" y="14"/>
                      </a:lnTo>
                      <a:lnTo>
                        <a:pt x="226" y="16"/>
                      </a:lnTo>
                      <a:lnTo>
                        <a:pt x="219" y="19"/>
                      </a:lnTo>
                      <a:lnTo>
                        <a:pt x="209" y="21"/>
                      </a:lnTo>
                      <a:lnTo>
                        <a:pt x="200" y="26"/>
                      </a:lnTo>
                      <a:lnTo>
                        <a:pt x="193" y="28"/>
                      </a:lnTo>
                      <a:lnTo>
                        <a:pt x="183" y="33"/>
                      </a:lnTo>
                      <a:lnTo>
                        <a:pt x="174" y="35"/>
                      </a:lnTo>
                      <a:lnTo>
                        <a:pt x="166" y="42"/>
                      </a:lnTo>
                      <a:lnTo>
                        <a:pt x="157" y="45"/>
                      </a:lnTo>
                      <a:lnTo>
                        <a:pt x="147" y="49"/>
                      </a:lnTo>
                      <a:lnTo>
                        <a:pt x="140" y="54"/>
                      </a:lnTo>
                      <a:lnTo>
                        <a:pt x="131" y="59"/>
                      </a:lnTo>
                      <a:lnTo>
                        <a:pt x="124" y="66"/>
                      </a:lnTo>
                      <a:lnTo>
                        <a:pt x="114" y="71"/>
                      </a:lnTo>
                      <a:lnTo>
                        <a:pt x="107" y="76"/>
                      </a:lnTo>
                      <a:lnTo>
                        <a:pt x="100" y="83"/>
                      </a:lnTo>
                      <a:lnTo>
                        <a:pt x="93" y="90"/>
                      </a:lnTo>
                      <a:lnTo>
                        <a:pt x="83" y="97"/>
                      </a:lnTo>
                      <a:lnTo>
                        <a:pt x="76" y="104"/>
                      </a:lnTo>
                      <a:lnTo>
                        <a:pt x="69" y="111"/>
                      </a:lnTo>
                      <a:lnTo>
                        <a:pt x="62" y="118"/>
                      </a:lnTo>
                      <a:lnTo>
                        <a:pt x="57" y="126"/>
                      </a:lnTo>
                      <a:lnTo>
                        <a:pt x="50" y="135"/>
                      </a:lnTo>
                      <a:lnTo>
                        <a:pt x="45" y="145"/>
                      </a:lnTo>
                      <a:lnTo>
                        <a:pt x="40" y="152"/>
                      </a:lnTo>
                      <a:lnTo>
                        <a:pt x="33" y="161"/>
                      </a:lnTo>
                      <a:lnTo>
                        <a:pt x="28" y="168"/>
                      </a:lnTo>
                      <a:lnTo>
                        <a:pt x="24" y="180"/>
                      </a:lnTo>
                      <a:lnTo>
                        <a:pt x="19" y="190"/>
                      </a:lnTo>
                      <a:lnTo>
                        <a:pt x="16" y="199"/>
                      </a:lnTo>
                      <a:lnTo>
                        <a:pt x="12" y="209"/>
                      </a:lnTo>
                      <a:lnTo>
                        <a:pt x="9" y="221"/>
                      </a:lnTo>
                      <a:lnTo>
                        <a:pt x="5" y="233"/>
                      </a:lnTo>
                      <a:lnTo>
                        <a:pt x="2" y="242"/>
                      </a:lnTo>
                      <a:lnTo>
                        <a:pt x="2" y="254"/>
                      </a:lnTo>
                      <a:lnTo>
                        <a:pt x="0" y="266"/>
                      </a:lnTo>
                      <a:lnTo>
                        <a:pt x="0" y="278"/>
                      </a:lnTo>
                      <a:lnTo>
                        <a:pt x="0" y="292"/>
                      </a:lnTo>
                      <a:lnTo>
                        <a:pt x="0" y="304"/>
                      </a:lnTo>
                      <a:lnTo>
                        <a:pt x="0" y="318"/>
                      </a:lnTo>
                      <a:lnTo>
                        <a:pt x="0" y="330"/>
                      </a:lnTo>
                      <a:lnTo>
                        <a:pt x="0" y="344"/>
                      </a:lnTo>
                      <a:lnTo>
                        <a:pt x="2" y="359"/>
                      </a:lnTo>
                      <a:lnTo>
                        <a:pt x="2" y="373"/>
                      </a:lnTo>
                      <a:lnTo>
                        <a:pt x="5" y="387"/>
                      </a:lnTo>
                      <a:lnTo>
                        <a:pt x="7" y="401"/>
                      </a:lnTo>
                      <a:lnTo>
                        <a:pt x="9" y="418"/>
                      </a:lnTo>
                      <a:lnTo>
                        <a:pt x="12" y="432"/>
                      </a:lnTo>
                      <a:lnTo>
                        <a:pt x="14" y="449"/>
                      </a:lnTo>
                      <a:lnTo>
                        <a:pt x="16" y="463"/>
                      </a:lnTo>
                      <a:lnTo>
                        <a:pt x="21" y="480"/>
                      </a:lnTo>
                      <a:lnTo>
                        <a:pt x="26" y="497"/>
                      </a:lnTo>
                      <a:lnTo>
                        <a:pt x="28" y="513"/>
                      </a:lnTo>
                      <a:lnTo>
                        <a:pt x="33" y="530"/>
                      </a:lnTo>
                      <a:lnTo>
                        <a:pt x="36" y="547"/>
                      </a:lnTo>
                      <a:lnTo>
                        <a:pt x="40" y="563"/>
                      </a:lnTo>
                      <a:lnTo>
                        <a:pt x="45" y="580"/>
                      </a:lnTo>
                      <a:lnTo>
                        <a:pt x="50" y="596"/>
                      </a:lnTo>
                      <a:lnTo>
                        <a:pt x="52" y="613"/>
                      </a:lnTo>
                      <a:lnTo>
                        <a:pt x="59" y="632"/>
                      </a:lnTo>
                      <a:lnTo>
                        <a:pt x="64" y="649"/>
                      </a:lnTo>
                      <a:lnTo>
                        <a:pt x="69" y="665"/>
                      </a:lnTo>
                      <a:lnTo>
                        <a:pt x="74" y="682"/>
                      </a:lnTo>
                      <a:lnTo>
                        <a:pt x="81" y="701"/>
                      </a:lnTo>
                      <a:lnTo>
                        <a:pt x="86" y="715"/>
                      </a:lnTo>
                      <a:lnTo>
                        <a:pt x="90" y="734"/>
                      </a:lnTo>
                      <a:lnTo>
                        <a:pt x="95" y="749"/>
                      </a:lnTo>
                      <a:lnTo>
                        <a:pt x="102" y="768"/>
                      </a:lnTo>
                      <a:lnTo>
                        <a:pt x="107" y="784"/>
                      </a:lnTo>
                      <a:lnTo>
                        <a:pt x="114" y="801"/>
                      </a:lnTo>
                      <a:lnTo>
                        <a:pt x="119" y="818"/>
                      </a:lnTo>
                      <a:lnTo>
                        <a:pt x="126" y="834"/>
                      </a:lnTo>
                      <a:lnTo>
                        <a:pt x="131" y="849"/>
                      </a:lnTo>
                      <a:lnTo>
                        <a:pt x="138" y="865"/>
                      </a:lnTo>
                      <a:lnTo>
                        <a:pt x="143" y="879"/>
                      </a:lnTo>
                      <a:lnTo>
                        <a:pt x="150" y="896"/>
                      </a:lnTo>
                      <a:lnTo>
                        <a:pt x="155" y="910"/>
                      </a:lnTo>
                      <a:lnTo>
                        <a:pt x="159" y="925"/>
                      </a:lnTo>
                      <a:lnTo>
                        <a:pt x="166" y="939"/>
                      </a:lnTo>
                      <a:lnTo>
                        <a:pt x="174" y="953"/>
                      </a:lnTo>
                      <a:lnTo>
                        <a:pt x="178" y="967"/>
                      </a:lnTo>
                      <a:lnTo>
                        <a:pt x="185" y="979"/>
                      </a:lnTo>
                      <a:lnTo>
                        <a:pt x="190" y="991"/>
                      </a:lnTo>
                      <a:lnTo>
                        <a:pt x="197" y="1006"/>
                      </a:lnTo>
                      <a:lnTo>
                        <a:pt x="204" y="1017"/>
                      </a:lnTo>
                      <a:lnTo>
                        <a:pt x="209" y="1029"/>
                      </a:lnTo>
                      <a:lnTo>
                        <a:pt x="216" y="1041"/>
                      </a:lnTo>
                      <a:lnTo>
                        <a:pt x="224" y="1051"/>
                      </a:lnTo>
                      <a:lnTo>
                        <a:pt x="228" y="1063"/>
                      </a:lnTo>
                      <a:lnTo>
                        <a:pt x="233" y="1072"/>
                      </a:lnTo>
                      <a:lnTo>
                        <a:pt x="238" y="1079"/>
                      </a:lnTo>
                      <a:lnTo>
                        <a:pt x="245" y="1089"/>
                      </a:lnTo>
                      <a:lnTo>
                        <a:pt x="250" y="1098"/>
                      </a:lnTo>
                      <a:lnTo>
                        <a:pt x="254" y="1105"/>
                      </a:lnTo>
                      <a:lnTo>
                        <a:pt x="262" y="1113"/>
                      </a:lnTo>
                      <a:lnTo>
                        <a:pt x="266" y="1120"/>
                      </a:lnTo>
                      <a:lnTo>
                        <a:pt x="271" y="1124"/>
                      </a:lnTo>
                      <a:lnTo>
                        <a:pt x="273" y="1129"/>
                      </a:lnTo>
                      <a:lnTo>
                        <a:pt x="278" y="1134"/>
                      </a:lnTo>
                      <a:lnTo>
                        <a:pt x="283" y="1139"/>
                      </a:lnTo>
                      <a:lnTo>
                        <a:pt x="293" y="1143"/>
                      </a:lnTo>
                      <a:lnTo>
                        <a:pt x="302" y="1146"/>
                      </a:lnTo>
                      <a:lnTo>
                        <a:pt x="309" y="1146"/>
                      </a:lnTo>
                      <a:lnTo>
                        <a:pt x="316" y="1146"/>
                      </a:lnTo>
                      <a:lnTo>
                        <a:pt x="323" y="1143"/>
                      </a:lnTo>
                      <a:lnTo>
                        <a:pt x="333" y="1139"/>
                      </a:lnTo>
                      <a:lnTo>
                        <a:pt x="340" y="1136"/>
                      </a:lnTo>
                      <a:lnTo>
                        <a:pt x="347" y="1129"/>
                      </a:lnTo>
                      <a:lnTo>
                        <a:pt x="357" y="1124"/>
                      </a:lnTo>
                      <a:lnTo>
                        <a:pt x="364" y="1120"/>
                      </a:lnTo>
                      <a:lnTo>
                        <a:pt x="371" y="1110"/>
                      </a:lnTo>
                      <a:lnTo>
                        <a:pt x="381" y="1103"/>
                      </a:lnTo>
                      <a:lnTo>
                        <a:pt x="388" y="1096"/>
                      </a:lnTo>
                      <a:lnTo>
                        <a:pt x="397" y="1089"/>
                      </a:lnTo>
                      <a:lnTo>
                        <a:pt x="404" y="1079"/>
                      </a:lnTo>
                      <a:lnTo>
                        <a:pt x="414" y="1070"/>
                      </a:lnTo>
                      <a:lnTo>
                        <a:pt x="421" y="1060"/>
                      </a:lnTo>
                      <a:lnTo>
                        <a:pt x="431" y="1053"/>
                      </a:lnTo>
                      <a:lnTo>
                        <a:pt x="438" y="1044"/>
                      </a:lnTo>
                      <a:lnTo>
                        <a:pt x="445" y="1034"/>
                      </a:lnTo>
                      <a:lnTo>
                        <a:pt x="452" y="1027"/>
                      </a:lnTo>
                      <a:lnTo>
                        <a:pt x="461" y="1017"/>
                      </a:lnTo>
                      <a:lnTo>
                        <a:pt x="469" y="1010"/>
                      </a:lnTo>
                      <a:lnTo>
                        <a:pt x="476" y="1003"/>
                      </a:lnTo>
                      <a:lnTo>
                        <a:pt x="485" y="998"/>
                      </a:lnTo>
                      <a:lnTo>
                        <a:pt x="492" y="991"/>
                      </a:lnTo>
                      <a:lnTo>
                        <a:pt x="500" y="987"/>
                      </a:lnTo>
                      <a:lnTo>
                        <a:pt x="507" y="982"/>
                      </a:lnTo>
                      <a:lnTo>
                        <a:pt x="514" y="979"/>
                      </a:lnTo>
                      <a:lnTo>
                        <a:pt x="521" y="977"/>
                      </a:lnTo>
                      <a:lnTo>
                        <a:pt x="528" y="977"/>
                      </a:lnTo>
                      <a:lnTo>
                        <a:pt x="535" y="977"/>
                      </a:lnTo>
                      <a:lnTo>
                        <a:pt x="542" y="979"/>
                      </a:lnTo>
                      <a:lnTo>
                        <a:pt x="550" y="982"/>
                      </a:lnTo>
                      <a:lnTo>
                        <a:pt x="557" y="984"/>
                      </a:lnTo>
                      <a:lnTo>
                        <a:pt x="561" y="987"/>
                      </a:lnTo>
                      <a:lnTo>
                        <a:pt x="569" y="991"/>
                      </a:lnTo>
                      <a:lnTo>
                        <a:pt x="576" y="994"/>
                      </a:lnTo>
                      <a:lnTo>
                        <a:pt x="583" y="996"/>
                      </a:lnTo>
                      <a:lnTo>
                        <a:pt x="590" y="998"/>
                      </a:lnTo>
                      <a:lnTo>
                        <a:pt x="595" y="1001"/>
                      </a:lnTo>
                      <a:lnTo>
                        <a:pt x="602" y="1003"/>
                      </a:lnTo>
                      <a:lnTo>
                        <a:pt x="607" y="1006"/>
                      </a:lnTo>
                      <a:lnTo>
                        <a:pt x="614" y="1006"/>
                      </a:lnTo>
                      <a:lnTo>
                        <a:pt x="621" y="1006"/>
                      </a:lnTo>
                      <a:lnTo>
                        <a:pt x="628" y="1008"/>
                      </a:lnTo>
                      <a:lnTo>
                        <a:pt x="633" y="1008"/>
                      </a:lnTo>
                      <a:lnTo>
                        <a:pt x="640" y="1008"/>
                      </a:lnTo>
                      <a:lnTo>
                        <a:pt x="647" y="1008"/>
                      </a:lnTo>
                      <a:lnTo>
                        <a:pt x="654" y="1008"/>
                      </a:lnTo>
                      <a:lnTo>
                        <a:pt x="659" y="1006"/>
                      </a:lnTo>
                      <a:lnTo>
                        <a:pt x="666" y="1006"/>
                      </a:lnTo>
                      <a:lnTo>
                        <a:pt x="673" y="1003"/>
                      </a:lnTo>
                      <a:lnTo>
                        <a:pt x="680" y="1001"/>
                      </a:lnTo>
                      <a:lnTo>
                        <a:pt x="688" y="998"/>
                      </a:lnTo>
                      <a:lnTo>
                        <a:pt x="692" y="996"/>
                      </a:lnTo>
                      <a:lnTo>
                        <a:pt x="699" y="994"/>
                      </a:lnTo>
                      <a:lnTo>
                        <a:pt x="709" y="991"/>
                      </a:lnTo>
                      <a:lnTo>
                        <a:pt x="716" y="984"/>
                      </a:lnTo>
                      <a:lnTo>
                        <a:pt x="723" y="982"/>
                      </a:lnTo>
                      <a:lnTo>
                        <a:pt x="730" y="975"/>
                      </a:lnTo>
                      <a:lnTo>
                        <a:pt x="737" y="972"/>
                      </a:lnTo>
                      <a:lnTo>
                        <a:pt x="745" y="965"/>
                      </a:lnTo>
                      <a:lnTo>
                        <a:pt x="754" y="958"/>
                      </a:lnTo>
                      <a:lnTo>
                        <a:pt x="761" y="951"/>
                      </a:lnTo>
                      <a:lnTo>
                        <a:pt x="771" y="944"/>
                      </a:lnTo>
                      <a:lnTo>
                        <a:pt x="773" y="939"/>
                      </a:lnTo>
                      <a:lnTo>
                        <a:pt x="778" y="934"/>
                      </a:lnTo>
                      <a:lnTo>
                        <a:pt x="783" y="929"/>
                      </a:lnTo>
                      <a:lnTo>
                        <a:pt x="787" y="925"/>
                      </a:lnTo>
                      <a:lnTo>
                        <a:pt x="792" y="918"/>
                      </a:lnTo>
                      <a:lnTo>
                        <a:pt x="797" y="910"/>
                      </a:lnTo>
                      <a:lnTo>
                        <a:pt x="799" y="903"/>
                      </a:lnTo>
                      <a:lnTo>
                        <a:pt x="806" y="896"/>
                      </a:lnTo>
                      <a:lnTo>
                        <a:pt x="811" y="887"/>
                      </a:lnTo>
                      <a:lnTo>
                        <a:pt x="816" y="877"/>
                      </a:lnTo>
                      <a:lnTo>
                        <a:pt x="821" y="870"/>
                      </a:lnTo>
                      <a:lnTo>
                        <a:pt x="826" y="860"/>
                      </a:lnTo>
                      <a:lnTo>
                        <a:pt x="830" y="849"/>
                      </a:lnTo>
                      <a:lnTo>
                        <a:pt x="835" y="839"/>
                      </a:lnTo>
                      <a:lnTo>
                        <a:pt x="840" y="830"/>
                      </a:lnTo>
                      <a:lnTo>
                        <a:pt x="847" y="820"/>
                      </a:lnTo>
                      <a:lnTo>
                        <a:pt x="852" y="808"/>
                      </a:lnTo>
                      <a:lnTo>
                        <a:pt x="856" y="796"/>
                      </a:lnTo>
                      <a:lnTo>
                        <a:pt x="861" y="787"/>
                      </a:lnTo>
                      <a:lnTo>
                        <a:pt x="866" y="775"/>
                      </a:lnTo>
                      <a:lnTo>
                        <a:pt x="871" y="761"/>
                      </a:lnTo>
                      <a:lnTo>
                        <a:pt x="875" y="749"/>
                      </a:lnTo>
                      <a:lnTo>
                        <a:pt x="880" y="737"/>
                      </a:lnTo>
                      <a:lnTo>
                        <a:pt x="885" y="725"/>
                      </a:lnTo>
                      <a:lnTo>
                        <a:pt x="890" y="713"/>
                      </a:lnTo>
                      <a:lnTo>
                        <a:pt x="895" y="699"/>
                      </a:lnTo>
                      <a:lnTo>
                        <a:pt x="899" y="687"/>
                      </a:lnTo>
                      <a:lnTo>
                        <a:pt x="904" y="675"/>
                      </a:lnTo>
                      <a:lnTo>
                        <a:pt x="906" y="661"/>
                      </a:lnTo>
                      <a:lnTo>
                        <a:pt x="911" y="646"/>
                      </a:lnTo>
                      <a:lnTo>
                        <a:pt x="916" y="635"/>
                      </a:lnTo>
                      <a:lnTo>
                        <a:pt x="921" y="623"/>
                      </a:lnTo>
                      <a:lnTo>
                        <a:pt x="923" y="608"/>
                      </a:lnTo>
                      <a:lnTo>
                        <a:pt x="925" y="594"/>
                      </a:lnTo>
                      <a:lnTo>
                        <a:pt x="928" y="580"/>
                      </a:lnTo>
                      <a:lnTo>
                        <a:pt x="933" y="568"/>
                      </a:lnTo>
                      <a:lnTo>
                        <a:pt x="935" y="554"/>
                      </a:lnTo>
                      <a:lnTo>
                        <a:pt x="937" y="542"/>
                      </a:lnTo>
                      <a:lnTo>
                        <a:pt x="940" y="528"/>
                      </a:lnTo>
                      <a:lnTo>
                        <a:pt x="942" y="516"/>
                      </a:lnTo>
                      <a:lnTo>
                        <a:pt x="942" y="501"/>
                      </a:lnTo>
                      <a:lnTo>
                        <a:pt x="944" y="489"/>
                      </a:lnTo>
                      <a:lnTo>
                        <a:pt x="944" y="475"/>
                      </a:lnTo>
                      <a:lnTo>
                        <a:pt x="947" y="463"/>
                      </a:lnTo>
                      <a:lnTo>
                        <a:pt x="947" y="449"/>
                      </a:lnTo>
                      <a:lnTo>
                        <a:pt x="947" y="440"/>
                      </a:lnTo>
                      <a:lnTo>
                        <a:pt x="947" y="425"/>
                      </a:lnTo>
                      <a:lnTo>
                        <a:pt x="947" y="416"/>
                      </a:lnTo>
                      <a:lnTo>
                        <a:pt x="947" y="401"/>
                      </a:lnTo>
                      <a:lnTo>
                        <a:pt x="944" y="392"/>
                      </a:lnTo>
                      <a:lnTo>
                        <a:pt x="944" y="380"/>
                      </a:lnTo>
                      <a:lnTo>
                        <a:pt x="942" y="368"/>
                      </a:lnTo>
                      <a:lnTo>
                        <a:pt x="940" y="359"/>
                      </a:lnTo>
                      <a:lnTo>
                        <a:pt x="937" y="349"/>
                      </a:lnTo>
                      <a:lnTo>
                        <a:pt x="935" y="337"/>
                      </a:lnTo>
                      <a:lnTo>
                        <a:pt x="933" y="328"/>
                      </a:lnTo>
                      <a:lnTo>
                        <a:pt x="928" y="318"/>
                      </a:lnTo>
                      <a:lnTo>
                        <a:pt x="925" y="311"/>
                      </a:lnTo>
                      <a:lnTo>
                        <a:pt x="918" y="302"/>
                      </a:lnTo>
                      <a:lnTo>
                        <a:pt x="914" y="294"/>
                      </a:lnTo>
                      <a:lnTo>
                        <a:pt x="909" y="285"/>
                      </a:lnTo>
                      <a:lnTo>
                        <a:pt x="904" y="278"/>
                      </a:lnTo>
                      <a:lnTo>
                        <a:pt x="897" y="271"/>
                      </a:lnTo>
                      <a:lnTo>
                        <a:pt x="890" y="266"/>
                      </a:lnTo>
                      <a:lnTo>
                        <a:pt x="883" y="259"/>
                      </a:lnTo>
                      <a:lnTo>
                        <a:pt x="875" y="254"/>
                      </a:lnTo>
                      <a:lnTo>
                        <a:pt x="868" y="249"/>
                      </a:lnTo>
                      <a:lnTo>
                        <a:pt x="861" y="244"/>
                      </a:lnTo>
                      <a:lnTo>
                        <a:pt x="854" y="237"/>
                      </a:lnTo>
                      <a:lnTo>
                        <a:pt x="847" y="233"/>
                      </a:lnTo>
                      <a:lnTo>
                        <a:pt x="840" y="230"/>
                      </a:lnTo>
                      <a:lnTo>
                        <a:pt x="833" y="225"/>
                      </a:lnTo>
                      <a:lnTo>
                        <a:pt x="826" y="221"/>
                      </a:lnTo>
                      <a:lnTo>
                        <a:pt x="818" y="218"/>
                      </a:lnTo>
                      <a:lnTo>
                        <a:pt x="811" y="214"/>
                      </a:lnTo>
                      <a:lnTo>
                        <a:pt x="804" y="211"/>
                      </a:lnTo>
                      <a:lnTo>
                        <a:pt x="797" y="209"/>
                      </a:lnTo>
                      <a:lnTo>
                        <a:pt x="790" y="206"/>
                      </a:lnTo>
                      <a:lnTo>
                        <a:pt x="783" y="204"/>
                      </a:lnTo>
                      <a:lnTo>
                        <a:pt x="778" y="202"/>
                      </a:lnTo>
                      <a:lnTo>
                        <a:pt x="771" y="199"/>
                      </a:lnTo>
                      <a:lnTo>
                        <a:pt x="764" y="197"/>
                      </a:lnTo>
                      <a:lnTo>
                        <a:pt x="757" y="197"/>
                      </a:lnTo>
                      <a:lnTo>
                        <a:pt x="749" y="195"/>
                      </a:lnTo>
                      <a:lnTo>
                        <a:pt x="742" y="195"/>
                      </a:lnTo>
                      <a:lnTo>
                        <a:pt x="737" y="192"/>
                      </a:lnTo>
                      <a:lnTo>
                        <a:pt x="730" y="192"/>
                      </a:lnTo>
                      <a:lnTo>
                        <a:pt x="723" y="192"/>
                      </a:lnTo>
                      <a:lnTo>
                        <a:pt x="716" y="192"/>
                      </a:lnTo>
                      <a:lnTo>
                        <a:pt x="711" y="190"/>
                      </a:lnTo>
                      <a:lnTo>
                        <a:pt x="704" y="190"/>
                      </a:lnTo>
                      <a:lnTo>
                        <a:pt x="697" y="190"/>
                      </a:lnTo>
                      <a:lnTo>
                        <a:pt x="690" y="190"/>
                      </a:lnTo>
                      <a:lnTo>
                        <a:pt x="685" y="190"/>
                      </a:lnTo>
                      <a:lnTo>
                        <a:pt x="678" y="192"/>
                      </a:lnTo>
                      <a:lnTo>
                        <a:pt x="673" y="192"/>
                      </a:lnTo>
                      <a:lnTo>
                        <a:pt x="666" y="192"/>
                      </a:lnTo>
                      <a:lnTo>
                        <a:pt x="659" y="192"/>
                      </a:lnTo>
                      <a:lnTo>
                        <a:pt x="654" y="195"/>
                      </a:lnTo>
                      <a:lnTo>
                        <a:pt x="647" y="195"/>
                      </a:lnTo>
                      <a:lnTo>
                        <a:pt x="640" y="195"/>
                      </a:lnTo>
                      <a:lnTo>
                        <a:pt x="635" y="197"/>
                      </a:lnTo>
                      <a:lnTo>
                        <a:pt x="630" y="197"/>
                      </a:lnTo>
                      <a:lnTo>
                        <a:pt x="623" y="199"/>
                      </a:lnTo>
                      <a:lnTo>
                        <a:pt x="619" y="199"/>
                      </a:lnTo>
                      <a:lnTo>
                        <a:pt x="611" y="202"/>
                      </a:lnTo>
                      <a:lnTo>
                        <a:pt x="607" y="202"/>
                      </a:lnTo>
                      <a:lnTo>
                        <a:pt x="602" y="204"/>
                      </a:lnTo>
                      <a:lnTo>
                        <a:pt x="597" y="206"/>
                      </a:lnTo>
                      <a:lnTo>
                        <a:pt x="592" y="209"/>
                      </a:lnTo>
                      <a:lnTo>
                        <a:pt x="585" y="209"/>
                      </a:lnTo>
                      <a:lnTo>
                        <a:pt x="583" y="211"/>
                      </a:lnTo>
                      <a:lnTo>
                        <a:pt x="576" y="214"/>
                      </a:lnTo>
                      <a:lnTo>
                        <a:pt x="571" y="214"/>
                      </a:lnTo>
                      <a:lnTo>
                        <a:pt x="566" y="216"/>
                      </a:lnTo>
                      <a:lnTo>
                        <a:pt x="561" y="216"/>
                      </a:lnTo>
                      <a:lnTo>
                        <a:pt x="554" y="221"/>
                      </a:lnTo>
                      <a:lnTo>
                        <a:pt x="547" y="223"/>
                      </a:lnTo>
                      <a:lnTo>
                        <a:pt x="538" y="228"/>
                      </a:lnTo>
                      <a:lnTo>
                        <a:pt x="530" y="230"/>
                      </a:lnTo>
                      <a:lnTo>
                        <a:pt x="523" y="233"/>
                      </a:lnTo>
                      <a:lnTo>
                        <a:pt x="519" y="237"/>
                      </a:lnTo>
                      <a:lnTo>
                        <a:pt x="511" y="237"/>
                      </a:lnTo>
                      <a:lnTo>
                        <a:pt x="504" y="240"/>
                      </a:lnTo>
                      <a:lnTo>
                        <a:pt x="500" y="242"/>
                      </a:lnTo>
                      <a:lnTo>
                        <a:pt x="492" y="244"/>
                      </a:lnTo>
                      <a:lnTo>
                        <a:pt x="488" y="247"/>
                      </a:lnTo>
                      <a:lnTo>
                        <a:pt x="483" y="247"/>
                      </a:lnTo>
                      <a:lnTo>
                        <a:pt x="478" y="249"/>
                      </a:lnTo>
                      <a:lnTo>
                        <a:pt x="476" y="252"/>
                      </a:lnTo>
                      <a:lnTo>
                        <a:pt x="466" y="254"/>
                      </a:lnTo>
                      <a:lnTo>
                        <a:pt x="459" y="254"/>
                      </a:lnTo>
                      <a:lnTo>
                        <a:pt x="450" y="256"/>
                      </a:lnTo>
                      <a:lnTo>
                        <a:pt x="445" y="256"/>
                      </a:lnTo>
                      <a:lnTo>
                        <a:pt x="438" y="254"/>
                      </a:lnTo>
                      <a:lnTo>
                        <a:pt x="433" y="254"/>
                      </a:lnTo>
                      <a:lnTo>
                        <a:pt x="428" y="252"/>
                      </a:lnTo>
                      <a:lnTo>
                        <a:pt x="423" y="249"/>
                      </a:lnTo>
                      <a:lnTo>
                        <a:pt x="419" y="244"/>
                      </a:lnTo>
                      <a:lnTo>
                        <a:pt x="414" y="240"/>
                      </a:lnTo>
                      <a:lnTo>
                        <a:pt x="409" y="235"/>
                      </a:lnTo>
                      <a:lnTo>
                        <a:pt x="404" y="230"/>
                      </a:lnTo>
                      <a:lnTo>
                        <a:pt x="404" y="23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59" name="Freeform 7"/>
                <p:cNvSpPr>
                  <a:spLocks/>
                </p:cNvSpPr>
                <p:nvPr/>
              </p:nvSpPr>
              <p:spPr bwMode="auto">
                <a:xfrm>
                  <a:off x="7270" y="4564"/>
                  <a:ext cx="148" cy="538"/>
                </a:xfrm>
                <a:custGeom>
                  <a:avLst/>
                  <a:gdLst/>
                  <a:ahLst/>
                  <a:cxnLst>
                    <a:cxn ang="0">
                      <a:pos x="85" y="59"/>
                    </a:cxn>
                    <a:cxn ang="0">
                      <a:pos x="57" y="93"/>
                    </a:cxn>
                    <a:cxn ang="0">
                      <a:pos x="43" y="116"/>
                    </a:cxn>
                    <a:cxn ang="0">
                      <a:pos x="31" y="135"/>
                    </a:cxn>
                    <a:cxn ang="0">
                      <a:pos x="21" y="157"/>
                    </a:cxn>
                    <a:cxn ang="0">
                      <a:pos x="14" y="181"/>
                    </a:cxn>
                    <a:cxn ang="0">
                      <a:pos x="7" y="207"/>
                    </a:cxn>
                    <a:cxn ang="0">
                      <a:pos x="2" y="233"/>
                    </a:cxn>
                    <a:cxn ang="0">
                      <a:pos x="0" y="259"/>
                    </a:cxn>
                    <a:cxn ang="0">
                      <a:pos x="0" y="288"/>
                    </a:cxn>
                    <a:cxn ang="0">
                      <a:pos x="0" y="316"/>
                    </a:cxn>
                    <a:cxn ang="0">
                      <a:pos x="2" y="349"/>
                    </a:cxn>
                    <a:cxn ang="0">
                      <a:pos x="9" y="380"/>
                    </a:cxn>
                    <a:cxn ang="0">
                      <a:pos x="16" y="414"/>
                    </a:cxn>
                    <a:cxn ang="0">
                      <a:pos x="26" y="449"/>
                    </a:cxn>
                    <a:cxn ang="0">
                      <a:pos x="36" y="485"/>
                    </a:cxn>
                    <a:cxn ang="0">
                      <a:pos x="45" y="521"/>
                    </a:cxn>
                    <a:cxn ang="0">
                      <a:pos x="57" y="556"/>
                    </a:cxn>
                    <a:cxn ang="0">
                      <a:pos x="66" y="592"/>
                    </a:cxn>
                    <a:cxn ang="0">
                      <a:pos x="76" y="625"/>
                    </a:cxn>
                    <a:cxn ang="0">
                      <a:pos x="88" y="659"/>
                    </a:cxn>
                    <a:cxn ang="0">
                      <a:pos x="100" y="687"/>
                    </a:cxn>
                    <a:cxn ang="0">
                      <a:pos x="109" y="716"/>
                    </a:cxn>
                    <a:cxn ang="0">
                      <a:pos x="121" y="742"/>
                    </a:cxn>
                    <a:cxn ang="0">
                      <a:pos x="133" y="761"/>
                    </a:cxn>
                    <a:cxn ang="0">
                      <a:pos x="157" y="792"/>
                    </a:cxn>
                    <a:cxn ang="0">
                      <a:pos x="183" y="806"/>
                    </a:cxn>
                    <a:cxn ang="0">
                      <a:pos x="209" y="799"/>
                    </a:cxn>
                    <a:cxn ang="0">
                      <a:pos x="221" y="778"/>
                    </a:cxn>
                    <a:cxn ang="0">
                      <a:pos x="226" y="749"/>
                    </a:cxn>
                    <a:cxn ang="0">
                      <a:pos x="231" y="716"/>
                    </a:cxn>
                    <a:cxn ang="0">
                      <a:pos x="231" y="673"/>
                    </a:cxn>
                    <a:cxn ang="0">
                      <a:pos x="228" y="628"/>
                    </a:cxn>
                    <a:cxn ang="0">
                      <a:pos x="226" y="575"/>
                    </a:cxn>
                    <a:cxn ang="0">
                      <a:pos x="223" y="525"/>
                    </a:cxn>
                    <a:cxn ang="0">
                      <a:pos x="221" y="468"/>
                    </a:cxn>
                    <a:cxn ang="0">
                      <a:pos x="216" y="414"/>
                    </a:cxn>
                    <a:cxn ang="0">
                      <a:pos x="214" y="359"/>
                    </a:cxn>
                    <a:cxn ang="0">
                      <a:pos x="214" y="307"/>
                    </a:cxn>
                    <a:cxn ang="0">
                      <a:pos x="214" y="257"/>
                    </a:cxn>
                    <a:cxn ang="0">
                      <a:pos x="216" y="212"/>
                    </a:cxn>
                    <a:cxn ang="0">
                      <a:pos x="223" y="171"/>
                    </a:cxn>
                    <a:cxn ang="0">
                      <a:pos x="235" y="138"/>
                    </a:cxn>
                    <a:cxn ang="0">
                      <a:pos x="245" y="109"/>
                    </a:cxn>
                    <a:cxn ang="0">
                      <a:pos x="252" y="85"/>
                    </a:cxn>
                    <a:cxn ang="0">
                      <a:pos x="257" y="64"/>
                    </a:cxn>
                    <a:cxn ang="0">
                      <a:pos x="254" y="36"/>
                    </a:cxn>
                    <a:cxn ang="0">
                      <a:pos x="243" y="12"/>
                    </a:cxn>
                    <a:cxn ang="0">
                      <a:pos x="221" y="2"/>
                    </a:cxn>
                    <a:cxn ang="0">
                      <a:pos x="195" y="0"/>
                    </a:cxn>
                    <a:cxn ang="0">
                      <a:pos x="164" y="7"/>
                    </a:cxn>
                    <a:cxn ang="0">
                      <a:pos x="133" y="21"/>
                    </a:cxn>
                    <a:cxn ang="0">
                      <a:pos x="112" y="38"/>
                    </a:cxn>
                  </a:cxnLst>
                  <a:rect l="0" t="0" r="r" b="b"/>
                  <a:pathLst>
                    <a:path w="257" h="808">
                      <a:moveTo>
                        <a:pt x="112" y="38"/>
                      </a:moveTo>
                      <a:lnTo>
                        <a:pt x="102" y="45"/>
                      </a:lnTo>
                      <a:lnTo>
                        <a:pt x="93" y="52"/>
                      </a:lnTo>
                      <a:lnTo>
                        <a:pt x="85" y="59"/>
                      </a:lnTo>
                      <a:lnTo>
                        <a:pt x="78" y="66"/>
                      </a:lnTo>
                      <a:lnTo>
                        <a:pt x="71" y="74"/>
                      </a:lnTo>
                      <a:lnTo>
                        <a:pt x="64" y="83"/>
                      </a:lnTo>
                      <a:lnTo>
                        <a:pt x="57" y="93"/>
                      </a:lnTo>
                      <a:lnTo>
                        <a:pt x="52" y="102"/>
                      </a:lnTo>
                      <a:lnTo>
                        <a:pt x="47" y="105"/>
                      </a:lnTo>
                      <a:lnTo>
                        <a:pt x="45" y="109"/>
                      </a:lnTo>
                      <a:lnTo>
                        <a:pt x="43" y="116"/>
                      </a:lnTo>
                      <a:lnTo>
                        <a:pt x="40" y="121"/>
                      </a:lnTo>
                      <a:lnTo>
                        <a:pt x="36" y="126"/>
                      </a:lnTo>
                      <a:lnTo>
                        <a:pt x="33" y="131"/>
                      </a:lnTo>
                      <a:lnTo>
                        <a:pt x="31" y="135"/>
                      </a:lnTo>
                      <a:lnTo>
                        <a:pt x="28" y="143"/>
                      </a:lnTo>
                      <a:lnTo>
                        <a:pt x="26" y="147"/>
                      </a:lnTo>
                      <a:lnTo>
                        <a:pt x="24" y="152"/>
                      </a:lnTo>
                      <a:lnTo>
                        <a:pt x="21" y="157"/>
                      </a:lnTo>
                      <a:lnTo>
                        <a:pt x="19" y="164"/>
                      </a:lnTo>
                      <a:lnTo>
                        <a:pt x="16" y="169"/>
                      </a:lnTo>
                      <a:lnTo>
                        <a:pt x="16" y="176"/>
                      </a:lnTo>
                      <a:lnTo>
                        <a:pt x="14" y="181"/>
                      </a:lnTo>
                      <a:lnTo>
                        <a:pt x="12" y="188"/>
                      </a:lnTo>
                      <a:lnTo>
                        <a:pt x="9" y="193"/>
                      </a:lnTo>
                      <a:lnTo>
                        <a:pt x="9" y="200"/>
                      </a:lnTo>
                      <a:lnTo>
                        <a:pt x="7" y="207"/>
                      </a:lnTo>
                      <a:lnTo>
                        <a:pt x="7" y="214"/>
                      </a:lnTo>
                      <a:lnTo>
                        <a:pt x="5" y="219"/>
                      </a:lnTo>
                      <a:lnTo>
                        <a:pt x="5" y="226"/>
                      </a:lnTo>
                      <a:lnTo>
                        <a:pt x="2" y="233"/>
                      </a:lnTo>
                      <a:lnTo>
                        <a:pt x="2" y="240"/>
                      </a:lnTo>
                      <a:lnTo>
                        <a:pt x="0" y="245"/>
                      </a:lnTo>
                      <a:lnTo>
                        <a:pt x="0" y="252"/>
                      </a:lnTo>
                      <a:lnTo>
                        <a:pt x="0" y="259"/>
                      </a:lnTo>
                      <a:lnTo>
                        <a:pt x="0" y="266"/>
                      </a:lnTo>
                      <a:lnTo>
                        <a:pt x="0" y="273"/>
                      </a:lnTo>
                      <a:lnTo>
                        <a:pt x="0" y="281"/>
                      </a:lnTo>
                      <a:lnTo>
                        <a:pt x="0" y="288"/>
                      </a:lnTo>
                      <a:lnTo>
                        <a:pt x="0" y="295"/>
                      </a:lnTo>
                      <a:lnTo>
                        <a:pt x="0" y="302"/>
                      </a:lnTo>
                      <a:lnTo>
                        <a:pt x="0" y="309"/>
                      </a:lnTo>
                      <a:lnTo>
                        <a:pt x="0" y="316"/>
                      </a:lnTo>
                      <a:lnTo>
                        <a:pt x="0" y="326"/>
                      </a:lnTo>
                      <a:lnTo>
                        <a:pt x="0" y="333"/>
                      </a:lnTo>
                      <a:lnTo>
                        <a:pt x="2" y="342"/>
                      </a:lnTo>
                      <a:lnTo>
                        <a:pt x="2" y="349"/>
                      </a:lnTo>
                      <a:lnTo>
                        <a:pt x="5" y="357"/>
                      </a:lnTo>
                      <a:lnTo>
                        <a:pt x="7" y="364"/>
                      </a:lnTo>
                      <a:lnTo>
                        <a:pt x="7" y="373"/>
                      </a:lnTo>
                      <a:lnTo>
                        <a:pt x="9" y="380"/>
                      </a:lnTo>
                      <a:lnTo>
                        <a:pt x="12" y="390"/>
                      </a:lnTo>
                      <a:lnTo>
                        <a:pt x="12" y="397"/>
                      </a:lnTo>
                      <a:lnTo>
                        <a:pt x="14" y="407"/>
                      </a:lnTo>
                      <a:lnTo>
                        <a:pt x="16" y="414"/>
                      </a:lnTo>
                      <a:lnTo>
                        <a:pt x="19" y="426"/>
                      </a:lnTo>
                      <a:lnTo>
                        <a:pt x="21" y="433"/>
                      </a:lnTo>
                      <a:lnTo>
                        <a:pt x="24" y="442"/>
                      </a:lnTo>
                      <a:lnTo>
                        <a:pt x="26" y="449"/>
                      </a:lnTo>
                      <a:lnTo>
                        <a:pt x="28" y="459"/>
                      </a:lnTo>
                      <a:lnTo>
                        <a:pt x="31" y="468"/>
                      </a:lnTo>
                      <a:lnTo>
                        <a:pt x="33" y="476"/>
                      </a:lnTo>
                      <a:lnTo>
                        <a:pt x="36" y="485"/>
                      </a:lnTo>
                      <a:lnTo>
                        <a:pt x="38" y="495"/>
                      </a:lnTo>
                      <a:lnTo>
                        <a:pt x="40" y="502"/>
                      </a:lnTo>
                      <a:lnTo>
                        <a:pt x="43" y="514"/>
                      </a:lnTo>
                      <a:lnTo>
                        <a:pt x="45" y="521"/>
                      </a:lnTo>
                      <a:lnTo>
                        <a:pt x="47" y="530"/>
                      </a:lnTo>
                      <a:lnTo>
                        <a:pt x="50" y="540"/>
                      </a:lnTo>
                      <a:lnTo>
                        <a:pt x="52" y="549"/>
                      </a:lnTo>
                      <a:lnTo>
                        <a:pt x="57" y="556"/>
                      </a:lnTo>
                      <a:lnTo>
                        <a:pt x="59" y="566"/>
                      </a:lnTo>
                      <a:lnTo>
                        <a:pt x="62" y="575"/>
                      </a:lnTo>
                      <a:lnTo>
                        <a:pt x="64" y="583"/>
                      </a:lnTo>
                      <a:lnTo>
                        <a:pt x="66" y="592"/>
                      </a:lnTo>
                      <a:lnTo>
                        <a:pt x="69" y="599"/>
                      </a:lnTo>
                      <a:lnTo>
                        <a:pt x="71" y="609"/>
                      </a:lnTo>
                      <a:lnTo>
                        <a:pt x="74" y="618"/>
                      </a:lnTo>
                      <a:lnTo>
                        <a:pt x="76" y="625"/>
                      </a:lnTo>
                      <a:lnTo>
                        <a:pt x="81" y="635"/>
                      </a:lnTo>
                      <a:lnTo>
                        <a:pt x="83" y="642"/>
                      </a:lnTo>
                      <a:lnTo>
                        <a:pt x="85" y="652"/>
                      </a:lnTo>
                      <a:lnTo>
                        <a:pt x="88" y="659"/>
                      </a:lnTo>
                      <a:lnTo>
                        <a:pt x="90" y="666"/>
                      </a:lnTo>
                      <a:lnTo>
                        <a:pt x="93" y="673"/>
                      </a:lnTo>
                      <a:lnTo>
                        <a:pt x="97" y="682"/>
                      </a:lnTo>
                      <a:lnTo>
                        <a:pt x="100" y="687"/>
                      </a:lnTo>
                      <a:lnTo>
                        <a:pt x="102" y="697"/>
                      </a:lnTo>
                      <a:lnTo>
                        <a:pt x="105" y="701"/>
                      </a:lnTo>
                      <a:lnTo>
                        <a:pt x="107" y="709"/>
                      </a:lnTo>
                      <a:lnTo>
                        <a:pt x="109" y="716"/>
                      </a:lnTo>
                      <a:lnTo>
                        <a:pt x="114" y="723"/>
                      </a:lnTo>
                      <a:lnTo>
                        <a:pt x="116" y="728"/>
                      </a:lnTo>
                      <a:lnTo>
                        <a:pt x="119" y="735"/>
                      </a:lnTo>
                      <a:lnTo>
                        <a:pt x="121" y="742"/>
                      </a:lnTo>
                      <a:lnTo>
                        <a:pt x="126" y="747"/>
                      </a:lnTo>
                      <a:lnTo>
                        <a:pt x="128" y="751"/>
                      </a:lnTo>
                      <a:lnTo>
                        <a:pt x="131" y="756"/>
                      </a:lnTo>
                      <a:lnTo>
                        <a:pt x="133" y="761"/>
                      </a:lnTo>
                      <a:lnTo>
                        <a:pt x="138" y="768"/>
                      </a:lnTo>
                      <a:lnTo>
                        <a:pt x="143" y="775"/>
                      </a:lnTo>
                      <a:lnTo>
                        <a:pt x="150" y="785"/>
                      </a:lnTo>
                      <a:lnTo>
                        <a:pt x="157" y="792"/>
                      </a:lnTo>
                      <a:lnTo>
                        <a:pt x="164" y="797"/>
                      </a:lnTo>
                      <a:lnTo>
                        <a:pt x="169" y="801"/>
                      </a:lnTo>
                      <a:lnTo>
                        <a:pt x="176" y="806"/>
                      </a:lnTo>
                      <a:lnTo>
                        <a:pt x="183" y="806"/>
                      </a:lnTo>
                      <a:lnTo>
                        <a:pt x="190" y="808"/>
                      </a:lnTo>
                      <a:lnTo>
                        <a:pt x="197" y="806"/>
                      </a:lnTo>
                      <a:lnTo>
                        <a:pt x="204" y="806"/>
                      </a:lnTo>
                      <a:lnTo>
                        <a:pt x="209" y="799"/>
                      </a:lnTo>
                      <a:lnTo>
                        <a:pt x="214" y="792"/>
                      </a:lnTo>
                      <a:lnTo>
                        <a:pt x="216" y="787"/>
                      </a:lnTo>
                      <a:lnTo>
                        <a:pt x="219" y="782"/>
                      </a:lnTo>
                      <a:lnTo>
                        <a:pt x="221" y="778"/>
                      </a:lnTo>
                      <a:lnTo>
                        <a:pt x="223" y="773"/>
                      </a:lnTo>
                      <a:lnTo>
                        <a:pt x="223" y="763"/>
                      </a:lnTo>
                      <a:lnTo>
                        <a:pt x="226" y="756"/>
                      </a:lnTo>
                      <a:lnTo>
                        <a:pt x="226" y="749"/>
                      </a:lnTo>
                      <a:lnTo>
                        <a:pt x="228" y="742"/>
                      </a:lnTo>
                      <a:lnTo>
                        <a:pt x="228" y="732"/>
                      </a:lnTo>
                      <a:lnTo>
                        <a:pt x="228" y="725"/>
                      </a:lnTo>
                      <a:lnTo>
                        <a:pt x="231" y="716"/>
                      </a:lnTo>
                      <a:lnTo>
                        <a:pt x="231" y="706"/>
                      </a:lnTo>
                      <a:lnTo>
                        <a:pt x="231" y="694"/>
                      </a:lnTo>
                      <a:lnTo>
                        <a:pt x="231" y="685"/>
                      </a:lnTo>
                      <a:lnTo>
                        <a:pt x="231" y="673"/>
                      </a:lnTo>
                      <a:lnTo>
                        <a:pt x="231" y="663"/>
                      </a:lnTo>
                      <a:lnTo>
                        <a:pt x="231" y="652"/>
                      </a:lnTo>
                      <a:lnTo>
                        <a:pt x="231" y="640"/>
                      </a:lnTo>
                      <a:lnTo>
                        <a:pt x="228" y="628"/>
                      </a:lnTo>
                      <a:lnTo>
                        <a:pt x="228" y="616"/>
                      </a:lnTo>
                      <a:lnTo>
                        <a:pt x="228" y="602"/>
                      </a:lnTo>
                      <a:lnTo>
                        <a:pt x="228" y="590"/>
                      </a:lnTo>
                      <a:lnTo>
                        <a:pt x="226" y="575"/>
                      </a:lnTo>
                      <a:lnTo>
                        <a:pt x="226" y="564"/>
                      </a:lnTo>
                      <a:lnTo>
                        <a:pt x="226" y="552"/>
                      </a:lnTo>
                      <a:lnTo>
                        <a:pt x="223" y="537"/>
                      </a:lnTo>
                      <a:lnTo>
                        <a:pt x="223" y="525"/>
                      </a:lnTo>
                      <a:lnTo>
                        <a:pt x="223" y="511"/>
                      </a:lnTo>
                      <a:lnTo>
                        <a:pt x="221" y="497"/>
                      </a:lnTo>
                      <a:lnTo>
                        <a:pt x="221" y="483"/>
                      </a:lnTo>
                      <a:lnTo>
                        <a:pt x="221" y="468"/>
                      </a:lnTo>
                      <a:lnTo>
                        <a:pt x="219" y="457"/>
                      </a:lnTo>
                      <a:lnTo>
                        <a:pt x="219" y="442"/>
                      </a:lnTo>
                      <a:lnTo>
                        <a:pt x="216" y="428"/>
                      </a:lnTo>
                      <a:lnTo>
                        <a:pt x="216" y="414"/>
                      </a:lnTo>
                      <a:lnTo>
                        <a:pt x="216" y="402"/>
                      </a:lnTo>
                      <a:lnTo>
                        <a:pt x="216" y="388"/>
                      </a:lnTo>
                      <a:lnTo>
                        <a:pt x="214" y="373"/>
                      </a:lnTo>
                      <a:lnTo>
                        <a:pt x="214" y="359"/>
                      </a:lnTo>
                      <a:lnTo>
                        <a:pt x="214" y="347"/>
                      </a:lnTo>
                      <a:lnTo>
                        <a:pt x="214" y="333"/>
                      </a:lnTo>
                      <a:lnTo>
                        <a:pt x="214" y="319"/>
                      </a:lnTo>
                      <a:lnTo>
                        <a:pt x="214" y="307"/>
                      </a:lnTo>
                      <a:lnTo>
                        <a:pt x="214" y="295"/>
                      </a:lnTo>
                      <a:lnTo>
                        <a:pt x="214" y="281"/>
                      </a:lnTo>
                      <a:lnTo>
                        <a:pt x="214" y="269"/>
                      </a:lnTo>
                      <a:lnTo>
                        <a:pt x="214" y="257"/>
                      </a:lnTo>
                      <a:lnTo>
                        <a:pt x="214" y="245"/>
                      </a:lnTo>
                      <a:lnTo>
                        <a:pt x="214" y="233"/>
                      </a:lnTo>
                      <a:lnTo>
                        <a:pt x="216" y="221"/>
                      </a:lnTo>
                      <a:lnTo>
                        <a:pt x="216" y="212"/>
                      </a:lnTo>
                      <a:lnTo>
                        <a:pt x="219" y="200"/>
                      </a:lnTo>
                      <a:lnTo>
                        <a:pt x="221" y="190"/>
                      </a:lnTo>
                      <a:lnTo>
                        <a:pt x="221" y="181"/>
                      </a:lnTo>
                      <a:lnTo>
                        <a:pt x="223" y="171"/>
                      </a:lnTo>
                      <a:lnTo>
                        <a:pt x="228" y="162"/>
                      </a:lnTo>
                      <a:lnTo>
                        <a:pt x="228" y="152"/>
                      </a:lnTo>
                      <a:lnTo>
                        <a:pt x="231" y="145"/>
                      </a:lnTo>
                      <a:lnTo>
                        <a:pt x="235" y="138"/>
                      </a:lnTo>
                      <a:lnTo>
                        <a:pt x="238" y="131"/>
                      </a:lnTo>
                      <a:lnTo>
                        <a:pt x="240" y="124"/>
                      </a:lnTo>
                      <a:lnTo>
                        <a:pt x="243" y="116"/>
                      </a:lnTo>
                      <a:lnTo>
                        <a:pt x="245" y="109"/>
                      </a:lnTo>
                      <a:lnTo>
                        <a:pt x="247" y="102"/>
                      </a:lnTo>
                      <a:lnTo>
                        <a:pt x="250" y="97"/>
                      </a:lnTo>
                      <a:lnTo>
                        <a:pt x="252" y="90"/>
                      </a:lnTo>
                      <a:lnTo>
                        <a:pt x="252" y="85"/>
                      </a:lnTo>
                      <a:lnTo>
                        <a:pt x="254" y="81"/>
                      </a:lnTo>
                      <a:lnTo>
                        <a:pt x="254" y="74"/>
                      </a:lnTo>
                      <a:lnTo>
                        <a:pt x="254" y="69"/>
                      </a:lnTo>
                      <a:lnTo>
                        <a:pt x="257" y="64"/>
                      </a:lnTo>
                      <a:lnTo>
                        <a:pt x="257" y="59"/>
                      </a:lnTo>
                      <a:lnTo>
                        <a:pt x="257" y="50"/>
                      </a:lnTo>
                      <a:lnTo>
                        <a:pt x="257" y="43"/>
                      </a:lnTo>
                      <a:lnTo>
                        <a:pt x="254" y="36"/>
                      </a:lnTo>
                      <a:lnTo>
                        <a:pt x="252" y="28"/>
                      </a:lnTo>
                      <a:lnTo>
                        <a:pt x="250" y="21"/>
                      </a:lnTo>
                      <a:lnTo>
                        <a:pt x="247" y="17"/>
                      </a:lnTo>
                      <a:lnTo>
                        <a:pt x="243" y="12"/>
                      </a:lnTo>
                      <a:lnTo>
                        <a:pt x="238" y="9"/>
                      </a:lnTo>
                      <a:lnTo>
                        <a:pt x="233" y="7"/>
                      </a:lnTo>
                      <a:lnTo>
                        <a:pt x="228" y="5"/>
                      </a:lnTo>
                      <a:lnTo>
                        <a:pt x="221" y="2"/>
                      </a:lnTo>
                      <a:lnTo>
                        <a:pt x="214" y="2"/>
                      </a:lnTo>
                      <a:lnTo>
                        <a:pt x="207" y="0"/>
                      </a:lnTo>
                      <a:lnTo>
                        <a:pt x="202" y="0"/>
                      </a:lnTo>
                      <a:lnTo>
                        <a:pt x="195" y="0"/>
                      </a:lnTo>
                      <a:lnTo>
                        <a:pt x="188" y="2"/>
                      </a:lnTo>
                      <a:lnTo>
                        <a:pt x="181" y="2"/>
                      </a:lnTo>
                      <a:lnTo>
                        <a:pt x="174" y="5"/>
                      </a:lnTo>
                      <a:lnTo>
                        <a:pt x="164" y="7"/>
                      </a:lnTo>
                      <a:lnTo>
                        <a:pt x="157" y="9"/>
                      </a:lnTo>
                      <a:lnTo>
                        <a:pt x="150" y="14"/>
                      </a:lnTo>
                      <a:lnTo>
                        <a:pt x="140" y="17"/>
                      </a:lnTo>
                      <a:lnTo>
                        <a:pt x="133" y="21"/>
                      </a:lnTo>
                      <a:lnTo>
                        <a:pt x="126" y="26"/>
                      </a:lnTo>
                      <a:lnTo>
                        <a:pt x="119" y="31"/>
                      </a:lnTo>
                      <a:lnTo>
                        <a:pt x="112" y="38"/>
                      </a:lnTo>
                      <a:lnTo>
                        <a:pt x="112" y="38"/>
                      </a:lnTo>
                      <a:close/>
                    </a:path>
                  </a:pathLst>
                </a:custGeom>
                <a:solidFill>
                  <a:srgbClr val="FF66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60" name="Freeform 8"/>
                <p:cNvSpPr>
                  <a:spLocks/>
                </p:cNvSpPr>
                <p:nvPr/>
              </p:nvSpPr>
              <p:spPr bwMode="auto">
                <a:xfrm>
                  <a:off x="5502" y="4615"/>
                  <a:ext cx="162" cy="537"/>
                </a:xfrm>
                <a:custGeom>
                  <a:avLst/>
                  <a:gdLst/>
                  <a:ahLst/>
                  <a:cxnLst>
                    <a:cxn ang="0">
                      <a:pos x="85" y="59"/>
                    </a:cxn>
                    <a:cxn ang="0">
                      <a:pos x="57" y="93"/>
                    </a:cxn>
                    <a:cxn ang="0">
                      <a:pos x="43" y="116"/>
                    </a:cxn>
                    <a:cxn ang="0">
                      <a:pos x="31" y="135"/>
                    </a:cxn>
                    <a:cxn ang="0">
                      <a:pos x="21" y="157"/>
                    </a:cxn>
                    <a:cxn ang="0">
                      <a:pos x="14" y="181"/>
                    </a:cxn>
                    <a:cxn ang="0">
                      <a:pos x="7" y="207"/>
                    </a:cxn>
                    <a:cxn ang="0">
                      <a:pos x="2" y="233"/>
                    </a:cxn>
                    <a:cxn ang="0">
                      <a:pos x="0" y="259"/>
                    </a:cxn>
                    <a:cxn ang="0">
                      <a:pos x="0" y="288"/>
                    </a:cxn>
                    <a:cxn ang="0">
                      <a:pos x="0" y="316"/>
                    </a:cxn>
                    <a:cxn ang="0">
                      <a:pos x="2" y="349"/>
                    </a:cxn>
                    <a:cxn ang="0">
                      <a:pos x="9" y="380"/>
                    </a:cxn>
                    <a:cxn ang="0">
                      <a:pos x="16" y="414"/>
                    </a:cxn>
                    <a:cxn ang="0">
                      <a:pos x="26" y="449"/>
                    </a:cxn>
                    <a:cxn ang="0">
                      <a:pos x="36" y="485"/>
                    </a:cxn>
                    <a:cxn ang="0">
                      <a:pos x="45" y="521"/>
                    </a:cxn>
                    <a:cxn ang="0">
                      <a:pos x="57" y="556"/>
                    </a:cxn>
                    <a:cxn ang="0">
                      <a:pos x="66" y="592"/>
                    </a:cxn>
                    <a:cxn ang="0">
                      <a:pos x="76" y="625"/>
                    </a:cxn>
                    <a:cxn ang="0">
                      <a:pos x="88" y="659"/>
                    </a:cxn>
                    <a:cxn ang="0">
                      <a:pos x="100" y="687"/>
                    </a:cxn>
                    <a:cxn ang="0">
                      <a:pos x="109" y="716"/>
                    </a:cxn>
                    <a:cxn ang="0">
                      <a:pos x="121" y="742"/>
                    </a:cxn>
                    <a:cxn ang="0">
                      <a:pos x="133" y="761"/>
                    </a:cxn>
                    <a:cxn ang="0">
                      <a:pos x="157" y="792"/>
                    </a:cxn>
                    <a:cxn ang="0">
                      <a:pos x="183" y="806"/>
                    </a:cxn>
                    <a:cxn ang="0">
                      <a:pos x="209" y="799"/>
                    </a:cxn>
                    <a:cxn ang="0">
                      <a:pos x="221" y="778"/>
                    </a:cxn>
                    <a:cxn ang="0">
                      <a:pos x="226" y="749"/>
                    </a:cxn>
                    <a:cxn ang="0">
                      <a:pos x="231" y="716"/>
                    </a:cxn>
                    <a:cxn ang="0">
                      <a:pos x="231" y="673"/>
                    </a:cxn>
                    <a:cxn ang="0">
                      <a:pos x="228" y="628"/>
                    </a:cxn>
                    <a:cxn ang="0">
                      <a:pos x="226" y="575"/>
                    </a:cxn>
                    <a:cxn ang="0">
                      <a:pos x="223" y="525"/>
                    </a:cxn>
                    <a:cxn ang="0">
                      <a:pos x="221" y="468"/>
                    </a:cxn>
                    <a:cxn ang="0">
                      <a:pos x="216" y="414"/>
                    </a:cxn>
                    <a:cxn ang="0">
                      <a:pos x="214" y="359"/>
                    </a:cxn>
                    <a:cxn ang="0">
                      <a:pos x="214" y="307"/>
                    </a:cxn>
                    <a:cxn ang="0">
                      <a:pos x="214" y="257"/>
                    </a:cxn>
                    <a:cxn ang="0">
                      <a:pos x="216" y="212"/>
                    </a:cxn>
                    <a:cxn ang="0">
                      <a:pos x="223" y="171"/>
                    </a:cxn>
                    <a:cxn ang="0">
                      <a:pos x="235" y="138"/>
                    </a:cxn>
                    <a:cxn ang="0">
                      <a:pos x="245" y="109"/>
                    </a:cxn>
                    <a:cxn ang="0">
                      <a:pos x="252" y="85"/>
                    </a:cxn>
                    <a:cxn ang="0">
                      <a:pos x="257" y="64"/>
                    </a:cxn>
                    <a:cxn ang="0">
                      <a:pos x="254" y="36"/>
                    </a:cxn>
                    <a:cxn ang="0">
                      <a:pos x="243" y="12"/>
                    </a:cxn>
                    <a:cxn ang="0">
                      <a:pos x="221" y="2"/>
                    </a:cxn>
                    <a:cxn ang="0">
                      <a:pos x="195" y="0"/>
                    </a:cxn>
                    <a:cxn ang="0">
                      <a:pos x="164" y="7"/>
                    </a:cxn>
                    <a:cxn ang="0">
                      <a:pos x="133" y="21"/>
                    </a:cxn>
                    <a:cxn ang="0">
                      <a:pos x="112" y="38"/>
                    </a:cxn>
                  </a:cxnLst>
                  <a:rect l="0" t="0" r="r" b="b"/>
                  <a:pathLst>
                    <a:path w="257" h="808">
                      <a:moveTo>
                        <a:pt x="112" y="38"/>
                      </a:moveTo>
                      <a:lnTo>
                        <a:pt x="102" y="45"/>
                      </a:lnTo>
                      <a:lnTo>
                        <a:pt x="93" y="52"/>
                      </a:lnTo>
                      <a:lnTo>
                        <a:pt x="85" y="59"/>
                      </a:lnTo>
                      <a:lnTo>
                        <a:pt x="78" y="66"/>
                      </a:lnTo>
                      <a:lnTo>
                        <a:pt x="71" y="74"/>
                      </a:lnTo>
                      <a:lnTo>
                        <a:pt x="64" y="83"/>
                      </a:lnTo>
                      <a:lnTo>
                        <a:pt x="57" y="93"/>
                      </a:lnTo>
                      <a:lnTo>
                        <a:pt x="52" y="102"/>
                      </a:lnTo>
                      <a:lnTo>
                        <a:pt x="47" y="105"/>
                      </a:lnTo>
                      <a:lnTo>
                        <a:pt x="45" y="109"/>
                      </a:lnTo>
                      <a:lnTo>
                        <a:pt x="43" y="116"/>
                      </a:lnTo>
                      <a:lnTo>
                        <a:pt x="40" y="121"/>
                      </a:lnTo>
                      <a:lnTo>
                        <a:pt x="36" y="126"/>
                      </a:lnTo>
                      <a:lnTo>
                        <a:pt x="33" y="131"/>
                      </a:lnTo>
                      <a:lnTo>
                        <a:pt x="31" y="135"/>
                      </a:lnTo>
                      <a:lnTo>
                        <a:pt x="28" y="143"/>
                      </a:lnTo>
                      <a:lnTo>
                        <a:pt x="26" y="147"/>
                      </a:lnTo>
                      <a:lnTo>
                        <a:pt x="24" y="152"/>
                      </a:lnTo>
                      <a:lnTo>
                        <a:pt x="21" y="157"/>
                      </a:lnTo>
                      <a:lnTo>
                        <a:pt x="19" y="164"/>
                      </a:lnTo>
                      <a:lnTo>
                        <a:pt x="16" y="169"/>
                      </a:lnTo>
                      <a:lnTo>
                        <a:pt x="16" y="176"/>
                      </a:lnTo>
                      <a:lnTo>
                        <a:pt x="14" y="181"/>
                      </a:lnTo>
                      <a:lnTo>
                        <a:pt x="12" y="188"/>
                      </a:lnTo>
                      <a:lnTo>
                        <a:pt x="9" y="193"/>
                      </a:lnTo>
                      <a:lnTo>
                        <a:pt x="9" y="200"/>
                      </a:lnTo>
                      <a:lnTo>
                        <a:pt x="7" y="207"/>
                      </a:lnTo>
                      <a:lnTo>
                        <a:pt x="7" y="214"/>
                      </a:lnTo>
                      <a:lnTo>
                        <a:pt x="5" y="219"/>
                      </a:lnTo>
                      <a:lnTo>
                        <a:pt x="5" y="226"/>
                      </a:lnTo>
                      <a:lnTo>
                        <a:pt x="2" y="233"/>
                      </a:lnTo>
                      <a:lnTo>
                        <a:pt x="2" y="240"/>
                      </a:lnTo>
                      <a:lnTo>
                        <a:pt x="0" y="245"/>
                      </a:lnTo>
                      <a:lnTo>
                        <a:pt x="0" y="252"/>
                      </a:lnTo>
                      <a:lnTo>
                        <a:pt x="0" y="259"/>
                      </a:lnTo>
                      <a:lnTo>
                        <a:pt x="0" y="266"/>
                      </a:lnTo>
                      <a:lnTo>
                        <a:pt x="0" y="273"/>
                      </a:lnTo>
                      <a:lnTo>
                        <a:pt x="0" y="281"/>
                      </a:lnTo>
                      <a:lnTo>
                        <a:pt x="0" y="288"/>
                      </a:lnTo>
                      <a:lnTo>
                        <a:pt x="0" y="295"/>
                      </a:lnTo>
                      <a:lnTo>
                        <a:pt x="0" y="302"/>
                      </a:lnTo>
                      <a:lnTo>
                        <a:pt x="0" y="309"/>
                      </a:lnTo>
                      <a:lnTo>
                        <a:pt x="0" y="316"/>
                      </a:lnTo>
                      <a:lnTo>
                        <a:pt x="0" y="326"/>
                      </a:lnTo>
                      <a:lnTo>
                        <a:pt x="0" y="333"/>
                      </a:lnTo>
                      <a:lnTo>
                        <a:pt x="2" y="342"/>
                      </a:lnTo>
                      <a:lnTo>
                        <a:pt x="2" y="349"/>
                      </a:lnTo>
                      <a:lnTo>
                        <a:pt x="5" y="357"/>
                      </a:lnTo>
                      <a:lnTo>
                        <a:pt x="7" y="364"/>
                      </a:lnTo>
                      <a:lnTo>
                        <a:pt x="7" y="373"/>
                      </a:lnTo>
                      <a:lnTo>
                        <a:pt x="9" y="380"/>
                      </a:lnTo>
                      <a:lnTo>
                        <a:pt x="12" y="390"/>
                      </a:lnTo>
                      <a:lnTo>
                        <a:pt x="12" y="397"/>
                      </a:lnTo>
                      <a:lnTo>
                        <a:pt x="14" y="407"/>
                      </a:lnTo>
                      <a:lnTo>
                        <a:pt x="16" y="414"/>
                      </a:lnTo>
                      <a:lnTo>
                        <a:pt x="19" y="426"/>
                      </a:lnTo>
                      <a:lnTo>
                        <a:pt x="21" y="433"/>
                      </a:lnTo>
                      <a:lnTo>
                        <a:pt x="24" y="442"/>
                      </a:lnTo>
                      <a:lnTo>
                        <a:pt x="26" y="449"/>
                      </a:lnTo>
                      <a:lnTo>
                        <a:pt x="28" y="459"/>
                      </a:lnTo>
                      <a:lnTo>
                        <a:pt x="31" y="468"/>
                      </a:lnTo>
                      <a:lnTo>
                        <a:pt x="33" y="476"/>
                      </a:lnTo>
                      <a:lnTo>
                        <a:pt x="36" y="485"/>
                      </a:lnTo>
                      <a:lnTo>
                        <a:pt x="38" y="495"/>
                      </a:lnTo>
                      <a:lnTo>
                        <a:pt x="40" y="502"/>
                      </a:lnTo>
                      <a:lnTo>
                        <a:pt x="43" y="514"/>
                      </a:lnTo>
                      <a:lnTo>
                        <a:pt x="45" y="521"/>
                      </a:lnTo>
                      <a:lnTo>
                        <a:pt x="47" y="530"/>
                      </a:lnTo>
                      <a:lnTo>
                        <a:pt x="50" y="540"/>
                      </a:lnTo>
                      <a:lnTo>
                        <a:pt x="52" y="549"/>
                      </a:lnTo>
                      <a:lnTo>
                        <a:pt x="57" y="556"/>
                      </a:lnTo>
                      <a:lnTo>
                        <a:pt x="59" y="566"/>
                      </a:lnTo>
                      <a:lnTo>
                        <a:pt x="62" y="575"/>
                      </a:lnTo>
                      <a:lnTo>
                        <a:pt x="64" y="583"/>
                      </a:lnTo>
                      <a:lnTo>
                        <a:pt x="66" y="592"/>
                      </a:lnTo>
                      <a:lnTo>
                        <a:pt x="69" y="599"/>
                      </a:lnTo>
                      <a:lnTo>
                        <a:pt x="71" y="609"/>
                      </a:lnTo>
                      <a:lnTo>
                        <a:pt x="74" y="618"/>
                      </a:lnTo>
                      <a:lnTo>
                        <a:pt x="76" y="625"/>
                      </a:lnTo>
                      <a:lnTo>
                        <a:pt x="81" y="635"/>
                      </a:lnTo>
                      <a:lnTo>
                        <a:pt x="83" y="642"/>
                      </a:lnTo>
                      <a:lnTo>
                        <a:pt x="85" y="652"/>
                      </a:lnTo>
                      <a:lnTo>
                        <a:pt x="88" y="659"/>
                      </a:lnTo>
                      <a:lnTo>
                        <a:pt x="90" y="666"/>
                      </a:lnTo>
                      <a:lnTo>
                        <a:pt x="93" y="673"/>
                      </a:lnTo>
                      <a:lnTo>
                        <a:pt x="97" y="682"/>
                      </a:lnTo>
                      <a:lnTo>
                        <a:pt x="100" y="687"/>
                      </a:lnTo>
                      <a:lnTo>
                        <a:pt x="102" y="697"/>
                      </a:lnTo>
                      <a:lnTo>
                        <a:pt x="105" y="701"/>
                      </a:lnTo>
                      <a:lnTo>
                        <a:pt x="107" y="709"/>
                      </a:lnTo>
                      <a:lnTo>
                        <a:pt x="109" y="716"/>
                      </a:lnTo>
                      <a:lnTo>
                        <a:pt x="114" y="723"/>
                      </a:lnTo>
                      <a:lnTo>
                        <a:pt x="116" y="728"/>
                      </a:lnTo>
                      <a:lnTo>
                        <a:pt x="119" y="735"/>
                      </a:lnTo>
                      <a:lnTo>
                        <a:pt x="121" y="742"/>
                      </a:lnTo>
                      <a:lnTo>
                        <a:pt x="126" y="747"/>
                      </a:lnTo>
                      <a:lnTo>
                        <a:pt x="128" y="751"/>
                      </a:lnTo>
                      <a:lnTo>
                        <a:pt x="131" y="756"/>
                      </a:lnTo>
                      <a:lnTo>
                        <a:pt x="133" y="761"/>
                      </a:lnTo>
                      <a:lnTo>
                        <a:pt x="138" y="768"/>
                      </a:lnTo>
                      <a:lnTo>
                        <a:pt x="143" y="775"/>
                      </a:lnTo>
                      <a:lnTo>
                        <a:pt x="150" y="785"/>
                      </a:lnTo>
                      <a:lnTo>
                        <a:pt x="157" y="792"/>
                      </a:lnTo>
                      <a:lnTo>
                        <a:pt x="164" y="797"/>
                      </a:lnTo>
                      <a:lnTo>
                        <a:pt x="169" y="801"/>
                      </a:lnTo>
                      <a:lnTo>
                        <a:pt x="176" y="806"/>
                      </a:lnTo>
                      <a:lnTo>
                        <a:pt x="183" y="806"/>
                      </a:lnTo>
                      <a:lnTo>
                        <a:pt x="190" y="808"/>
                      </a:lnTo>
                      <a:lnTo>
                        <a:pt x="197" y="806"/>
                      </a:lnTo>
                      <a:lnTo>
                        <a:pt x="204" y="806"/>
                      </a:lnTo>
                      <a:lnTo>
                        <a:pt x="209" y="799"/>
                      </a:lnTo>
                      <a:lnTo>
                        <a:pt x="214" y="792"/>
                      </a:lnTo>
                      <a:lnTo>
                        <a:pt x="216" y="787"/>
                      </a:lnTo>
                      <a:lnTo>
                        <a:pt x="219" y="782"/>
                      </a:lnTo>
                      <a:lnTo>
                        <a:pt x="221" y="778"/>
                      </a:lnTo>
                      <a:lnTo>
                        <a:pt x="223" y="773"/>
                      </a:lnTo>
                      <a:lnTo>
                        <a:pt x="223" y="763"/>
                      </a:lnTo>
                      <a:lnTo>
                        <a:pt x="226" y="756"/>
                      </a:lnTo>
                      <a:lnTo>
                        <a:pt x="226" y="749"/>
                      </a:lnTo>
                      <a:lnTo>
                        <a:pt x="228" y="742"/>
                      </a:lnTo>
                      <a:lnTo>
                        <a:pt x="228" y="732"/>
                      </a:lnTo>
                      <a:lnTo>
                        <a:pt x="228" y="725"/>
                      </a:lnTo>
                      <a:lnTo>
                        <a:pt x="231" y="716"/>
                      </a:lnTo>
                      <a:lnTo>
                        <a:pt x="231" y="706"/>
                      </a:lnTo>
                      <a:lnTo>
                        <a:pt x="231" y="694"/>
                      </a:lnTo>
                      <a:lnTo>
                        <a:pt x="231" y="685"/>
                      </a:lnTo>
                      <a:lnTo>
                        <a:pt x="231" y="673"/>
                      </a:lnTo>
                      <a:lnTo>
                        <a:pt x="231" y="663"/>
                      </a:lnTo>
                      <a:lnTo>
                        <a:pt x="231" y="652"/>
                      </a:lnTo>
                      <a:lnTo>
                        <a:pt x="231" y="640"/>
                      </a:lnTo>
                      <a:lnTo>
                        <a:pt x="228" y="628"/>
                      </a:lnTo>
                      <a:lnTo>
                        <a:pt x="228" y="616"/>
                      </a:lnTo>
                      <a:lnTo>
                        <a:pt x="228" y="602"/>
                      </a:lnTo>
                      <a:lnTo>
                        <a:pt x="228" y="590"/>
                      </a:lnTo>
                      <a:lnTo>
                        <a:pt x="226" y="575"/>
                      </a:lnTo>
                      <a:lnTo>
                        <a:pt x="226" y="564"/>
                      </a:lnTo>
                      <a:lnTo>
                        <a:pt x="226" y="552"/>
                      </a:lnTo>
                      <a:lnTo>
                        <a:pt x="223" y="537"/>
                      </a:lnTo>
                      <a:lnTo>
                        <a:pt x="223" y="525"/>
                      </a:lnTo>
                      <a:lnTo>
                        <a:pt x="223" y="511"/>
                      </a:lnTo>
                      <a:lnTo>
                        <a:pt x="221" y="497"/>
                      </a:lnTo>
                      <a:lnTo>
                        <a:pt x="221" y="483"/>
                      </a:lnTo>
                      <a:lnTo>
                        <a:pt x="221" y="468"/>
                      </a:lnTo>
                      <a:lnTo>
                        <a:pt x="219" y="457"/>
                      </a:lnTo>
                      <a:lnTo>
                        <a:pt x="219" y="442"/>
                      </a:lnTo>
                      <a:lnTo>
                        <a:pt x="216" y="428"/>
                      </a:lnTo>
                      <a:lnTo>
                        <a:pt x="216" y="414"/>
                      </a:lnTo>
                      <a:lnTo>
                        <a:pt x="216" y="402"/>
                      </a:lnTo>
                      <a:lnTo>
                        <a:pt x="216" y="388"/>
                      </a:lnTo>
                      <a:lnTo>
                        <a:pt x="214" y="373"/>
                      </a:lnTo>
                      <a:lnTo>
                        <a:pt x="214" y="359"/>
                      </a:lnTo>
                      <a:lnTo>
                        <a:pt x="214" y="347"/>
                      </a:lnTo>
                      <a:lnTo>
                        <a:pt x="214" y="333"/>
                      </a:lnTo>
                      <a:lnTo>
                        <a:pt x="214" y="319"/>
                      </a:lnTo>
                      <a:lnTo>
                        <a:pt x="214" y="307"/>
                      </a:lnTo>
                      <a:lnTo>
                        <a:pt x="214" y="295"/>
                      </a:lnTo>
                      <a:lnTo>
                        <a:pt x="214" y="281"/>
                      </a:lnTo>
                      <a:lnTo>
                        <a:pt x="214" y="269"/>
                      </a:lnTo>
                      <a:lnTo>
                        <a:pt x="214" y="257"/>
                      </a:lnTo>
                      <a:lnTo>
                        <a:pt x="214" y="245"/>
                      </a:lnTo>
                      <a:lnTo>
                        <a:pt x="214" y="233"/>
                      </a:lnTo>
                      <a:lnTo>
                        <a:pt x="216" y="221"/>
                      </a:lnTo>
                      <a:lnTo>
                        <a:pt x="216" y="212"/>
                      </a:lnTo>
                      <a:lnTo>
                        <a:pt x="219" y="200"/>
                      </a:lnTo>
                      <a:lnTo>
                        <a:pt x="221" y="190"/>
                      </a:lnTo>
                      <a:lnTo>
                        <a:pt x="221" y="181"/>
                      </a:lnTo>
                      <a:lnTo>
                        <a:pt x="223" y="171"/>
                      </a:lnTo>
                      <a:lnTo>
                        <a:pt x="228" y="162"/>
                      </a:lnTo>
                      <a:lnTo>
                        <a:pt x="228" y="152"/>
                      </a:lnTo>
                      <a:lnTo>
                        <a:pt x="231" y="145"/>
                      </a:lnTo>
                      <a:lnTo>
                        <a:pt x="235" y="138"/>
                      </a:lnTo>
                      <a:lnTo>
                        <a:pt x="238" y="131"/>
                      </a:lnTo>
                      <a:lnTo>
                        <a:pt x="240" y="124"/>
                      </a:lnTo>
                      <a:lnTo>
                        <a:pt x="243" y="116"/>
                      </a:lnTo>
                      <a:lnTo>
                        <a:pt x="245" y="109"/>
                      </a:lnTo>
                      <a:lnTo>
                        <a:pt x="247" y="102"/>
                      </a:lnTo>
                      <a:lnTo>
                        <a:pt x="250" y="97"/>
                      </a:lnTo>
                      <a:lnTo>
                        <a:pt x="252" y="90"/>
                      </a:lnTo>
                      <a:lnTo>
                        <a:pt x="252" y="85"/>
                      </a:lnTo>
                      <a:lnTo>
                        <a:pt x="254" y="81"/>
                      </a:lnTo>
                      <a:lnTo>
                        <a:pt x="254" y="74"/>
                      </a:lnTo>
                      <a:lnTo>
                        <a:pt x="254" y="69"/>
                      </a:lnTo>
                      <a:lnTo>
                        <a:pt x="257" y="64"/>
                      </a:lnTo>
                      <a:lnTo>
                        <a:pt x="257" y="59"/>
                      </a:lnTo>
                      <a:lnTo>
                        <a:pt x="257" y="50"/>
                      </a:lnTo>
                      <a:lnTo>
                        <a:pt x="257" y="43"/>
                      </a:lnTo>
                      <a:lnTo>
                        <a:pt x="254" y="36"/>
                      </a:lnTo>
                      <a:lnTo>
                        <a:pt x="252" y="28"/>
                      </a:lnTo>
                      <a:lnTo>
                        <a:pt x="250" y="21"/>
                      </a:lnTo>
                      <a:lnTo>
                        <a:pt x="247" y="17"/>
                      </a:lnTo>
                      <a:lnTo>
                        <a:pt x="243" y="12"/>
                      </a:lnTo>
                      <a:lnTo>
                        <a:pt x="238" y="9"/>
                      </a:lnTo>
                      <a:lnTo>
                        <a:pt x="233" y="7"/>
                      </a:lnTo>
                      <a:lnTo>
                        <a:pt x="228" y="5"/>
                      </a:lnTo>
                      <a:lnTo>
                        <a:pt x="221" y="2"/>
                      </a:lnTo>
                      <a:lnTo>
                        <a:pt x="214" y="2"/>
                      </a:lnTo>
                      <a:lnTo>
                        <a:pt x="207" y="0"/>
                      </a:lnTo>
                      <a:lnTo>
                        <a:pt x="202" y="0"/>
                      </a:lnTo>
                      <a:lnTo>
                        <a:pt x="195" y="0"/>
                      </a:lnTo>
                      <a:lnTo>
                        <a:pt x="188" y="2"/>
                      </a:lnTo>
                      <a:lnTo>
                        <a:pt x="181" y="2"/>
                      </a:lnTo>
                      <a:lnTo>
                        <a:pt x="174" y="5"/>
                      </a:lnTo>
                      <a:lnTo>
                        <a:pt x="164" y="7"/>
                      </a:lnTo>
                      <a:lnTo>
                        <a:pt x="157" y="9"/>
                      </a:lnTo>
                      <a:lnTo>
                        <a:pt x="150" y="14"/>
                      </a:lnTo>
                      <a:lnTo>
                        <a:pt x="140" y="17"/>
                      </a:lnTo>
                      <a:lnTo>
                        <a:pt x="133" y="21"/>
                      </a:lnTo>
                      <a:lnTo>
                        <a:pt x="126" y="26"/>
                      </a:lnTo>
                      <a:lnTo>
                        <a:pt x="119" y="31"/>
                      </a:lnTo>
                      <a:lnTo>
                        <a:pt x="112" y="38"/>
                      </a:lnTo>
                      <a:lnTo>
                        <a:pt x="112" y="38"/>
                      </a:lnTo>
                      <a:close/>
                    </a:path>
                  </a:pathLst>
                </a:custGeom>
                <a:solidFill>
                  <a:srgbClr val="FF66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nvGrpSpPr>
                <p:cNvPr id="49161" name="Group 9"/>
                <p:cNvGrpSpPr>
                  <a:grpSpLocks/>
                </p:cNvGrpSpPr>
                <p:nvPr/>
              </p:nvGrpSpPr>
              <p:grpSpPr bwMode="auto">
                <a:xfrm>
                  <a:off x="5479" y="4459"/>
                  <a:ext cx="3682" cy="961"/>
                  <a:chOff x="5573" y="4879"/>
                  <a:chExt cx="3682" cy="961"/>
                </a:xfrm>
              </p:grpSpPr>
              <p:grpSp>
                <p:nvGrpSpPr>
                  <p:cNvPr id="49162" name="Group 10"/>
                  <p:cNvGrpSpPr>
                    <a:grpSpLocks/>
                  </p:cNvGrpSpPr>
                  <p:nvPr/>
                </p:nvGrpSpPr>
                <p:grpSpPr bwMode="auto">
                  <a:xfrm>
                    <a:off x="7348" y="4879"/>
                    <a:ext cx="853" cy="910"/>
                    <a:chOff x="7348" y="4879"/>
                    <a:chExt cx="853" cy="910"/>
                  </a:xfrm>
                </p:grpSpPr>
                <p:grpSp>
                  <p:nvGrpSpPr>
                    <p:cNvPr id="49163" name="Group 11"/>
                    <p:cNvGrpSpPr>
                      <a:grpSpLocks/>
                    </p:cNvGrpSpPr>
                    <p:nvPr/>
                  </p:nvGrpSpPr>
                  <p:grpSpPr bwMode="auto">
                    <a:xfrm>
                      <a:off x="7348" y="4879"/>
                      <a:ext cx="853" cy="910"/>
                      <a:chOff x="7348" y="4879"/>
                      <a:chExt cx="853" cy="910"/>
                    </a:xfrm>
                  </p:grpSpPr>
                  <p:sp>
                    <p:nvSpPr>
                      <p:cNvPr id="49164" name="Freeform 12"/>
                      <p:cNvSpPr>
                        <a:spLocks/>
                      </p:cNvSpPr>
                      <p:nvPr/>
                    </p:nvSpPr>
                    <p:spPr bwMode="auto">
                      <a:xfrm>
                        <a:off x="7348" y="4879"/>
                        <a:ext cx="853" cy="910"/>
                      </a:xfrm>
                      <a:custGeom>
                        <a:avLst/>
                        <a:gdLst/>
                        <a:ahLst/>
                        <a:cxnLst>
                          <a:cxn ang="0">
                            <a:pos x="621" y="26"/>
                          </a:cxn>
                          <a:cxn ang="0">
                            <a:pos x="571" y="2"/>
                          </a:cxn>
                          <a:cxn ang="0">
                            <a:pos x="521" y="0"/>
                          </a:cxn>
                          <a:cxn ang="0">
                            <a:pos x="457" y="4"/>
                          </a:cxn>
                          <a:cxn ang="0">
                            <a:pos x="374" y="28"/>
                          </a:cxn>
                          <a:cxn ang="0">
                            <a:pos x="274" y="73"/>
                          </a:cxn>
                          <a:cxn ang="0">
                            <a:pos x="183" y="126"/>
                          </a:cxn>
                          <a:cxn ang="0">
                            <a:pos x="109" y="187"/>
                          </a:cxn>
                          <a:cxn ang="0">
                            <a:pos x="55" y="256"/>
                          </a:cxn>
                          <a:cxn ang="0">
                            <a:pos x="17" y="335"/>
                          </a:cxn>
                          <a:cxn ang="0">
                            <a:pos x="0" y="423"/>
                          </a:cxn>
                          <a:cxn ang="0">
                            <a:pos x="5" y="520"/>
                          </a:cxn>
                          <a:cxn ang="0">
                            <a:pos x="36" y="627"/>
                          </a:cxn>
                          <a:cxn ang="0">
                            <a:pos x="86" y="742"/>
                          </a:cxn>
                          <a:cxn ang="0">
                            <a:pos x="131" y="853"/>
                          </a:cxn>
                          <a:cxn ang="0">
                            <a:pos x="164" y="958"/>
                          </a:cxn>
                          <a:cxn ang="0">
                            <a:pos x="195" y="1051"/>
                          </a:cxn>
                          <a:cxn ang="0">
                            <a:pos x="221" y="1132"/>
                          </a:cxn>
                          <a:cxn ang="0">
                            <a:pos x="250" y="1201"/>
                          </a:cxn>
                          <a:cxn ang="0">
                            <a:pos x="283" y="1253"/>
                          </a:cxn>
                          <a:cxn ang="0">
                            <a:pos x="324" y="1291"/>
                          </a:cxn>
                          <a:cxn ang="0">
                            <a:pos x="376" y="1315"/>
                          </a:cxn>
                          <a:cxn ang="0">
                            <a:pos x="428" y="1317"/>
                          </a:cxn>
                          <a:cxn ang="0">
                            <a:pos x="476" y="1310"/>
                          </a:cxn>
                          <a:cxn ang="0">
                            <a:pos x="523" y="1293"/>
                          </a:cxn>
                          <a:cxn ang="0">
                            <a:pos x="566" y="1274"/>
                          </a:cxn>
                          <a:cxn ang="0">
                            <a:pos x="619" y="1248"/>
                          </a:cxn>
                          <a:cxn ang="0">
                            <a:pos x="683" y="1241"/>
                          </a:cxn>
                          <a:cxn ang="0">
                            <a:pos x="740" y="1270"/>
                          </a:cxn>
                          <a:cxn ang="0">
                            <a:pos x="778" y="1289"/>
                          </a:cxn>
                          <a:cxn ang="0">
                            <a:pos x="823" y="1310"/>
                          </a:cxn>
                          <a:cxn ang="0">
                            <a:pos x="866" y="1331"/>
                          </a:cxn>
                          <a:cxn ang="0">
                            <a:pos x="909" y="1348"/>
                          </a:cxn>
                          <a:cxn ang="0">
                            <a:pos x="954" y="1362"/>
                          </a:cxn>
                          <a:cxn ang="0">
                            <a:pos x="1014" y="1362"/>
                          </a:cxn>
                          <a:cxn ang="0">
                            <a:pos x="1059" y="1339"/>
                          </a:cxn>
                          <a:cxn ang="0">
                            <a:pos x="1116" y="1298"/>
                          </a:cxn>
                          <a:cxn ang="0">
                            <a:pos x="1180" y="1239"/>
                          </a:cxn>
                          <a:cxn ang="0">
                            <a:pos x="1252" y="1158"/>
                          </a:cxn>
                          <a:cxn ang="0">
                            <a:pos x="1318" y="1063"/>
                          </a:cxn>
                          <a:cxn ang="0">
                            <a:pos x="1382" y="944"/>
                          </a:cxn>
                          <a:cxn ang="0">
                            <a:pos x="1440" y="811"/>
                          </a:cxn>
                          <a:cxn ang="0">
                            <a:pos x="1478" y="665"/>
                          </a:cxn>
                          <a:cxn ang="0">
                            <a:pos x="1487" y="537"/>
                          </a:cxn>
                          <a:cxn ang="0">
                            <a:pos x="1468" y="425"/>
                          </a:cxn>
                          <a:cxn ang="0">
                            <a:pos x="1432" y="332"/>
                          </a:cxn>
                          <a:cxn ang="0">
                            <a:pos x="1382" y="254"/>
                          </a:cxn>
                          <a:cxn ang="0">
                            <a:pos x="1325" y="190"/>
                          </a:cxn>
                          <a:cxn ang="0">
                            <a:pos x="1266" y="142"/>
                          </a:cxn>
                          <a:cxn ang="0">
                            <a:pos x="1209" y="104"/>
                          </a:cxn>
                          <a:cxn ang="0">
                            <a:pos x="1156" y="78"/>
                          </a:cxn>
                          <a:cxn ang="0">
                            <a:pos x="1102" y="59"/>
                          </a:cxn>
                          <a:cxn ang="0">
                            <a:pos x="1047" y="45"/>
                          </a:cxn>
                          <a:cxn ang="0">
                            <a:pos x="995" y="40"/>
                          </a:cxn>
                          <a:cxn ang="0">
                            <a:pos x="942" y="38"/>
                          </a:cxn>
                          <a:cxn ang="0">
                            <a:pos x="895" y="40"/>
                          </a:cxn>
                          <a:cxn ang="0">
                            <a:pos x="849" y="42"/>
                          </a:cxn>
                          <a:cxn ang="0">
                            <a:pos x="795" y="47"/>
                          </a:cxn>
                          <a:cxn ang="0">
                            <a:pos x="740" y="52"/>
                          </a:cxn>
                          <a:cxn ang="0">
                            <a:pos x="690" y="54"/>
                          </a:cxn>
                          <a:cxn ang="0">
                            <a:pos x="652" y="57"/>
                          </a:cxn>
                        </a:cxnLst>
                        <a:rect l="0" t="0" r="r" b="b"/>
                        <a:pathLst>
                          <a:path w="1487" h="1369">
                            <a:moveTo>
                              <a:pt x="652" y="57"/>
                            </a:moveTo>
                            <a:lnTo>
                              <a:pt x="650" y="54"/>
                            </a:lnTo>
                            <a:lnTo>
                              <a:pt x="647" y="49"/>
                            </a:lnTo>
                            <a:lnTo>
                              <a:pt x="642" y="45"/>
                            </a:lnTo>
                            <a:lnTo>
                              <a:pt x="638" y="38"/>
                            </a:lnTo>
                            <a:lnTo>
                              <a:pt x="633" y="33"/>
                            </a:lnTo>
                            <a:lnTo>
                              <a:pt x="628" y="28"/>
                            </a:lnTo>
                            <a:lnTo>
                              <a:pt x="621" y="26"/>
                            </a:lnTo>
                            <a:lnTo>
                              <a:pt x="616" y="21"/>
                            </a:lnTo>
                            <a:lnTo>
                              <a:pt x="609" y="16"/>
                            </a:lnTo>
                            <a:lnTo>
                              <a:pt x="602" y="14"/>
                            </a:lnTo>
                            <a:lnTo>
                              <a:pt x="595" y="11"/>
                            </a:lnTo>
                            <a:lnTo>
                              <a:pt x="585" y="9"/>
                            </a:lnTo>
                            <a:lnTo>
                              <a:pt x="581" y="4"/>
                            </a:lnTo>
                            <a:lnTo>
                              <a:pt x="576" y="4"/>
                            </a:lnTo>
                            <a:lnTo>
                              <a:pt x="571" y="2"/>
                            </a:lnTo>
                            <a:lnTo>
                              <a:pt x="564" y="2"/>
                            </a:lnTo>
                            <a:lnTo>
                              <a:pt x="559" y="2"/>
                            </a:lnTo>
                            <a:lnTo>
                              <a:pt x="554" y="0"/>
                            </a:lnTo>
                            <a:lnTo>
                              <a:pt x="547" y="0"/>
                            </a:lnTo>
                            <a:lnTo>
                              <a:pt x="542" y="0"/>
                            </a:lnTo>
                            <a:lnTo>
                              <a:pt x="535" y="0"/>
                            </a:lnTo>
                            <a:lnTo>
                              <a:pt x="528" y="0"/>
                            </a:lnTo>
                            <a:lnTo>
                              <a:pt x="521" y="0"/>
                            </a:lnTo>
                            <a:lnTo>
                              <a:pt x="514" y="0"/>
                            </a:lnTo>
                            <a:lnTo>
                              <a:pt x="507" y="0"/>
                            </a:lnTo>
                            <a:lnTo>
                              <a:pt x="497" y="0"/>
                            </a:lnTo>
                            <a:lnTo>
                              <a:pt x="490" y="2"/>
                            </a:lnTo>
                            <a:lnTo>
                              <a:pt x="483" y="2"/>
                            </a:lnTo>
                            <a:lnTo>
                              <a:pt x="473" y="2"/>
                            </a:lnTo>
                            <a:lnTo>
                              <a:pt x="464" y="4"/>
                            </a:lnTo>
                            <a:lnTo>
                              <a:pt x="457" y="4"/>
                            </a:lnTo>
                            <a:lnTo>
                              <a:pt x="447" y="9"/>
                            </a:lnTo>
                            <a:lnTo>
                              <a:pt x="438" y="9"/>
                            </a:lnTo>
                            <a:lnTo>
                              <a:pt x="428" y="11"/>
                            </a:lnTo>
                            <a:lnTo>
                              <a:pt x="416" y="14"/>
                            </a:lnTo>
                            <a:lnTo>
                              <a:pt x="407" y="19"/>
                            </a:lnTo>
                            <a:lnTo>
                              <a:pt x="395" y="21"/>
                            </a:lnTo>
                            <a:lnTo>
                              <a:pt x="385" y="26"/>
                            </a:lnTo>
                            <a:lnTo>
                              <a:pt x="374" y="28"/>
                            </a:lnTo>
                            <a:lnTo>
                              <a:pt x="364" y="35"/>
                            </a:lnTo>
                            <a:lnTo>
                              <a:pt x="350" y="40"/>
                            </a:lnTo>
                            <a:lnTo>
                              <a:pt x="338" y="45"/>
                            </a:lnTo>
                            <a:lnTo>
                              <a:pt x="326" y="49"/>
                            </a:lnTo>
                            <a:lnTo>
                              <a:pt x="314" y="57"/>
                            </a:lnTo>
                            <a:lnTo>
                              <a:pt x="300" y="61"/>
                            </a:lnTo>
                            <a:lnTo>
                              <a:pt x="288" y="66"/>
                            </a:lnTo>
                            <a:lnTo>
                              <a:pt x="274" y="73"/>
                            </a:lnTo>
                            <a:lnTo>
                              <a:pt x="262" y="78"/>
                            </a:lnTo>
                            <a:lnTo>
                              <a:pt x="250" y="85"/>
                            </a:lnTo>
                            <a:lnTo>
                              <a:pt x="238" y="92"/>
                            </a:lnTo>
                            <a:lnTo>
                              <a:pt x="228" y="99"/>
                            </a:lnTo>
                            <a:lnTo>
                              <a:pt x="217" y="107"/>
                            </a:lnTo>
                            <a:lnTo>
                              <a:pt x="205" y="111"/>
                            </a:lnTo>
                            <a:lnTo>
                              <a:pt x="195" y="118"/>
                            </a:lnTo>
                            <a:lnTo>
                              <a:pt x="183" y="126"/>
                            </a:lnTo>
                            <a:lnTo>
                              <a:pt x="174" y="133"/>
                            </a:lnTo>
                            <a:lnTo>
                              <a:pt x="164" y="140"/>
                            </a:lnTo>
                            <a:lnTo>
                              <a:pt x="155" y="149"/>
                            </a:lnTo>
                            <a:lnTo>
                              <a:pt x="145" y="156"/>
                            </a:lnTo>
                            <a:lnTo>
                              <a:pt x="136" y="164"/>
                            </a:lnTo>
                            <a:lnTo>
                              <a:pt x="126" y="171"/>
                            </a:lnTo>
                            <a:lnTo>
                              <a:pt x="119" y="180"/>
                            </a:lnTo>
                            <a:lnTo>
                              <a:pt x="109" y="187"/>
                            </a:lnTo>
                            <a:lnTo>
                              <a:pt x="102" y="197"/>
                            </a:lnTo>
                            <a:lnTo>
                              <a:pt x="95" y="204"/>
                            </a:lnTo>
                            <a:lnTo>
                              <a:pt x="86" y="211"/>
                            </a:lnTo>
                            <a:lnTo>
                              <a:pt x="78" y="221"/>
                            </a:lnTo>
                            <a:lnTo>
                              <a:pt x="74" y="230"/>
                            </a:lnTo>
                            <a:lnTo>
                              <a:pt x="64" y="237"/>
                            </a:lnTo>
                            <a:lnTo>
                              <a:pt x="59" y="247"/>
                            </a:lnTo>
                            <a:lnTo>
                              <a:pt x="55" y="256"/>
                            </a:lnTo>
                            <a:lnTo>
                              <a:pt x="48" y="266"/>
                            </a:lnTo>
                            <a:lnTo>
                              <a:pt x="43" y="275"/>
                            </a:lnTo>
                            <a:lnTo>
                              <a:pt x="38" y="285"/>
                            </a:lnTo>
                            <a:lnTo>
                              <a:pt x="33" y="294"/>
                            </a:lnTo>
                            <a:lnTo>
                              <a:pt x="29" y="306"/>
                            </a:lnTo>
                            <a:lnTo>
                              <a:pt x="24" y="316"/>
                            </a:lnTo>
                            <a:lnTo>
                              <a:pt x="21" y="325"/>
                            </a:lnTo>
                            <a:lnTo>
                              <a:pt x="17" y="335"/>
                            </a:lnTo>
                            <a:lnTo>
                              <a:pt x="14" y="347"/>
                            </a:lnTo>
                            <a:lnTo>
                              <a:pt x="12" y="356"/>
                            </a:lnTo>
                            <a:lnTo>
                              <a:pt x="7" y="366"/>
                            </a:lnTo>
                            <a:lnTo>
                              <a:pt x="5" y="378"/>
                            </a:lnTo>
                            <a:lnTo>
                              <a:pt x="5" y="390"/>
                            </a:lnTo>
                            <a:lnTo>
                              <a:pt x="2" y="399"/>
                            </a:lnTo>
                            <a:lnTo>
                              <a:pt x="0" y="411"/>
                            </a:lnTo>
                            <a:lnTo>
                              <a:pt x="0" y="423"/>
                            </a:lnTo>
                            <a:lnTo>
                              <a:pt x="0" y="435"/>
                            </a:lnTo>
                            <a:lnTo>
                              <a:pt x="0" y="447"/>
                            </a:lnTo>
                            <a:lnTo>
                              <a:pt x="0" y="459"/>
                            </a:lnTo>
                            <a:lnTo>
                              <a:pt x="0" y="470"/>
                            </a:lnTo>
                            <a:lnTo>
                              <a:pt x="2" y="482"/>
                            </a:lnTo>
                            <a:lnTo>
                              <a:pt x="2" y="494"/>
                            </a:lnTo>
                            <a:lnTo>
                              <a:pt x="5" y="506"/>
                            </a:lnTo>
                            <a:lnTo>
                              <a:pt x="5" y="520"/>
                            </a:lnTo>
                            <a:lnTo>
                              <a:pt x="7" y="532"/>
                            </a:lnTo>
                            <a:lnTo>
                              <a:pt x="12" y="544"/>
                            </a:lnTo>
                            <a:lnTo>
                              <a:pt x="14" y="558"/>
                            </a:lnTo>
                            <a:lnTo>
                              <a:pt x="17" y="570"/>
                            </a:lnTo>
                            <a:lnTo>
                              <a:pt x="21" y="585"/>
                            </a:lnTo>
                            <a:lnTo>
                              <a:pt x="24" y="599"/>
                            </a:lnTo>
                            <a:lnTo>
                              <a:pt x="29" y="613"/>
                            </a:lnTo>
                            <a:lnTo>
                              <a:pt x="36" y="627"/>
                            </a:lnTo>
                            <a:lnTo>
                              <a:pt x="40" y="642"/>
                            </a:lnTo>
                            <a:lnTo>
                              <a:pt x="45" y="656"/>
                            </a:lnTo>
                            <a:lnTo>
                              <a:pt x="52" y="670"/>
                            </a:lnTo>
                            <a:lnTo>
                              <a:pt x="57" y="684"/>
                            </a:lnTo>
                            <a:lnTo>
                              <a:pt x="67" y="699"/>
                            </a:lnTo>
                            <a:lnTo>
                              <a:pt x="71" y="713"/>
                            </a:lnTo>
                            <a:lnTo>
                              <a:pt x="78" y="730"/>
                            </a:lnTo>
                            <a:lnTo>
                              <a:pt x="86" y="742"/>
                            </a:lnTo>
                            <a:lnTo>
                              <a:pt x="90" y="758"/>
                            </a:lnTo>
                            <a:lnTo>
                              <a:pt x="98" y="770"/>
                            </a:lnTo>
                            <a:lnTo>
                              <a:pt x="105" y="787"/>
                            </a:lnTo>
                            <a:lnTo>
                              <a:pt x="109" y="799"/>
                            </a:lnTo>
                            <a:lnTo>
                              <a:pt x="114" y="813"/>
                            </a:lnTo>
                            <a:lnTo>
                              <a:pt x="119" y="827"/>
                            </a:lnTo>
                            <a:lnTo>
                              <a:pt x="124" y="841"/>
                            </a:lnTo>
                            <a:lnTo>
                              <a:pt x="131" y="853"/>
                            </a:lnTo>
                            <a:lnTo>
                              <a:pt x="136" y="868"/>
                            </a:lnTo>
                            <a:lnTo>
                              <a:pt x="140" y="882"/>
                            </a:lnTo>
                            <a:lnTo>
                              <a:pt x="145" y="894"/>
                            </a:lnTo>
                            <a:lnTo>
                              <a:pt x="148" y="908"/>
                            </a:lnTo>
                            <a:lnTo>
                              <a:pt x="155" y="920"/>
                            </a:lnTo>
                            <a:lnTo>
                              <a:pt x="157" y="932"/>
                            </a:lnTo>
                            <a:lnTo>
                              <a:pt x="162" y="946"/>
                            </a:lnTo>
                            <a:lnTo>
                              <a:pt x="164" y="958"/>
                            </a:lnTo>
                            <a:lnTo>
                              <a:pt x="169" y="970"/>
                            </a:lnTo>
                            <a:lnTo>
                              <a:pt x="174" y="982"/>
                            </a:lnTo>
                            <a:lnTo>
                              <a:pt x="176" y="994"/>
                            </a:lnTo>
                            <a:lnTo>
                              <a:pt x="181" y="1006"/>
                            </a:lnTo>
                            <a:lnTo>
                              <a:pt x="186" y="1017"/>
                            </a:lnTo>
                            <a:lnTo>
                              <a:pt x="188" y="1029"/>
                            </a:lnTo>
                            <a:lnTo>
                              <a:pt x="193" y="1039"/>
                            </a:lnTo>
                            <a:lnTo>
                              <a:pt x="195" y="1051"/>
                            </a:lnTo>
                            <a:lnTo>
                              <a:pt x="200" y="1063"/>
                            </a:lnTo>
                            <a:lnTo>
                              <a:pt x="202" y="1072"/>
                            </a:lnTo>
                            <a:lnTo>
                              <a:pt x="205" y="1082"/>
                            </a:lnTo>
                            <a:lnTo>
                              <a:pt x="209" y="1094"/>
                            </a:lnTo>
                            <a:lnTo>
                              <a:pt x="212" y="1103"/>
                            </a:lnTo>
                            <a:lnTo>
                              <a:pt x="217" y="1113"/>
                            </a:lnTo>
                            <a:lnTo>
                              <a:pt x="219" y="1122"/>
                            </a:lnTo>
                            <a:lnTo>
                              <a:pt x="221" y="1132"/>
                            </a:lnTo>
                            <a:lnTo>
                              <a:pt x="226" y="1141"/>
                            </a:lnTo>
                            <a:lnTo>
                              <a:pt x="228" y="1151"/>
                            </a:lnTo>
                            <a:lnTo>
                              <a:pt x="231" y="1160"/>
                            </a:lnTo>
                            <a:lnTo>
                              <a:pt x="236" y="1167"/>
                            </a:lnTo>
                            <a:lnTo>
                              <a:pt x="238" y="1177"/>
                            </a:lnTo>
                            <a:lnTo>
                              <a:pt x="243" y="1184"/>
                            </a:lnTo>
                            <a:lnTo>
                              <a:pt x="245" y="1193"/>
                            </a:lnTo>
                            <a:lnTo>
                              <a:pt x="250" y="1201"/>
                            </a:lnTo>
                            <a:lnTo>
                              <a:pt x="252" y="1208"/>
                            </a:lnTo>
                            <a:lnTo>
                              <a:pt x="257" y="1215"/>
                            </a:lnTo>
                            <a:lnTo>
                              <a:pt x="262" y="1222"/>
                            </a:lnTo>
                            <a:lnTo>
                              <a:pt x="264" y="1229"/>
                            </a:lnTo>
                            <a:lnTo>
                              <a:pt x="269" y="1236"/>
                            </a:lnTo>
                            <a:lnTo>
                              <a:pt x="274" y="1243"/>
                            </a:lnTo>
                            <a:lnTo>
                              <a:pt x="278" y="1248"/>
                            </a:lnTo>
                            <a:lnTo>
                              <a:pt x="283" y="1253"/>
                            </a:lnTo>
                            <a:lnTo>
                              <a:pt x="288" y="1260"/>
                            </a:lnTo>
                            <a:lnTo>
                              <a:pt x="293" y="1265"/>
                            </a:lnTo>
                            <a:lnTo>
                              <a:pt x="297" y="1272"/>
                            </a:lnTo>
                            <a:lnTo>
                              <a:pt x="302" y="1274"/>
                            </a:lnTo>
                            <a:lnTo>
                              <a:pt x="307" y="1281"/>
                            </a:lnTo>
                            <a:lnTo>
                              <a:pt x="312" y="1284"/>
                            </a:lnTo>
                            <a:lnTo>
                              <a:pt x="319" y="1289"/>
                            </a:lnTo>
                            <a:lnTo>
                              <a:pt x="324" y="1291"/>
                            </a:lnTo>
                            <a:lnTo>
                              <a:pt x="331" y="1296"/>
                            </a:lnTo>
                            <a:lnTo>
                              <a:pt x="335" y="1300"/>
                            </a:lnTo>
                            <a:lnTo>
                              <a:pt x="343" y="1303"/>
                            </a:lnTo>
                            <a:lnTo>
                              <a:pt x="350" y="1305"/>
                            </a:lnTo>
                            <a:lnTo>
                              <a:pt x="357" y="1310"/>
                            </a:lnTo>
                            <a:lnTo>
                              <a:pt x="364" y="1310"/>
                            </a:lnTo>
                            <a:lnTo>
                              <a:pt x="369" y="1312"/>
                            </a:lnTo>
                            <a:lnTo>
                              <a:pt x="376" y="1315"/>
                            </a:lnTo>
                            <a:lnTo>
                              <a:pt x="383" y="1315"/>
                            </a:lnTo>
                            <a:lnTo>
                              <a:pt x="390" y="1317"/>
                            </a:lnTo>
                            <a:lnTo>
                              <a:pt x="395" y="1317"/>
                            </a:lnTo>
                            <a:lnTo>
                              <a:pt x="402" y="1317"/>
                            </a:lnTo>
                            <a:lnTo>
                              <a:pt x="409" y="1319"/>
                            </a:lnTo>
                            <a:lnTo>
                              <a:pt x="416" y="1317"/>
                            </a:lnTo>
                            <a:lnTo>
                              <a:pt x="421" y="1317"/>
                            </a:lnTo>
                            <a:lnTo>
                              <a:pt x="428" y="1317"/>
                            </a:lnTo>
                            <a:lnTo>
                              <a:pt x="435" y="1317"/>
                            </a:lnTo>
                            <a:lnTo>
                              <a:pt x="440" y="1317"/>
                            </a:lnTo>
                            <a:lnTo>
                              <a:pt x="447" y="1317"/>
                            </a:lnTo>
                            <a:lnTo>
                              <a:pt x="452" y="1315"/>
                            </a:lnTo>
                            <a:lnTo>
                              <a:pt x="459" y="1315"/>
                            </a:lnTo>
                            <a:lnTo>
                              <a:pt x="466" y="1312"/>
                            </a:lnTo>
                            <a:lnTo>
                              <a:pt x="471" y="1310"/>
                            </a:lnTo>
                            <a:lnTo>
                              <a:pt x="476" y="1310"/>
                            </a:lnTo>
                            <a:lnTo>
                              <a:pt x="483" y="1308"/>
                            </a:lnTo>
                            <a:lnTo>
                              <a:pt x="488" y="1305"/>
                            </a:lnTo>
                            <a:lnTo>
                              <a:pt x="495" y="1305"/>
                            </a:lnTo>
                            <a:lnTo>
                              <a:pt x="500" y="1303"/>
                            </a:lnTo>
                            <a:lnTo>
                              <a:pt x="507" y="1300"/>
                            </a:lnTo>
                            <a:lnTo>
                              <a:pt x="512" y="1298"/>
                            </a:lnTo>
                            <a:lnTo>
                              <a:pt x="519" y="1296"/>
                            </a:lnTo>
                            <a:lnTo>
                              <a:pt x="523" y="1293"/>
                            </a:lnTo>
                            <a:lnTo>
                              <a:pt x="531" y="1291"/>
                            </a:lnTo>
                            <a:lnTo>
                              <a:pt x="535" y="1289"/>
                            </a:lnTo>
                            <a:lnTo>
                              <a:pt x="540" y="1286"/>
                            </a:lnTo>
                            <a:lnTo>
                              <a:pt x="545" y="1284"/>
                            </a:lnTo>
                            <a:lnTo>
                              <a:pt x="552" y="1281"/>
                            </a:lnTo>
                            <a:lnTo>
                              <a:pt x="557" y="1279"/>
                            </a:lnTo>
                            <a:lnTo>
                              <a:pt x="562" y="1277"/>
                            </a:lnTo>
                            <a:lnTo>
                              <a:pt x="566" y="1274"/>
                            </a:lnTo>
                            <a:lnTo>
                              <a:pt x="571" y="1272"/>
                            </a:lnTo>
                            <a:lnTo>
                              <a:pt x="576" y="1270"/>
                            </a:lnTo>
                            <a:lnTo>
                              <a:pt x="581" y="1267"/>
                            </a:lnTo>
                            <a:lnTo>
                              <a:pt x="585" y="1265"/>
                            </a:lnTo>
                            <a:lnTo>
                              <a:pt x="590" y="1260"/>
                            </a:lnTo>
                            <a:lnTo>
                              <a:pt x="600" y="1255"/>
                            </a:lnTo>
                            <a:lnTo>
                              <a:pt x="609" y="1253"/>
                            </a:lnTo>
                            <a:lnTo>
                              <a:pt x="619" y="1248"/>
                            </a:lnTo>
                            <a:lnTo>
                              <a:pt x="628" y="1246"/>
                            </a:lnTo>
                            <a:lnTo>
                              <a:pt x="635" y="1241"/>
                            </a:lnTo>
                            <a:lnTo>
                              <a:pt x="645" y="1241"/>
                            </a:lnTo>
                            <a:lnTo>
                              <a:pt x="652" y="1239"/>
                            </a:lnTo>
                            <a:lnTo>
                              <a:pt x="661" y="1239"/>
                            </a:lnTo>
                            <a:lnTo>
                              <a:pt x="669" y="1239"/>
                            </a:lnTo>
                            <a:lnTo>
                              <a:pt x="676" y="1239"/>
                            </a:lnTo>
                            <a:lnTo>
                              <a:pt x="683" y="1241"/>
                            </a:lnTo>
                            <a:lnTo>
                              <a:pt x="690" y="1243"/>
                            </a:lnTo>
                            <a:lnTo>
                              <a:pt x="695" y="1246"/>
                            </a:lnTo>
                            <a:lnTo>
                              <a:pt x="702" y="1251"/>
                            </a:lnTo>
                            <a:lnTo>
                              <a:pt x="709" y="1253"/>
                            </a:lnTo>
                            <a:lnTo>
                              <a:pt x="719" y="1258"/>
                            </a:lnTo>
                            <a:lnTo>
                              <a:pt x="726" y="1260"/>
                            </a:lnTo>
                            <a:lnTo>
                              <a:pt x="735" y="1267"/>
                            </a:lnTo>
                            <a:lnTo>
                              <a:pt x="740" y="1270"/>
                            </a:lnTo>
                            <a:lnTo>
                              <a:pt x="745" y="1272"/>
                            </a:lnTo>
                            <a:lnTo>
                              <a:pt x="750" y="1274"/>
                            </a:lnTo>
                            <a:lnTo>
                              <a:pt x="754" y="1277"/>
                            </a:lnTo>
                            <a:lnTo>
                              <a:pt x="759" y="1279"/>
                            </a:lnTo>
                            <a:lnTo>
                              <a:pt x="764" y="1281"/>
                            </a:lnTo>
                            <a:lnTo>
                              <a:pt x="769" y="1284"/>
                            </a:lnTo>
                            <a:lnTo>
                              <a:pt x="773" y="1286"/>
                            </a:lnTo>
                            <a:lnTo>
                              <a:pt x="778" y="1289"/>
                            </a:lnTo>
                            <a:lnTo>
                              <a:pt x="785" y="1291"/>
                            </a:lnTo>
                            <a:lnTo>
                              <a:pt x="790" y="1296"/>
                            </a:lnTo>
                            <a:lnTo>
                              <a:pt x="795" y="1298"/>
                            </a:lnTo>
                            <a:lnTo>
                              <a:pt x="802" y="1300"/>
                            </a:lnTo>
                            <a:lnTo>
                              <a:pt x="807" y="1303"/>
                            </a:lnTo>
                            <a:lnTo>
                              <a:pt x="811" y="1305"/>
                            </a:lnTo>
                            <a:lnTo>
                              <a:pt x="816" y="1308"/>
                            </a:lnTo>
                            <a:lnTo>
                              <a:pt x="823" y="1310"/>
                            </a:lnTo>
                            <a:lnTo>
                              <a:pt x="828" y="1312"/>
                            </a:lnTo>
                            <a:lnTo>
                              <a:pt x="833" y="1315"/>
                            </a:lnTo>
                            <a:lnTo>
                              <a:pt x="840" y="1319"/>
                            </a:lnTo>
                            <a:lnTo>
                              <a:pt x="845" y="1322"/>
                            </a:lnTo>
                            <a:lnTo>
                              <a:pt x="849" y="1324"/>
                            </a:lnTo>
                            <a:lnTo>
                              <a:pt x="857" y="1327"/>
                            </a:lnTo>
                            <a:lnTo>
                              <a:pt x="861" y="1329"/>
                            </a:lnTo>
                            <a:lnTo>
                              <a:pt x="866" y="1331"/>
                            </a:lnTo>
                            <a:lnTo>
                              <a:pt x="873" y="1334"/>
                            </a:lnTo>
                            <a:lnTo>
                              <a:pt x="878" y="1336"/>
                            </a:lnTo>
                            <a:lnTo>
                              <a:pt x="883" y="1339"/>
                            </a:lnTo>
                            <a:lnTo>
                              <a:pt x="890" y="1341"/>
                            </a:lnTo>
                            <a:lnTo>
                              <a:pt x="895" y="1341"/>
                            </a:lnTo>
                            <a:lnTo>
                              <a:pt x="899" y="1343"/>
                            </a:lnTo>
                            <a:lnTo>
                              <a:pt x="904" y="1346"/>
                            </a:lnTo>
                            <a:lnTo>
                              <a:pt x="909" y="1348"/>
                            </a:lnTo>
                            <a:lnTo>
                              <a:pt x="916" y="1350"/>
                            </a:lnTo>
                            <a:lnTo>
                              <a:pt x="921" y="1353"/>
                            </a:lnTo>
                            <a:lnTo>
                              <a:pt x="926" y="1355"/>
                            </a:lnTo>
                            <a:lnTo>
                              <a:pt x="930" y="1355"/>
                            </a:lnTo>
                            <a:lnTo>
                              <a:pt x="935" y="1358"/>
                            </a:lnTo>
                            <a:lnTo>
                              <a:pt x="940" y="1358"/>
                            </a:lnTo>
                            <a:lnTo>
                              <a:pt x="945" y="1360"/>
                            </a:lnTo>
                            <a:lnTo>
                              <a:pt x="954" y="1362"/>
                            </a:lnTo>
                            <a:lnTo>
                              <a:pt x="964" y="1365"/>
                            </a:lnTo>
                            <a:lnTo>
                              <a:pt x="971" y="1367"/>
                            </a:lnTo>
                            <a:lnTo>
                              <a:pt x="980" y="1369"/>
                            </a:lnTo>
                            <a:lnTo>
                              <a:pt x="987" y="1369"/>
                            </a:lnTo>
                            <a:lnTo>
                              <a:pt x="997" y="1369"/>
                            </a:lnTo>
                            <a:lnTo>
                              <a:pt x="1002" y="1367"/>
                            </a:lnTo>
                            <a:lnTo>
                              <a:pt x="1011" y="1365"/>
                            </a:lnTo>
                            <a:lnTo>
                              <a:pt x="1014" y="1362"/>
                            </a:lnTo>
                            <a:lnTo>
                              <a:pt x="1021" y="1362"/>
                            </a:lnTo>
                            <a:lnTo>
                              <a:pt x="1026" y="1358"/>
                            </a:lnTo>
                            <a:lnTo>
                              <a:pt x="1030" y="1358"/>
                            </a:lnTo>
                            <a:lnTo>
                              <a:pt x="1035" y="1353"/>
                            </a:lnTo>
                            <a:lnTo>
                              <a:pt x="1040" y="1350"/>
                            </a:lnTo>
                            <a:lnTo>
                              <a:pt x="1047" y="1348"/>
                            </a:lnTo>
                            <a:lnTo>
                              <a:pt x="1054" y="1343"/>
                            </a:lnTo>
                            <a:lnTo>
                              <a:pt x="1059" y="1339"/>
                            </a:lnTo>
                            <a:lnTo>
                              <a:pt x="1066" y="1336"/>
                            </a:lnTo>
                            <a:lnTo>
                              <a:pt x="1073" y="1331"/>
                            </a:lnTo>
                            <a:lnTo>
                              <a:pt x="1080" y="1327"/>
                            </a:lnTo>
                            <a:lnTo>
                              <a:pt x="1087" y="1322"/>
                            </a:lnTo>
                            <a:lnTo>
                              <a:pt x="1095" y="1315"/>
                            </a:lnTo>
                            <a:lnTo>
                              <a:pt x="1102" y="1310"/>
                            </a:lnTo>
                            <a:lnTo>
                              <a:pt x="1109" y="1305"/>
                            </a:lnTo>
                            <a:lnTo>
                              <a:pt x="1116" y="1298"/>
                            </a:lnTo>
                            <a:lnTo>
                              <a:pt x="1123" y="1291"/>
                            </a:lnTo>
                            <a:lnTo>
                              <a:pt x="1133" y="1284"/>
                            </a:lnTo>
                            <a:lnTo>
                              <a:pt x="1140" y="1279"/>
                            </a:lnTo>
                            <a:lnTo>
                              <a:pt x="1149" y="1272"/>
                            </a:lnTo>
                            <a:lnTo>
                              <a:pt x="1156" y="1262"/>
                            </a:lnTo>
                            <a:lnTo>
                              <a:pt x="1164" y="1255"/>
                            </a:lnTo>
                            <a:lnTo>
                              <a:pt x="1173" y="1248"/>
                            </a:lnTo>
                            <a:lnTo>
                              <a:pt x="1180" y="1239"/>
                            </a:lnTo>
                            <a:lnTo>
                              <a:pt x="1190" y="1229"/>
                            </a:lnTo>
                            <a:lnTo>
                              <a:pt x="1199" y="1220"/>
                            </a:lnTo>
                            <a:lnTo>
                              <a:pt x="1209" y="1212"/>
                            </a:lnTo>
                            <a:lnTo>
                              <a:pt x="1216" y="1201"/>
                            </a:lnTo>
                            <a:lnTo>
                              <a:pt x="1225" y="1191"/>
                            </a:lnTo>
                            <a:lnTo>
                              <a:pt x="1235" y="1182"/>
                            </a:lnTo>
                            <a:lnTo>
                              <a:pt x="1242" y="1170"/>
                            </a:lnTo>
                            <a:lnTo>
                              <a:pt x="1252" y="1158"/>
                            </a:lnTo>
                            <a:lnTo>
                              <a:pt x="1259" y="1148"/>
                            </a:lnTo>
                            <a:lnTo>
                              <a:pt x="1268" y="1136"/>
                            </a:lnTo>
                            <a:lnTo>
                              <a:pt x="1278" y="1124"/>
                            </a:lnTo>
                            <a:lnTo>
                              <a:pt x="1285" y="1113"/>
                            </a:lnTo>
                            <a:lnTo>
                              <a:pt x="1294" y="1101"/>
                            </a:lnTo>
                            <a:lnTo>
                              <a:pt x="1302" y="1086"/>
                            </a:lnTo>
                            <a:lnTo>
                              <a:pt x="1311" y="1075"/>
                            </a:lnTo>
                            <a:lnTo>
                              <a:pt x="1318" y="1063"/>
                            </a:lnTo>
                            <a:lnTo>
                              <a:pt x="1328" y="1048"/>
                            </a:lnTo>
                            <a:lnTo>
                              <a:pt x="1335" y="1034"/>
                            </a:lnTo>
                            <a:lnTo>
                              <a:pt x="1344" y="1022"/>
                            </a:lnTo>
                            <a:lnTo>
                              <a:pt x="1352" y="1006"/>
                            </a:lnTo>
                            <a:lnTo>
                              <a:pt x="1361" y="991"/>
                            </a:lnTo>
                            <a:lnTo>
                              <a:pt x="1368" y="975"/>
                            </a:lnTo>
                            <a:lnTo>
                              <a:pt x="1375" y="960"/>
                            </a:lnTo>
                            <a:lnTo>
                              <a:pt x="1382" y="944"/>
                            </a:lnTo>
                            <a:lnTo>
                              <a:pt x="1392" y="929"/>
                            </a:lnTo>
                            <a:lnTo>
                              <a:pt x="1399" y="913"/>
                            </a:lnTo>
                            <a:lnTo>
                              <a:pt x="1406" y="899"/>
                            </a:lnTo>
                            <a:lnTo>
                              <a:pt x="1411" y="879"/>
                            </a:lnTo>
                            <a:lnTo>
                              <a:pt x="1418" y="863"/>
                            </a:lnTo>
                            <a:lnTo>
                              <a:pt x="1425" y="846"/>
                            </a:lnTo>
                            <a:lnTo>
                              <a:pt x="1432" y="830"/>
                            </a:lnTo>
                            <a:lnTo>
                              <a:pt x="1440" y="811"/>
                            </a:lnTo>
                            <a:lnTo>
                              <a:pt x="1447" y="791"/>
                            </a:lnTo>
                            <a:lnTo>
                              <a:pt x="1451" y="775"/>
                            </a:lnTo>
                            <a:lnTo>
                              <a:pt x="1459" y="756"/>
                            </a:lnTo>
                            <a:lnTo>
                              <a:pt x="1463" y="737"/>
                            </a:lnTo>
                            <a:lnTo>
                              <a:pt x="1466" y="720"/>
                            </a:lnTo>
                            <a:lnTo>
                              <a:pt x="1471" y="701"/>
                            </a:lnTo>
                            <a:lnTo>
                              <a:pt x="1475" y="682"/>
                            </a:lnTo>
                            <a:lnTo>
                              <a:pt x="1478" y="665"/>
                            </a:lnTo>
                            <a:lnTo>
                              <a:pt x="1480" y="649"/>
                            </a:lnTo>
                            <a:lnTo>
                              <a:pt x="1482" y="630"/>
                            </a:lnTo>
                            <a:lnTo>
                              <a:pt x="1485" y="616"/>
                            </a:lnTo>
                            <a:lnTo>
                              <a:pt x="1485" y="599"/>
                            </a:lnTo>
                            <a:lnTo>
                              <a:pt x="1487" y="582"/>
                            </a:lnTo>
                            <a:lnTo>
                              <a:pt x="1487" y="568"/>
                            </a:lnTo>
                            <a:lnTo>
                              <a:pt x="1487" y="551"/>
                            </a:lnTo>
                            <a:lnTo>
                              <a:pt x="1487" y="537"/>
                            </a:lnTo>
                            <a:lnTo>
                              <a:pt x="1485" y="523"/>
                            </a:lnTo>
                            <a:lnTo>
                              <a:pt x="1485" y="506"/>
                            </a:lnTo>
                            <a:lnTo>
                              <a:pt x="1482" y="494"/>
                            </a:lnTo>
                            <a:lnTo>
                              <a:pt x="1480" y="480"/>
                            </a:lnTo>
                            <a:lnTo>
                              <a:pt x="1478" y="466"/>
                            </a:lnTo>
                            <a:lnTo>
                              <a:pt x="1475" y="451"/>
                            </a:lnTo>
                            <a:lnTo>
                              <a:pt x="1473" y="440"/>
                            </a:lnTo>
                            <a:lnTo>
                              <a:pt x="1468" y="425"/>
                            </a:lnTo>
                            <a:lnTo>
                              <a:pt x="1466" y="413"/>
                            </a:lnTo>
                            <a:lnTo>
                              <a:pt x="1461" y="401"/>
                            </a:lnTo>
                            <a:lnTo>
                              <a:pt x="1459" y="390"/>
                            </a:lnTo>
                            <a:lnTo>
                              <a:pt x="1451" y="378"/>
                            </a:lnTo>
                            <a:lnTo>
                              <a:pt x="1449" y="366"/>
                            </a:lnTo>
                            <a:lnTo>
                              <a:pt x="1442" y="354"/>
                            </a:lnTo>
                            <a:lnTo>
                              <a:pt x="1440" y="344"/>
                            </a:lnTo>
                            <a:lnTo>
                              <a:pt x="1432" y="332"/>
                            </a:lnTo>
                            <a:lnTo>
                              <a:pt x="1428" y="321"/>
                            </a:lnTo>
                            <a:lnTo>
                              <a:pt x="1423" y="311"/>
                            </a:lnTo>
                            <a:lnTo>
                              <a:pt x="1416" y="302"/>
                            </a:lnTo>
                            <a:lnTo>
                              <a:pt x="1409" y="292"/>
                            </a:lnTo>
                            <a:lnTo>
                              <a:pt x="1404" y="283"/>
                            </a:lnTo>
                            <a:lnTo>
                              <a:pt x="1397" y="273"/>
                            </a:lnTo>
                            <a:lnTo>
                              <a:pt x="1390" y="264"/>
                            </a:lnTo>
                            <a:lnTo>
                              <a:pt x="1382" y="254"/>
                            </a:lnTo>
                            <a:lnTo>
                              <a:pt x="1375" y="247"/>
                            </a:lnTo>
                            <a:lnTo>
                              <a:pt x="1368" y="237"/>
                            </a:lnTo>
                            <a:lnTo>
                              <a:pt x="1361" y="230"/>
                            </a:lnTo>
                            <a:lnTo>
                              <a:pt x="1354" y="221"/>
                            </a:lnTo>
                            <a:lnTo>
                              <a:pt x="1347" y="214"/>
                            </a:lnTo>
                            <a:lnTo>
                              <a:pt x="1340" y="206"/>
                            </a:lnTo>
                            <a:lnTo>
                              <a:pt x="1332" y="199"/>
                            </a:lnTo>
                            <a:lnTo>
                              <a:pt x="1325" y="190"/>
                            </a:lnTo>
                            <a:lnTo>
                              <a:pt x="1318" y="185"/>
                            </a:lnTo>
                            <a:lnTo>
                              <a:pt x="1311" y="178"/>
                            </a:lnTo>
                            <a:lnTo>
                              <a:pt x="1304" y="173"/>
                            </a:lnTo>
                            <a:lnTo>
                              <a:pt x="1294" y="166"/>
                            </a:lnTo>
                            <a:lnTo>
                              <a:pt x="1287" y="159"/>
                            </a:lnTo>
                            <a:lnTo>
                              <a:pt x="1280" y="154"/>
                            </a:lnTo>
                            <a:lnTo>
                              <a:pt x="1273" y="147"/>
                            </a:lnTo>
                            <a:lnTo>
                              <a:pt x="1266" y="142"/>
                            </a:lnTo>
                            <a:lnTo>
                              <a:pt x="1259" y="135"/>
                            </a:lnTo>
                            <a:lnTo>
                              <a:pt x="1252" y="130"/>
                            </a:lnTo>
                            <a:lnTo>
                              <a:pt x="1244" y="126"/>
                            </a:lnTo>
                            <a:lnTo>
                              <a:pt x="1235" y="121"/>
                            </a:lnTo>
                            <a:lnTo>
                              <a:pt x="1228" y="116"/>
                            </a:lnTo>
                            <a:lnTo>
                              <a:pt x="1221" y="114"/>
                            </a:lnTo>
                            <a:lnTo>
                              <a:pt x="1216" y="109"/>
                            </a:lnTo>
                            <a:lnTo>
                              <a:pt x="1209" y="104"/>
                            </a:lnTo>
                            <a:lnTo>
                              <a:pt x="1202" y="99"/>
                            </a:lnTo>
                            <a:lnTo>
                              <a:pt x="1194" y="97"/>
                            </a:lnTo>
                            <a:lnTo>
                              <a:pt x="1190" y="95"/>
                            </a:lnTo>
                            <a:lnTo>
                              <a:pt x="1183" y="90"/>
                            </a:lnTo>
                            <a:lnTo>
                              <a:pt x="1175" y="85"/>
                            </a:lnTo>
                            <a:lnTo>
                              <a:pt x="1168" y="83"/>
                            </a:lnTo>
                            <a:lnTo>
                              <a:pt x="1164" y="80"/>
                            </a:lnTo>
                            <a:lnTo>
                              <a:pt x="1156" y="78"/>
                            </a:lnTo>
                            <a:lnTo>
                              <a:pt x="1149" y="76"/>
                            </a:lnTo>
                            <a:lnTo>
                              <a:pt x="1142" y="73"/>
                            </a:lnTo>
                            <a:lnTo>
                              <a:pt x="1137" y="68"/>
                            </a:lnTo>
                            <a:lnTo>
                              <a:pt x="1130" y="66"/>
                            </a:lnTo>
                            <a:lnTo>
                              <a:pt x="1123" y="64"/>
                            </a:lnTo>
                            <a:lnTo>
                              <a:pt x="1116" y="61"/>
                            </a:lnTo>
                            <a:lnTo>
                              <a:pt x="1109" y="61"/>
                            </a:lnTo>
                            <a:lnTo>
                              <a:pt x="1102" y="59"/>
                            </a:lnTo>
                            <a:lnTo>
                              <a:pt x="1097" y="57"/>
                            </a:lnTo>
                            <a:lnTo>
                              <a:pt x="1090" y="54"/>
                            </a:lnTo>
                            <a:lnTo>
                              <a:pt x="1083" y="54"/>
                            </a:lnTo>
                            <a:lnTo>
                              <a:pt x="1076" y="52"/>
                            </a:lnTo>
                            <a:lnTo>
                              <a:pt x="1068" y="49"/>
                            </a:lnTo>
                            <a:lnTo>
                              <a:pt x="1061" y="49"/>
                            </a:lnTo>
                            <a:lnTo>
                              <a:pt x="1054" y="47"/>
                            </a:lnTo>
                            <a:lnTo>
                              <a:pt x="1047" y="45"/>
                            </a:lnTo>
                            <a:lnTo>
                              <a:pt x="1040" y="45"/>
                            </a:lnTo>
                            <a:lnTo>
                              <a:pt x="1033" y="45"/>
                            </a:lnTo>
                            <a:lnTo>
                              <a:pt x="1028" y="45"/>
                            </a:lnTo>
                            <a:lnTo>
                              <a:pt x="1021" y="42"/>
                            </a:lnTo>
                            <a:lnTo>
                              <a:pt x="1014" y="42"/>
                            </a:lnTo>
                            <a:lnTo>
                              <a:pt x="1006" y="40"/>
                            </a:lnTo>
                            <a:lnTo>
                              <a:pt x="999" y="40"/>
                            </a:lnTo>
                            <a:lnTo>
                              <a:pt x="995" y="40"/>
                            </a:lnTo>
                            <a:lnTo>
                              <a:pt x="987" y="40"/>
                            </a:lnTo>
                            <a:lnTo>
                              <a:pt x="980" y="40"/>
                            </a:lnTo>
                            <a:lnTo>
                              <a:pt x="976" y="40"/>
                            </a:lnTo>
                            <a:lnTo>
                              <a:pt x="968" y="40"/>
                            </a:lnTo>
                            <a:lnTo>
                              <a:pt x="961" y="40"/>
                            </a:lnTo>
                            <a:lnTo>
                              <a:pt x="954" y="38"/>
                            </a:lnTo>
                            <a:lnTo>
                              <a:pt x="949" y="38"/>
                            </a:lnTo>
                            <a:lnTo>
                              <a:pt x="942" y="38"/>
                            </a:lnTo>
                            <a:lnTo>
                              <a:pt x="937" y="38"/>
                            </a:lnTo>
                            <a:lnTo>
                              <a:pt x="930" y="38"/>
                            </a:lnTo>
                            <a:lnTo>
                              <a:pt x="926" y="40"/>
                            </a:lnTo>
                            <a:lnTo>
                              <a:pt x="918" y="40"/>
                            </a:lnTo>
                            <a:lnTo>
                              <a:pt x="914" y="40"/>
                            </a:lnTo>
                            <a:lnTo>
                              <a:pt x="907" y="40"/>
                            </a:lnTo>
                            <a:lnTo>
                              <a:pt x="902" y="40"/>
                            </a:lnTo>
                            <a:lnTo>
                              <a:pt x="895" y="40"/>
                            </a:lnTo>
                            <a:lnTo>
                              <a:pt x="890" y="40"/>
                            </a:lnTo>
                            <a:lnTo>
                              <a:pt x="885" y="40"/>
                            </a:lnTo>
                            <a:lnTo>
                              <a:pt x="880" y="40"/>
                            </a:lnTo>
                            <a:lnTo>
                              <a:pt x="876" y="40"/>
                            </a:lnTo>
                            <a:lnTo>
                              <a:pt x="868" y="40"/>
                            </a:lnTo>
                            <a:lnTo>
                              <a:pt x="864" y="40"/>
                            </a:lnTo>
                            <a:lnTo>
                              <a:pt x="859" y="42"/>
                            </a:lnTo>
                            <a:lnTo>
                              <a:pt x="849" y="42"/>
                            </a:lnTo>
                            <a:lnTo>
                              <a:pt x="842" y="42"/>
                            </a:lnTo>
                            <a:lnTo>
                              <a:pt x="835" y="42"/>
                            </a:lnTo>
                            <a:lnTo>
                              <a:pt x="826" y="45"/>
                            </a:lnTo>
                            <a:lnTo>
                              <a:pt x="819" y="45"/>
                            </a:lnTo>
                            <a:lnTo>
                              <a:pt x="814" y="47"/>
                            </a:lnTo>
                            <a:lnTo>
                              <a:pt x="807" y="47"/>
                            </a:lnTo>
                            <a:lnTo>
                              <a:pt x="802" y="47"/>
                            </a:lnTo>
                            <a:lnTo>
                              <a:pt x="795" y="47"/>
                            </a:lnTo>
                            <a:lnTo>
                              <a:pt x="788" y="49"/>
                            </a:lnTo>
                            <a:lnTo>
                              <a:pt x="780" y="49"/>
                            </a:lnTo>
                            <a:lnTo>
                              <a:pt x="773" y="49"/>
                            </a:lnTo>
                            <a:lnTo>
                              <a:pt x="766" y="49"/>
                            </a:lnTo>
                            <a:lnTo>
                              <a:pt x="761" y="52"/>
                            </a:lnTo>
                            <a:lnTo>
                              <a:pt x="754" y="52"/>
                            </a:lnTo>
                            <a:lnTo>
                              <a:pt x="747" y="52"/>
                            </a:lnTo>
                            <a:lnTo>
                              <a:pt x="740" y="52"/>
                            </a:lnTo>
                            <a:lnTo>
                              <a:pt x="733" y="52"/>
                            </a:lnTo>
                            <a:lnTo>
                              <a:pt x="726" y="52"/>
                            </a:lnTo>
                            <a:lnTo>
                              <a:pt x="721" y="52"/>
                            </a:lnTo>
                            <a:lnTo>
                              <a:pt x="714" y="52"/>
                            </a:lnTo>
                            <a:lnTo>
                              <a:pt x="709" y="54"/>
                            </a:lnTo>
                            <a:lnTo>
                              <a:pt x="702" y="54"/>
                            </a:lnTo>
                            <a:lnTo>
                              <a:pt x="695" y="54"/>
                            </a:lnTo>
                            <a:lnTo>
                              <a:pt x="690" y="54"/>
                            </a:lnTo>
                            <a:lnTo>
                              <a:pt x="685" y="54"/>
                            </a:lnTo>
                            <a:lnTo>
                              <a:pt x="673" y="54"/>
                            </a:lnTo>
                            <a:lnTo>
                              <a:pt x="666" y="54"/>
                            </a:lnTo>
                            <a:lnTo>
                              <a:pt x="659" y="54"/>
                            </a:lnTo>
                            <a:lnTo>
                              <a:pt x="654" y="54"/>
                            </a:lnTo>
                            <a:lnTo>
                              <a:pt x="652" y="54"/>
                            </a:lnTo>
                            <a:lnTo>
                              <a:pt x="652" y="57"/>
                            </a:lnTo>
                            <a:lnTo>
                              <a:pt x="652" y="57"/>
                            </a:lnTo>
                            <a:close/>
                          </a:path>
                        </a:pathLst>
                      </a:custGeom>
                      <a:solidFill>
                        <a:srgbClr val="D9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65" name="Freeform 13"/>
                      <p:cNvSpPr>
                        <a:spLocks/>
                      </p:cNvSpPr>
                      <p:nvPr/>
                    </p:nvSpPr>
                    <p:spPr bwMode="auto">
                      <a:xfrm>
                        <a:off x="7409" y="4919"/>
                        <a:ext cx="707" cy="844"/>
                      </a:xfrm>
                      <a:custGeom>
                        <a:avLst/>
                        <a:gdLst/>
                        <a:ahLst/>
                        <a:cxnLst>
                          <a:cxn ang="0">
                            <a:pos x="493" y="107"/>
                          </a:cxn>
                          <a:cxn ang="0">
                            <a:pos x="761" y="23"/>
                          </a:cxn>
                          <a:cxn ang="0">
                            <a:pos x="966" y="245"/>
                          </a:cxn>
                          <a:cxn ang="0">
                            <a:pos x="1012" y="693"/>
                          </a:cxn>
                          <a:cxn ang="0">
                            <a:pos x="727" y="1179"/>
                          </a:cxn>
                          <a:cxn ang="0">
                            <a:pos x="493" y="1078"/>
                          </a:cxn>
                          <a:cxn ang="0">
                            <a:pos x="292" y="1162"/>
                          </a:cxn>
                          <a:cxn ang="0">
                            <a:pos x="158" y="994"/>
                          </a:cxn>
                          <a:cxn ang="0">
                            <a:pos x="74" y="643"/>
                          </a:cxn>
                          <a:cxn ang="0">
                            <a:pos x="7" y="358"/>
                          </a:cxn>
                          <a:cxn ang="0">
                            <a:pos x="119" y="59"/>
                          </a:cxn>
                          <a:cxn ang="0">
                            <a:pos x="493" y="107"/>
                          </a:cxn>
                        </a:cxnLst>
                        <a:rect l="0" t="0" r="r" b="b"/>
                        <a:pathLst>
                          <a:path w="1052" h="1243">
                            <a:moveTo>
                              <a:pt x="493" y="107"/>
                            </a:moveTo>
                            <a:cubicBezTo>
                              <a:pt x="600" y="101"/>
                              <a:pt x="682" y="0"/>
                              <a:pt x="761" y="23"/>
                            </a:cubicBezTo>
                            <a:cubicBezTo>
                              <a:pt x="840" y="46"/>
                              <a:pt x="924" y="133"/>
                              <a:pt x="966" y="245"/>
                            </a:cubicBezTo>
                            <a:cubicBezTo>
                              <a:pt x="1008" y="357"/>
                              <a:pt x="1052" y="537"/>
                              <a:pt x="1012" y="693"/>
                            </a:cubicBezTo>
                            <a:cubicBezTo>
                              <a:pt x="972" y="849"/>
                              <a:pt x="814" y="1115"/>
                              <a:pt x="727" y="1179"/>
                            </a:cubicBezTo>
                            <a:cubicBezTo>
                              <a:pt x="640" y="1243"/>
                              <a:pt x="565" y="1081"/>
                              <a:pt x="493" y="1078"/>
                            </a:cubicBezTo>
                            <a:cubicBezTo>
                              <a:pt x="421" y="1075"/>
                              <a:pt x="348" y="1176"/>
                              <a:pt x="292" y="1162"/>
                            </a:cubicBezTo>
                            <a:cubicBezTo>
                              <a:pt x="236" y="1148"/>
                              <a:pt x="194" y="1081"/>
                              <a:pt x="158" y="994"/>
                            </a:cubicBezTo>
                            <a:cubicBezTo>
                              <a:pt x="122" y="907"/>
                              <a:pt x="99" y="749"/>
                              <a:pt x="74" y="643"/>
                            </a:cubicBezTo>
                            <a:cubicBezTo>
                              <a:pt x="49" y="537"/>
                              <a:pt x="0" y="455"/>
                              <a:pt x="7" y="358"/>
                            </a:cubicBezTo>
                            <a:cubicBezTo>
                              <a:pt x="14" y="261"/>
                              <a:pt x="38" y="101"/>
                              <a:pt x="119" y="59"/>
                            </a:cubicBezTo>
                            <a:cubicBezTo>
                              <a:pt x="200" y="17"/>
                              <a:pt x="386" y="113"/>
                              <a:pt x="493" y="107"/>
                            </a:cubicBezTo>
                            <a:close/>
                          </a:path>
                        </a:pathLst>
                      </a:custGeom>
                      <a:gradFill rotWithShape="1">
                        <a:gsLst>
                          <a:gs pos="0">
                            <a:srgbClr val="CCFFCC"/>
                          </a:gs>
                          <a:gs pos="50000">
                            <a:srgbClr val="FFFF99"/>
                          </a:gs>
                          <a:gs pos="100000">
                            <a:srgbClr val="CCFFCC"/>
                          </a:gs>
                        </a:gsLst>
                        <a:lin ang="2700000" scaled="1"/>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49166" name="Group 14"/>
                    <p:cNvGrpSpPr>
                      <a:grpSpLocks/>
                    </p:cNvGrpSpPr>
                    <p:nvPr/>
                  </p:nvGrpSpPr>
                  <p:grpSpPr bwMode="auto">
                    <a:xfrm>
                      <a:off x="7701" y="5189"/>
                      <a:ext cx="196" cy="298"/>
                      <a:chOff x="8824" y="5173"/>
                      <a:chExt cx="294" cy="470"/>
                    </a:xfrm>
                  </p:grpSpPr>
                  <p:sp>
                    <p:nvSpPr>
                      <p:cNvPr id="49167" name="AutoShape 15"/>
                      <p:cNvSpPr>
                        <a:spLocks noChangeArrowheads="1"/>
                      </p:cNvSpPr>
                      <p:nvPr/>
                    </p:nvSpPr>
                    <p:spPr bwMode="auto">
                      <a:xfrm>
                        <a:off x="8824" y="5173"/>
                        <a:ext cx="294" cy="47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49168" name="Group 16"/>
                      <p:cNvGrpSpPr>
                        <a:grpSpLocks/>
                      </p:cNvGrpSpPr>
                      <p:nvPr/>
                    </p:nvGrpSpPr>
                    <p:grpSpPr bwMode="auto">
                      <a:xfrm>
                        <a:off x="8907" y="5256"/>
                        <a:ext cx="120" cy="252"/>
                        <a:chOff x="9996" y="5224"/>
                        <a:chExt cx="204" cy="285"/>
                      </a:xfrm>
                    </p:grpSpPr>
                    <p:sp>
                      <p:nvSpPr>
                        <p:cNvPr id="49169" name="AutoShape 17"/>
                        <p:cNvSpPr>
                          <a:spLocks noChangeArrowheads="1"/>
                        </p:cNvSpPr>
                        <p:nvPr/>
                      </p:nvSpPr>
                      <p:spPr bwMode="auto">
                        <a:xfrm>
                          <a:off x="10012" y="537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170" name="AutoShape 18"/>
                        <p:cNvSpPr>
                          <a:spLocks noChangeArrowheads="1"/>
                        </p:cNvSpPr>
                        <p:nvPr/>
                      </p:nvSpPr>
                      <p:spPr bwMode="auto">
                        <a:xfrm>
                          <a:off x="10112" y="537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171" name="AutoShape 19"/>
                        <p:cNvSpPr>
                          <a:spLocks noChangeArrowheads="1"/>
                        </p:cNvSpPr>
                        <p:nvPr/>
                      </p:nvSpPr>
                      <p:spPr bwMode="auto">
                        <a:xfrm>
                          <a:off x="10129" y="522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172" name="AutoShape 20"/>
                        <p:cNvSpPr>
                          <a:spLocks noChangeArrowheads="1"/>
                        </p:cNvSpPr>
                        <p:nvPr/>
                      </p:nvSpPr>
                      <p:spPr bwMode="auto">
                        <a:xfrm>
                          <a:off x="9996" y="522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grpSp>
              </p:grpSp>
              <p:grpSp>
                <p:nvGrpSpPr>
                  <p:cNvPr id="49173" name="Group 21"/>
                  <p:cNvGrpSpPr>
                    <a:grpSpLocks/>
                  </p:cNvGrpSpPr>
                  <p:nvPr/>
                </p:nvGrpSpPr>
                <p:grpSpPr bwMode="auto">
                  <a:xfrm>
                    <a:off x="5573" y="4929"/>
                    <a:ext cx="937" cy="911"/>
                    <a:chOff x="5573" y="4929"/>
                    <a:chExt cx="937" cy="911"/>
                  </a:xfrm>
                </p:grpSpPr>
                <p:sp>
                  <p:nvSpPr>
                    <p:cNvPr id="49174" name="Freeform 22"/>
                    <p:cNvSpPr>
                      <a:spLocks/>
                    </p:cNvSpPr>
                    <p:nvPr/>
                  </p:nvSpPr>
                  <p:spPr bwMode="auto">
                    <a:xfrm>
                      <a:off x="5573" y="4929"/>
                      <a:ext cx="937" cy="911"/>
                    </a:xfrm>
                    <a:custGeom>
                      <a:avLst/>
                      <a:gdLst/>
                      <a:ahLst/>
                      <a:cxnLst>
                        <a:cxn ang="0">
                          <a:pos x="621" y="26"/>
                        </a:cxn>
                        <a:cxn ang="0">
                          <a:pos x="571" y="2"/>
                        </a:cxn>
                        <a:cxn ang="0">
                          <a:pos x="521" y="0"/>
                        </a:cxn>
                        <a:cxn ang="0">
                          <a:pos x="457" y="4"/>
                        </a:cxn>
                        <a:cxn ang="0">
                          <a:pos x="374" y="28"/>
                        </a:cxn>
                        <a:cxn ang="0">
                          <a:pos x="274" y="73"/>
                        </a:cxn>
                        <a:cxn ang="0">
                          <a:pos x="183" y="126"/>
                        </a:cxn>
                        <a:cxn ang="0">
                          <a:pos x="109" y="187"/>
                        </a:cxn>
                        <a:cxn ang="0">
                          <a:pos x="55" y="256"/>
                        </a:cxn>
                        <a:cxn ang="0">
                          <a:pos x="17" y="335"/>
                        </a:cxn>
                        <a:cxn ang="0">
                          <a:pos x="0" y="423"/>
                        </a:cxn>
                        <a:cxn ang="0">
                          <a:pos x="5" y="520"/>
                        </a:cxn>
                        <a:cxn ang="0">
                          <a:pos x="36" y="627"/>
                        </a:cxn>
                        <a:cxn ang="0">
                          <a:pos x="86" y="742"/>
                        </a:cxn>
                        <a:cxn ang="0">
                          <a:pos x="131" y="853"/>
                        </a:cxn>
                        <a:cxn ang="0">
                          <a:pos x="164" y="958"/>
                        </a:cxn>
                        <a:cxn ang="0">
                          <a:pos x="195" y="1051"/>
                        </a:cxn>
                        <a:cxn ang="0">
                          <a:pos x="221" y="1132"/>
                        </a:cxn>
                        <a:cxn ang="0">
                          <a:pos x="250" y="1201"/>
                        </a:cxn>
                        <a:cxn ang="0">
                          <a:pos x="283" y="1253"/>
                        </a:cxn>
                        <a:cxn ang="0">
                          <a:pos x="324" y="1291"/>
                        </a:cxn>
                        <a:cxn ang="0">
                          <a:pos x="376" y="1315"/>
                        </a:cxn>
                        <a:cxn ang="0">
                          <a:pos x="428" y="1317"/>
                        </a:cxn>
                        <a:cxn ang="0">
                          <a:pos x="476" y="1310"/>
                        </a:cxn>
                        <a:cxn ang="0">
                          <a:pos x="523" y="1293"/>
                        </a:cxn>
                        <a:cxn ang="0">
                          <a:pos x="566" y="1274"/>
                        </a:cxn>
                        <a:cxn ang="0">
                          <a:pos x="619" y="1248"/>
                        </a:cxn>
                        <a:cxn ang="0">
                          <a:pos x="683" y="1241"/>
                        </a:cxn>
                        <a:cxn ang="0">
                          <a:pos x="740" y="1270"/>
                        </a:cxn>
                        <a:cxn ang="0">
                          <a:pos x="778" y="1289"/>
                        </a:cxn>
                        <a:cxn ang="0">
                          <a:pos x="823" y="1310"/>
                        </a:cxn>
                        <a:cxn ang="0">
                          <a:pos x="866" y="1331"/>
                        </a:cxn>
                        <a:cxn ang="0">
                          <a:pos x="909" y="1348"/>
                        </a:cxn>
                        <a:cxn ang="0">
                          <a:pos x="954" y="1362"/>
                        </a:cxn>
                        <a:cxn ang="0">
                          <a:pos x="1014" y="1362"/>
                        </a:cxn>
                        <a:cxn ang="0">
                          <a:pos x="1059" y="1339"/>
                        </a:cxn>
                        <a:cxn ang="0">
                          <a:pos x="1116" y="1298"/>
                        </a:cxn>
                        <a:cxn ang="0">
                          <a:pos x="1180" y="1239"/>
                        </a:cxn>
                        <a:cxn ang="0">
                          <a:pos x="1252" y="1158"/>
                        </a:cxn>
                        <a:cxn ang="0">
                          <a:pos x="1318" y="1063"/>
                        </a:cxn>
                        <a:cxn ang="0">
                          <a:pos x="1382" y="944"/>
                        </a:cxn>
                        <a:cxn ang="0">
                          <a:pos x="1440" y="811"/>
                        </a:cxn>
                        <a:cxn ang="0">
                          <a:pos x="1478" y="665"/>
                        </a:cxn>
                        <a:cxn ang="0">
                          <a:pos x="1487" y="537"/>
                        </a:cxn>
                        <a:cxn ang="0">
                          <a:pos x="1468" y="425"/>
                        </a:cxn>
                        <a:cxn ang="0">
                          <a:pos x="1432" y="332"/>
                        </a:cxn>
                        <a:cxn ang="0">
                          <a:pos x="1382" y="254"/>
                        </a:cxn>
                        <a:cxn ang="0">
                          <a:pos x="1325" y="190"/>
                        </a:cxn>
                        <a:cxn ang="0">
                          <a:pos x="1266" y="142"/>
                        </a:cxn>
                        <a:cxn ang="0">
                          <a:pos x="1209" y="104"/>
                        </a:cxn>
                        <a:cxn ang="0">
                          <a:pos x="1156" y="78"/>
                        </a:cxn>
                        <a:cxn ang="0">
                          <a:pos x="1102" y="59"/>
                        </a:cxn>
                        <a:cxn ang="0">
                          <a:pos x="1047" y="45"/>
                        </a:cxn>
                        <a:cxn ang="0">
                          <a:pos x="995" y="40"/>
                        </a:cxn>
                        <a:cxn ang="0">
                          <a:pos x="942" y="38"/>
                        </a:cxn>
                        <a:cxn ang="0">
                          <a:pos x="895" y="40"/>
                        </a:cxn>
                        <a:cxn ang="0">
                          <a:pos x="849" y="42"/>
                        </a:cxn>
                        <a:cxn ang="0">
                          <a:pos x="795" y="47"/>
                        </a:cxn>
                        <a:cxn ang="0">
                          <a:pos x="740" y="52"/>
                        </a:cxn>
                        <a:cxn ang="0">
                          <a:pos x="690" y="54"/>
                        </a:cxn>
                        <a:cxn ang="0">
                          <a:pos x="652" y="57"/>
                        </a:cxn>
                      </a:cxnLst>
                      <a:rect l="0" t="0" r="r" b="b"/>
                      <a:pathLst>
                        <a:path w="1487" h="1369">
                          <a:moveTo>
                            <a:pt x="652" y="57"/>
                          </a:moveTo>
                          <a:lnTo>
                            <a:pt x="650" y="54"/>
                          </a:lnTo>
                          <a:lnTo>
                            <a:pt x="647" y="49"/>
                          </a:lnTo>
                          <a:lnTo>
                            <a:pt x="642" y="45"/>
                          </a:lnTo>
                          <a:lnTo>
                            <a:pt x="638" y="38"/>
                          </a:lnTo>
                          <a:lnTo>
                            <a:pt x="633" y="33"/>
                          </a:lnTo>
                          <a:lnTo>
                            <a:pt x="628" y="28"/>
                          </a:lnTo>
                          <a:lnTo>
                            <a:pt x="621" y="26"/>
                          </a:lnTo>
                          <a:lnTo>
                            <a:pt x="616" y="21"/>
                          </a:lnTo>
                          <a:lnTo>
                            <a:pt x="609" y="16"/>
                          </a:lnTo>
                          <a:lnTo>
                            <a:pt x="602" y="14"/>
                          </a:lnTo>
                          <a:lnTo>
                            <a:pt x="595" y="11"/>
                          </a:lnTo>
                          <a:lnTo>
                            <a:pt x="585" y="9"/>
                          </a:lnTo>
                          <a:lnTo>
                            <a:pt x="581" y="4"/>
                          </a:lnTo>
                          <a:lnTo>
                            <a:pt x="576" y="4"/>
                          </a:lnTo>
                          <a:lnTo>
                            <a:pt x="571" y="2"/>
                          </a:lnTo>
                          <a:lnTo>
                            <a:pt x="564" y="2"/>
                          </a:lnTo>
                          <a:lnTo>
                            <a:pt x="559" y="2"/>
                          </a:lnTo>
                          <a:lnTo>
                            <a:pt x="554" y="0"/>
                          </a:lnTo>
                          <a:lnTo>
                            <a:pt x="547" y="0"/>
                          </a:lnTo>
                          <a:lnTo>
                            <a:pt x="542" y="0"/>
                          </a:lnTo>
                          <a:lnTo>
                            <a:pt x="535" y="0"/>
                          </a:lnTo>
                          <a:lnTo>
                            <a:pt x="528" y="0"/>
                          </a:lnTo>
                          <a:lnTo>
                            <a:pt x="521" y="0"/>
                          </a:lnTo>
                          <a:lnTo>
                            <a:pt x="514" y="0"/>
                          </a:lnTo>
                          <a:lnTo>
                            <a:pt x="507" y="0"/>
                          </a:lnTo>
                          <a:lnTo>
                            <a:pt x="497" y="0"/>
                          </a:lnTo>
                          <a:lnTo>
                            <a:pt x="490" y="2"/>
                          </a:lnTo>
                          <a:lnTo>
                            <a:pt x="483" y="2"/>
                          </a:lnTo>
                          <a:lnTo>
                            <a:pt x="473" y="2"/>
                          </a:lnTo>
                          <a:lnTo>
                            <a:pt x="464" y="4"/>
                          </a:lnTo>
                          <a:lnTo>
                            <a:pt x="457" y="4"/>
                          </a:lnTo>
                          <a:lnTo>
                            <a:pt x="447" y="9"/>
                          </a:lnTo>
                          <a:lnTo>
                            <a:pt x="438" y="9"/>
                          </a:lnTo>
                          <a:lnTo>
                            <a:pt x="428" y="11"/>
                          </a:lnTo>
                          <a:lnTo>
                            <a:pt x="416" y="14"/>
                          </a:lnTo>
                          <a:lnTo>
                            <a:pt x="407" y="19"/>
                          </a:lnTo>
                          <a:lnTo>
                            <a:pt x="395" y="21"/>
                          </a:lnTo>
                          <a:lnTo>
                            <a:pt x="385" y="26"/>
                          </a:lnTo>
                          <a:lnTo>
                            <a:pt x="374" y="28"/>
                          </a:lnTo>
                          <a:lnTo>
                            <a:pt x="364" y="35"/>
                          </a:lnTo>
                          <a:lnTo>
                            <a:pt x="350" y="40"/>
                          </a:lnTo>
                          <a:lnTo>
                            <a:pt x="338" y="45"/>
                          </a:lnTo>
                          <a:lnTo>
                            <a:pt x="326" y="49"/>
                          </a:lnTo>
                          <a:lnTo>
                            <a:pt x="314" y="57"/>
                          </a:lnTo>
                          <a:lnTo>
                            <a:pt x="300" y="61"/>
                          </a:lnTo>
                          <a:lnTo>
                            <a:pt x="288" y="66"/>
                          </a:lnTo>
                          <a:lnTo>
                            <a:pt x="274" y="73"/>
                          </a:lnTo>
                          <a:lnTo>
                            <a:pt x="262" y="78"/>
                          </a:lnTo>
                          <a:lnTo>
                            <a:pt x="250" y="85"/>
                          </a:lnTo>
                          <a:lnTo>
                            <a:pt x="238" y="92"/>
                          </a:lnTo>
                          <a:lnTo>
                            <a:pt x="228" y="99"/>
                          </a:lnTo>
                          <a:lnTo>
                            <a:pt x="217" y="107"/>
                          </a:lnTo>
                          <a:lnTo>
                            <a:pt x="205" y="111"/>
                          </a:lnTo>
                          <a:lnTo>
                            <a:pt x="195" y="118"/>
                          </a:lnTo>
                          <a:lnTo>
                            <a:pt x="183" y="126"/>
                          </a:lnTo>
                          <a:lnTo>
                            <a:pt x="174" y="133"/>
                          </a:lnTo>
                          <a:lnTo>
                            <a:pt x="164" y="140"/>
                          </a:lnTo>
                          <a:lnTo>
                            <a:pt x="155" y="149"/>
                          </a:lnTo>
                          <a:lnTo>
                            <a:pt x="145" y="156"/>
                          </a:lnTo>
                          <a:lnTo>
                            <a:pt x="136" y="164"/>
                          </a:lnTo>
                          <a:lnTo>
                            <a:pt x="126" y="171"/>
                          </a:lnTo>
                          <a:lnTo>
                            <a:pt x="119" y="180"/>
                          </a:lnTo>
                          <a:lnTo>
                            <a:pt x="109" y="187"/>
                          </a:lnTo>
                          <a:lnTo>
                            <a:pt x="102" y="197"/>
                          </a:lnTo>
                          <a:lnTo>
                            <a:pt x="95" y="204"/>
                          </a:lnTo>
                          <a:lnTo>
                            <a:pt x="86" y="211"/>
                          </a:lnTo>
                          <a:lnTo>
                            <a:pt x="78" y="221"/>
                          </a:lnTo>
                          <a:lnTo>
                            <a:pt x="74" y="230"/>
                          </a:lnTo>
                          <a:lnTo>
                            <a:pt x="64" y="237"/>
                          </a:lnTo>
                          <a:lnTo>
                            <a:pt x="59" y="247"/>
                          </a:lnTo>
                          <a:lnTo>
                            <a:pt x="55" y="256"/>
                          </a:lnTo>
                          <a:lnTo>
                            <a:pt x="48" y="266"/>
                          </a:lnTo>
                          <a:lnTo>
                            <a:pt x="43" y="275"/>
                          </a:lnTo>
                          <a:lnTo>
                            <a:pt x="38" y="285"/>
                          </a:lnTo>
                          <a:lnTo>
                            <a:pt x="33" y="294"/>
                          </a:lnTo>
                          <a:lnTo>
                            <a:pt x="29" y="306"/>
                          </a:lnTo>
                          <a:lnTo>
                            <a:pt x="24" y="316"/>
                          </a:lnTo>
                          <a:lnTo>
                            <a:pt x="21" y="325"/>
                          </a:lnTo>
                          <a:lnTo>
                            <a:pt x="17" y="335"/>
                          </a:lnTo>
                          <a:lnTo>
                            <a:pt x="14" y="347"/>
                          </a:lnTo>
                          <a:lnTo>
                            <a:pt x="12" y="356"/>
                          </a:lnTo>
                          <a:lnTo>
                            <a:pt x="7" y="366"/>
                          </a:lnTo>
                          <a:lnTo>
                            <a:pt x="5" y="378"/>
                          </a:lnTo>
                          <a:lnTo>
                            <a:pt x="5" y="390"/>
                          </a:lnTo>
                          <a:lnTo>
                            <a:pt x="2" y="399"/>
                          </a:lnTo>
                          <a:lnTo>
                            <a:pt x="0" y="411"/>
                          </a:lnTo>
                          <a:lnTo>
                            <a:pt x="0" y="423"/>
                          </a:lnTo>
                          <a:lnTo>
                            <a:pt x="0" y="435"/>
                          </a:lnTo>
                          <a:lnTo>
                            <a:pt x="0" y="447"/>
                          </a:lnTo>
                          <a:lnTo>
                            <a:pt x="0" y="459"/>
                          </a:lnTo>
                          <a:lnTo>
                            <a:pt x="0" y="470"/>
                          </a:lnTo>
                          <a:lnTo>
                            <a:pt x="2" y="482"/>
                          </a:lnTo>
                          <a:lnTo>
                            <a:pt x="2" y="494"/>
                          </a:lnTo>
                          <a:lnTo>
                            <a:pt x="5" y="506"/>
                          </a:lnTo>
                          <a:lnTo>
                            <a:pt x="5" y="520"/>
                          </a:lnTo>
                          <a:lnTo>
                            <a:pt x="7" y="532"/>
                          </a:lnTo>
                          <a:lnTo>
                            <a:pt x="12" y="544"/>
                          </a:lnTo>
                          <a:lnTo>
                            <a:pt x="14" y="558"/>
                          </a:lnTo>
                          <a:lnTo>
                            <a:pt x="17" y="570"/>
                          </a:lnTo>
                          <a:lnTo>
                            <a:pt x="21" y="585"/>
                          </a:lnTo>
                          <a:lnTo>
                            <a:pt x="24" y="599"/>
                          </a:lnTo>
                          <a:lnTo>
                            <a:pt x="29" y="613"/>
                          </a:lnTo>
                          <a:lnTo>
                            <a:pt x="36" y="627"/>
                          </a:lnTo>
                          <a:lnTo>
                            <a:pt x="40" y="642"/>
                          </a:lnTo>
                          <a:lnTo>
                            <a:pt x="45" y="656"/>
                          </a:lnTo>
                          <a:lnTo>
                            <a:pt x="52" y="670"/>
                          </a:lnTo>
                          <a:lnTo>
                            <a:pt x="57" y="684"/>
                          </a:lnTo>
                          <a:lnTo>
                            <a:pt x="67" y="699"/>
                          </a:lnTo>
                          <a:lnTo>
                            <a:pt x="71" y="713"/>
                          </a:lnTo>
                          <a:lnTo>
                            <a:pt x="78" y="730"/>
                          </a:lnTo>
                          <a:lnTo>
                            <a:pt x="86" y="742"/>
                          </a:lnTo>
                          <a:lnTo>
                            <a:pt x="90" y="758"/>
                          </a:lnTo>
                          <a:lnTo>
                            <a:pt x="98" y="770"/>
                          </a:lnTo>
                          <a:lnTo>
                            <a:pt x="105" y="787"/>
                          </a:lnTo>
                          <a:lnTo>
                            <a:pt x="109" y="799"/>
                          </a:lnTo>
                          <a:lnTo>
                            <a:pt x="114" y="813"/>
                          </a:lnTo>
                          <a:lnTo>
                            <a:pt x="119" y="827"/>
                          </a:lnTo>
                          <a:lnTo>
                            <a:pt x="124" y="841"/>
                          </a:lnTo>
                          <a:lnTo>
                            <a:pt x="131" y="853"/>
                          </a:lnTo>
                          <a:lnTo>
                            <a:pt x="136" y="868"/>
                          </a:lnTo>
                          <a:lnTo>
                            <a:pt x="140" y="882"/>
                          </a:lnTo>
                          <a:lnTo>
                            <a:pt x="145" y="894"/>
                          </a:lnTo>
                          <a:lnTo>
                            <a:pt x="148" y="908"/>
                          </a:lnTo>
                          <a:lnTo>
                            <a:pt x="155" y="920"/>
                          </a:lnTo>
                          <a:lnTo>
                            <a:pt x="157" y="932"/>
                          </a:lnTo>
                          <a:lnTo>
                            <a:pt x="162" y="946"/>
                          </a:lnTo>
                          <a:lnTo>
                            <a:pt x="164" y="958"/>
                          </a:lnTo>
                          <a:lnTo>
                            <a:pt x="169" y="970"/>
                          </a:lnTo>
                          <a:lnTo>
                            <a:pt x="174" y="982"/>
                          </a:lnTo>
                          <a:lnTo>
                            <a:pt x="176" y="994"/>
                          </a:lnTo>
                          <a:lnTo>
                            <a:pt x="181" y="1006"/>
                          </a:lnTo>
                          <a:lnTo>
                            <a:pt x="186" y="1017"/>
                          </a:lnTo>
                          <a:lnTo>
                            <a:pt x="188" y="1029"/>
                          </a:lnTo>
                          <a:lnTo>
                            <a:pt x="193" y="1039"/>
                          </a:lnTo>
                          <a:lnTo>
                            <a:pt x="195" y="1051"/>
                          </a:lnTo>
                          <a:lnTo>
                            <a:pt x="200" y="1063"/>
                          </a:lnTo>
                          <a:lnTo>
                            <a:pt x="202" y="1072"/>
                          </a:lnTo>
                          <a:lnTo>
                            <a:pt x="205" y="1082"/>
                          </a:lnTo>
                          <a:lnTo>
                            <a:pt x="209" y="1094"/>
                          </a:lnTo>
                          <a:lnTo>
                            <a:pt x="212" y="1103"/>
                          </a:lnTo>
                          <a:lnTo>
                            <a:pt x="217" y="1113"/>
                          </a:lnTo>
                          <a:lnTo>
                            <a:pt x="219" y="1122"/>
                          </a:lnTo>
                          <a:lnTo>
                            <a:pt x="221" y="1132"/>
                          </a:lnTo>
                          <a:lnTo>
                            <a:pt x="226" y="1141"/>
                          </a:lnTo>
                          <a:lnTo>
                            <a:pt x="228" y="1151"/>
                          </a:lnTo>
                          <a:lnTo>
                            <a:pt x="231" y="1160"/>
                          </a:lnTo>
                          <a:lnTo>
                            <a:pt x="236" y="1167"/>
                          </a:lnTo>
                          <a:lnTo>
                            <a:pt x="238" y="1177"/>
                          </a:lnTo>
                          <a:lnTo>
                            <a:pt x="243" y="1184"/>
                          </a:lnTo>
                          <a:lnTo>
                            <a:pt x="245" y="1193"/>
                          </a:lnTo>
                          <a:lnTo>
                            <a:pt x="250" y="1201"/>
                          </a:lnTo>
                          <a:lnTo>
                            <a:pt x="252" y="1208"/>
                          </a:lnTo>
                          <a:lnTo>
                            <a:pt x="257" y="1215"/>
                          </a:lnTo>
                          <a:lnTo>
                            <a:pt x="262" y="1222"/>
                          </a:lnTo>
                          <a:lnTo>
                            <a:pt x="264" y="1229"/>
                          </a:lnTo>
                          <a:lnTo>
                            <a:pt x="269" y="1236"/>
                          </a:lnTo>
                          <a:lnTo>
                            <a:pt x="274" y="1243"/>
                          </a:lnTo>
                          <a:lnTo>
                            <a:pt x="278" y="1248"/>
                          </a:lnTo>
                          <a:lnTo>
                            <a:pt x="283" y="1253"/>
                          </a:lnTo>
                          <a:lnTo>
                            <a:pt x="288" y="1260"/>
                          </a:lnTo>
                          <a:lnTo>
                            <a:pt x="293" y="1265"/>
                          </a:lnTo>
                          <a:lnTo>
                            <a:pt x="297" y="1272"/>
                          </a:lnTo>
                          <a:lnTo>
                            <a:pt x="302" y="1274"/>
                          </a:lnTo>
                          <a:lnTo>
                            <a:pt x="307" y="1281"/>
                          </a:lnTo>
                          <a:lnTo>
                            <a:pt x="312" y="1284"/>
                          </a:lnTo>
                          <a:lnTo>
                            <a:pt x="319" y="1289"/>
                          </a:lnTo>
                          <a:lnTo>
                            <a:pt x="324" y="1291"/>
                          </a:lnTo>
                          <a:lnTo>
                            <a:pt x="331" y="1296"/>
                          </a:lnTo>
                          <a:lnTo>
                            <a:pt x="335" y="1300"/>
                          </a:lnTo>
                          <a:lnTo>
                            <a:pt x="343" y="1303"/>
                          </a:lnTo>
                          <a:lnTo>
                            <a:pt x="350" y="1305"/>
                          </a:lnTo>
                          <a:lnTo>
                            <a:pt x="357" y="1310"/>
                          </a:lnTo>
                          <a:lnTo>
                            <a:pt x="364" y="1310"/>
                          </a:lnTo>
                          <a:lnTo>
                            <a:pt x="369" y="1312"/>
                          </a:lnTo>
                          <a:lnTo>
                            <a:pt x="376" y="1315"/>
                          </a:lnTo>
                          <a:lnTo>
                            <a:pt x="383" y="1315"/>
                          </a:lnTo>
                          <a:lnTo>
                            <a:pt x="390" y="1317"/>
                          </a:lnTo>
                          <a:lnTo>
                            <a:pt x="395" y="1317"/>
                          </a:lnTo>
                          <a:lnTo>
                            <a:pt x="402" y="1317"/>
                          </a:lnTo>
                          <a:lnTo>
                            <a:pt x="409" y="1319"/>
                          </a:lnTo>
                          <a:lnTo>
                            <a:pt x="416" y="1317"/>
                          </a:lnTo>
                          <a:lnTo>
                            <a:pt x="421" y="1317"/>
                          </a:lnTo>
                          <a:lnTo>
                            <a:pt x="428" y="1317"/>
                          </a:lnTo>
                          <a:lnTo>
                            <a:pt x="435" y="1317"/>
                          </a:lnTo>
                          <a:lnTo>
                            <a:pt x="440" y="1317"/>
                          </a:lnTo>
                          <a:lnTo>
                            <a:pt x="447" y="1317"/>
                          </a:lnTo>
                          <a:lnTo>
                            <a:pt x="452" y="1315"/>
                          </a:lnTo>
                          <a:lnTo>
                            <a:pt x="459" y="1315"/>
                          </a:lnTo>
                          <a:lnTo>
                            <a:pt x="466" y="1312"/>
                          </a:lnTo>
                          <a:lnTo>
                            <a:pt x="471" y="1310"/>
                          </a:lnTo>
                          <a:lnTo>
                            <a:pt x="476" y="1310"/>
                          </a:lnTo>
                          <a:lnTo>
                            <a:pt x="483" y="1308"/>
                          </a:lnTo>
                          <a:lnTo>
                            <a:pt x="488" y="1305"/>
                          </a:lnTo>
                          <a:lnTo>
                            <a:pt x="495" y="1305"/>
                          </a:lnTo>
                          <a:lnTo>
                            <a:pt x="500" y="1303"/>
                          </a:lnTo>
                          <a:lnTo>
                            <a:pt x="507" y="1300"/>
                          </a:lnTo>
                          <a:lnTo>
                            <a:pt x="512" y="1298"/>
                          </a:lnTo>
                          <a:lnTo>
                            <a:pt x="519" y="1296"/>
                          </a:lnTo>
                          <a:lnTo>
                            <a:pt x="523" y="1293"/>
                          </a:lnTo>
                          <a:lnTo>
                            <a:pt x="531" y="1291"/>
                          </a:lnTo>
                          <a:lnTo>
                            <a:pt x="535" y="1289"/>
                          </a:lnTo>
                          <a:lnTo>
                            <a:pt x="540" y="1286"/>
                          </a:lnTo>
                          <a:lnTo>
                            <a:pt x="545" y="1284"/>
                          </a:lnTo>
                          <a:lnTo>
                            <a:pt x="552" y="1281"/>
                          </a:lnTo>
                          <a:lnTo>
                            <a:pt x="557" y="1279"/>
                          </a:lnTo>
                          <a:lnTo>
                            <a:pt x="562" y="1277"/>
                          </a:lnTo>
                          <a:lnTo>
                            <a:pt x="566" y="1274"/>
                          </a:lnTo>
                          <a:lnTo>
                            <a:pt x="571" y="1272"/>
                          </a:lnTo>
                          <a:lnTo>
                            <a:pt x="576" y="1270"/>
                          </a:lnTo>
                          <a:lnTo>
                            <a:pt x="581" y="1267"/>
                          </a:lnTo>
                          <a:lnTo>
                            <a:pt x="585" y="1265"/>
                          </a:lnTo>
                          <a:lnTo>
                            <a:pt x="590" y="1260"/>
                          </a:lnTo>
                          <a:lnTo>
                            <a:pt x="600" y="1255"/>
                          </a:lnTo>
                          <a:lnTo>
                            <a:pt x="609" y="1253"/>
                          </a:lnTo>
                          <a:lnTo>
                            <a:pt x="619" y="1248"/>
                          </a:lnTo>
                          <a:lnTo>
                            <a:pt x="628" y="1246"/>
                          </a:lnTo>
                          <a:lnTo>
                            <a:pt x="635" y="1241"/>
                          </a:lnTo>
                          <a:lnTo>
                            <a:pt x="645" y="1241"/>
                          </a:lnTo>
                          <a:lnTo>
                            <a:pt x="652" y="1239"/>
                          </a:lnTo>
                          <a:lnTo>
                            <a:pt x="661" y="1239"/>
                          </a:lnTo>
                          <a:lnTo>
                            <a:pt x="669" y="1239"/>
                          </a:lnTo>
                          <a:lnTo>
                            <a:pt x="676" y="1239"/>
                          </a:lnTo>
                          <a:lnTo>
                            <a:pt x="683" y="1241"/>
                          </a:lnTo>
                          <a:lnTo>
                            <a:pt x="690" y="1243"/>
                          </a:lnTo>
                          <a:lnTo>
                            <a:pt x="695" y="1246"/>
                          </a:lnTo>
                          <a:lnTo>
                            <a:pt x="702" y="1251"/>
                          </a:lnTo>
                          <a:lnTo>
                            <a:pt x="709" y="1253"/>
                          </a:lnTo>
                          <a:lnTo>
                            <a:pt x="719" y="1258"/>
                          </a:lnTo>
                          <a:lnTo>
                            <a:pt x="726" y="1260"/>
                          </a:lnTo>
                          <a:lnTo>
                            <a:pt x="735" y="1267"/>
                          </a:lnTo>
                          <a:lnTo>
                            <a:pt x="740" y="1270"/>
                          </a:lnTo>
                          <a:lnTo>
                            <a:pt x="745" y="1272"/>
                          </a:lnTo>
                          <a:lnTo>
                            <a:pt x="750" y="1274"/>
                          </a:lnTo>
                          <a:lnTo>
                            <a:pt x="754" y="1277"/>
                          </a:lnTo>
                          <a:lnTo>
                            <a:pt x="759" y="1279"/>
                          </a:lnTo>
                          <a:lnTo>
                            <a:pt x="764" y="1281"/>
                          </a:lnTo>
                          <a:lnTo>
                            <a:pt x="769" y="1284"/>
                          </a:lnTo>
                          <a:lnTo>
                            <a:pt x="773" y="1286"/>
                          </a:lnTo>
                          <a:lnTo>
                            <a:pt x="778" y="1289"/>
                          </a:lnTo>
                          <a:lnTo>
                            <a:pt x="785" y="1291"/>
                          </a:lnTo>
                          <a:lnTo>
                            <a:pt x="790" y="1296"/>
                          </a:lnTo>
                          <a:lnTo>
                            <a:pt x="795" y="1298"/>
                          </a:lnTo>
                          <a:lnTo>
                            <a:pt x="802" y="1300"/>
                          </a:lnTo>
                          <a:lnTo>
                            <a:pt x="807" y="1303"/>
                          </a:lnTo>
                          <a:lnTo>
                            <a:pt x="811" y="1305"/>
                          </a:lnTo>
                          <a:lnTo>
                            <a:pt x="816" y="1308"/>
                          </a:lnTo>
                          <a:lnTo>
                            <a:pt x="823" y="1310"/>
                          </a:lnTo>
                          <a:lnTo>
                            <a:pt x="828" y="1312"/>
                          </a:lnTo>
                          <a:lnTo>
                            <a:pt x="833" y="1315"/>
                          </a:lnTo>
                          <a:lnTo>
                            <a:pt x="840" y="1319"/>
                          </a:lnTo>
                          <a:lnTo>
                            <a:pt x="845" y="1322"/>
                          </a:lnTo>
                          <a:lnTo>
                            <a:pt x="849" y="1324"/>
                          </a:lnTo>
                          <a:lnTo>
                            <a:pt x="857" y="1327"/>
                          </a:lnTo>
                          <a:lnTo>
                            <a:pt x="861" y="1329"/>
                          </a:lnTo>
                          <a:lnTo>
                            <a:pt x="866" y="1331"/>
                          </a:lnTo>
                          <a:lnTo>
                            <a:pt x="873" y="1334"/>
                          </a:lnTo>
                          <a:lnTo>
                            <a:pt x="878" y="1336"/>
                          </a:lnTo>
                          <a:lnTo>
                            <a:pt x="883" y="1339"/>
                          </a:lnTo>
                          <a:lnTo>
                            <a:pt x="890" y="1341"/>
                          </a:lnTo>
                          <a:lnTo>
                            <a:pt x="895" y="1341"/>
                          </a:lnTo>
                          <a:lnTo>
                            <a:pt x="899" y="1343"/>
                          </a:lnTo>
                          <a:lnTo>
                            <a:pt x="904" y="1346"/>
                          </a:lnTo>
                          <a:lnTo>
                            <a:pt x="909" y="1348"/>
                          </a:lnTo>
                          <a:lnTo>
                            <a:pt x="916" y="1350"/>
                          </a:lnTo>
                          <a:lnTo>
                            <a:pt x="921" y="1353"/>
                          </a:lnTo>
                          <a:lnTo>
                            <a:pt x="926" y="1355"/>
                          </a:lnTo>
                          <a:lnTo>
                            <a:pt x="930" y="1355"/>
                          </a:lnTo>
                          <a:lnTo>
                            <a:pt x="935" y="1358"/>
                          </a:lnTo>
                          <a:lnTo>
                            <a:pt x="940" y="1358"/>
                          </a:lnTo>
                          <a:lnTo>
                            <a:pt x="945" y="1360"/>
                          </a:lnTo>
                          <a:lnTo>
                            <a:pt x="954" y="1362"/>
                          </a:lnTo>
                          <a:lnTo>
                            <a:pt x="964" y="1365"/>
                          </a:lnTo>
                          <a:lnTo>
                            <a:pt x="971" y="1367"/>
                          </a:lnTo>
                          <a:lnTo>
                            <a:pt x="980" y="1369"/>
                          </a:lnTo>
                          <a:lnTo>
                            <a:pt x="987" y="1369"/>
                          </a:lnTo>
                          <a:lnTo>
                            <a:pt x="997" y="1369"/>
                          </a:lnTo>
                          <a:lnTo>
                            <a:pt x="1002" y="1367"/>
                          </a:lnTo>
                          <a:lnTo>
                            <a:pt x="1011" y="1365"/>
                          </a:lnTo>
                          <a:lnTo>
                            <a:pt x="1014" y="1362"/>
                          </a:lnTo>
                          <a:lnTo>
                            <a:pt x="1021" y="1362"/>
                          </a:lnTo>
                          <a:lnTo>
                            <a:pt x="1026" y="1358"/>
                          </a:lnTo>
                          <a:lnTo>
                            <a:pt x="1030" y="1358"/>
                          </a:lnTo>
                          <a:lnTo>
                            <a:pt x="1035" y="1353"/>
                          </a:lnTo>
                          <a:lnTo>
                            <a:pt x="1040" y="1350"/>
                          </a:lnTo>
                          <a:lnTo>
                            <a:pt x="1047" y="1348"/>
                          </a:lnTo>
                          <a:lnTo>
                            <a:pt x="1054" y="1343"/>
                          </a:lnTo>
                          <a:lnTo>
                            <a:pt x="1059" y="1339"/>
                          </a:lnTo>
                          <a:lnTo>
                            <a:pt x="1066" y="1336"/>
                          </a:lnTo>
                          <a:lnTo>
                            <a:pt x="1073" y="1331"/>
                          </a:lnTo>
                          <a:lnTo>
                            <a:pt x="1080" y="1327"/>
                          </a:lnTo>
                          <a:lnTo>
                            <a:pt x="1087" y="1322"/>
                          </a:lnTo>
                          <a:lnTo>
                            <a:pt x="1095" y="1315"/>
                          </a:lnTo>
                          <a:lnTo>
                            <a:pt x="1102" y="1310"/>
                          </a:lnTo>
                          <a:lnTo>
                            <a:pt x="1109" y="1305"/>
                          </a:lnTo>
                          <a:lnTo>
                            <a:pt x="1116" y="1298"/>
                          </a:lnTo>
                          <a:lnTo>
                            <a:pt x="1123" y="1291"/>
                          </a:lnTo>
                          <a:lnTo>
                            <a:pt x="1133" y="1284"/>
                          </a:lnTo>
                          <a:lnTo>
                            <a:pt x="1140" y="1279"/>
                          </a:lnTo>
                          <a:lnTo>
                            <a:pt x="1149" y="1272"/>
                          </a:lnTo>
                          <a:lnTo>
                            <a:pt x="1156" y="1262"/>
                          </a:lnTo>
                          <a:lnTo>
                            <a:pt x="1164" y="1255"/>
                          </a:lnTo>
                          <a:lnTo>
                            <a:pt x="1173" y="1248"/>
                          </a:lnTo>
                          <a:lnTo>
                            <a:pt x="1180" y="1239"/>
                          </a:lnTo>
                          <a:lnTo>
                            <a:pt x="1190" y="1229"/>
                          </a:lnTo>
                          <a:lnTo>
                            <a:pt x="1199" y="1220"/>
                          </a:lnTo>
                          <a:lnTo>
                            <a:pt x="1209" y="1212"/>
                          </a:lnTo>
                          <a:lnTo>
                            <a:pt x="1216" y="1201"/>
                          </a:lnTo>
                          <a:lnTo>
                            <a:pt x="1225" y="1191"/>
                          </a:lnTo>
                          <a:lnTo>
                            <a:pt x="1235" y="1182"/>
                          </a:lnTo>
                          <a:lnTo>
                            <a:pt x="1242" y="1170"/>
                          </a:lnTo>
                          <a:lnTo>
                            <a:pt x="1252" y="1158"/>
                          </a:lnTo>
                          <a:lnTo>
                            <a:pt x="1259" y="1148"/>
                          </a:lnTo>
                          <a:lnTo>
                            <a:pt x="1268" y="1136"/>
                          </a:lnTo>
                          <a:lnTo>
                            <a:pt x="1278" y="1124"/>
                          </a:lnTo>
                          <a:lnTo>
                            <a:pt x="1285" y="1113"/>
                          </a:lnTo>
                          <a:lnTo>
                            <a:pt x="1294" y="1101"/>
                          </a:lnTo>
                          <a:lnTo>
                            <a:pt x="1302" y="1086"/>
                          </a:lnTo>
                          <a:lnTo>
                            <a:pt x="1311" y="1075"/>
                          </a:lnTo>
                          <a:lnTo>
                            <a:pt x="1318" y="1063"/>
                          </a:lnTo>
                          <a:lnTo>
                            <a:pt x="1328" y="1048"/>
                          </a:lnTo>
                          <a:lnTo>
                            <a:pt x="1335" y="1034"/>
                          </a:lnTo>
                          <a:lnTo>
                            <a:pt x="1344" y="1022"/>
                          </a:lnTo>
                          <a:lnTo>
                            <a:pt x="1352" y="1006"/>
                          </a:lnTo>
                          <a:lnTo>
                            <a:pt x="1361" y="991"/>
                          </a:lnTo>
                          <a:lnTo>
                            <a:pt x="1368" y="975"/>
                          </a:lnTo>
                          <a:lnTo>
                            <a:pt x="1375" y="960"/>
                          </a:lnTo>
                          <a:lnTo>
                            <a:pt x="1382" y="944"/>
                          </a:lnTo>
                          <a:lnTo>
                            <a:pt x="1392" y="929"/>
                          </a:lnTo>
                          <a:lnTo>
                            <a:pt x="1399" y="913"/>
                          </a:lnTo>
                          <a:lnTo>
                            <a:pt x="1406" y="899"/>
                          </a:lnTo>
                          <a:lnTo>
                            <a:pt x="1411" y="879"/>
                          </a:lnTo>
                          <a:lnTo>
                            <a:pt x="1418" y="863"/>
                          </a:lnTo>
                          <a:lnTo>
                            <a:pt x="1425" y="846"/>
                          </a:lnTo>
                          <a:lnTo>
                            <a:pt x="1432" y="830"/>
                          </a:lnTo>
                          <a:lnTo>
                            <a:pt x="1440" y="811"/>
                          </a:lnTo>
                          <a:lnTo>
                            <a:pt x="1447" y="791"/>
                          </a:lnTo>
                          <a:lnTo>
                            <a:pt x="1451" y="775"/>
                          </a:lnTo>
                          <a:lnTo>
                            <a:pt x="1459" y="756"/>
                          </a:lnTo>
                          <a:lnTo>
                            <a:pt x="1463" y="737"/>
                          </a:lnTo>
                          <a:lnTo>
                            <a:pt x="1466" y="720"/>
                          </a:lnTo>
                          <a:lnTo>
                            <a:pt x="1471" y="701"/>
                          </a:lnTo>
                          <a:lnTo>
                            <a:pt x="1475" y="682"/>
                          </a:lnTo>
                          <a:lnTo>
                            <a:pt x="1478" y="665"/>
                          </a:lnTo>
                          <a:lnTo>
                            <a:pt x="1480" y="649"/>
                          </a:lnTo>
                          <a:lnTo>
                            <a:pt x="1482" y="630"/>
                          </a:lnTo>
                          <a:lnTo>
                            <a:pt x="1485" y="616"/>
                          </a:lnTo>
                          <a:lnTo>
                            <a:pt x="1485" y="599"/>
                          </a:lnTo>
                          <a:lnTo>
                            <a:pt x="1487" y="582"/>
                          </a:lnTo>
                          <a:lnTo>
                            <a:pt x="1487" y="568"/>
                          </a:lnTo>
                          <a:lnTo>
                            <a:pt x="1487" y="551"/>
                          </a:lnTo>
                          <a:lnTo>
                            <a:pt x="1487" y="537"/>
                          </a:lnTo>
                          <a:lnTo>
                            <a:pt x="1485" y="523"/>
                          </a:lnTo>
                          <a:lnTo>
                            <a:pt x="1485" y="506"/>
                          </a:lnTo>
                          <a:lnTo>
                            <a:pt x="1482" y="494"/>
                          </a:lnTo>
                          <a:lnTo>
                            <a:pt x="1480" y="480"/>
                          </a:lnTo>
                          <a:lnTo>
                            <a:pt x="1478" y="466"/>
                          </a:lnTo>
                          <a:lnTo>
                            <a:pt x="1475" y="451"/>
                          </a:lnTo>
                          <a:lnTo>
                            <a:pt x="1473" y="440"/>
                          </a:lnTo>
                          <a:lnTo>
                            <a:pt x="1468" y="425"/>
                          </a:lnTo>
                          <a:lnTo>
                            <a:pt x="1466" y="413"/>
                          </a:lnTo>
                          <a:lnTo>
                            <a:pt x="1461" y="401"/>
                          </a:lnTo>
                          <a:lnTo>
                            <a:pt x="1459" y="390"/>
                          </a:lnTo>
                          <a:lnTo>
                            <a:pt x="1451" y="378"/>
                          </a:lnTo>
                          <a:lnTo>
                            <a:pt x="1449" y="366"/>
                          </a:lnTo>
                          <a:lnTo>
                            <a:pt x="1442" y="354"/>
                          </a:lnTo>
                          <a:lnTo>
                            <a:pt x="1440" y="344"/>
                          </a:lnTo>
                          <a:lnTo>
                            <a:pt x="1432" y="332"/>
                          </a:lnTo>
                          <a:lnTo>
                            <a:pt x="1428" y="321"/>
                          </a:lnTo>
                          <a:lnTo>
                            <a:pt x="1423" y="311"/>
                          </a:lnTo>
                          <a:lnTo>
                            <a:pt x="1416" y="302"/>
                          </a:lnTo>
                          <a:lnTo>
                            <a:pt x="1409" y="292"/>
                          </a:lnTo>
                          <a:lnTo>
                            <a:pt x="1404" y="283"/>
                          </a:lnTo>
                          <a:lnTo>
                            <a:pt x="1397" y="273"/>
                          </a:lnTo>
                          <a:lnTo>
                            <a:pt x="1390" y="264"/>
                          </a:lnTo>
                          <a:lnTo>
                            <a:pt x="1382" y="254"/>
                          </a:lnTo>
                          <a:lnTo>
                            <a:pt x="1375" y="247"/>
                          </a:lnTo>
                          <a:lnTo>
                            <a:pt x="1368" y="237"/>
                          </a:lnTo>
                          <a:lnTo>
                            <a:pt x="1361" y="230"/>
                          </a:lnTo>
                          <a:lnTo>
                            <a:pt x="1354" y="221"/>
                          </a:lnTo>
                          <a:lnTo>
                            <a:pt x="1347" y="214"/>
                          </a:lnTo>
                          <a:lnTo>
                            <a:pt x="1340" y="206"/>
                          </a:lnTo>
                          <a:lnTo>
                            <a:pt x="1332" y="199"/>
                          </a:lnTo>
                          <a:lnTo>
                            <a:pt x="1325" y="190"/>
                          </a:lnTo>
                          <a:lnTo>
                            <a:pt x="1318" y="185"/>
                          </a:lnTo>
                          <a:lnTo>
                            <a:pt x="1311" y="178"/>
                          </a:lnTo>
                          <a:lnTo>
                            <a:pt x="1304" y="173"/>
                          </a:lnTo>
                          <a:lnTo>
                            <a:pt x="1294" y="166"/>
                          </a:lnTo>
                          <a:lnTo>
                            <a:pt x="1287" y="159"/>
                          </a:lnTo>
                          <a:lnTo>
                            <a:pt x="1280" y="154"/>
                          </a:lnTo>
                          <a:lnTo>
                            <a:pt x="1273" y="147"/>
                          </a:lnTo>
                          <a:lnTo>
                            <a:pt x="1266" y="142"/>
                          </a:lnTo>
                          <a:lnTo>
                            <a:pt x="1259" y="135"/>
                          </a:lnTo>
                          <a:lnTo>
                            <a:pt x="1252" y="130"/>
                          </a:lnTo>
                          <a:lnTo>
                            <a:pt x="1244" y="126"/>
                          </a:lnTo>
                          <a:lnTo>
                            <a:pt x="1235" y="121"/>
                          </a:lnTo>
                          <a:lnTo>
                            <a:pt x="1228" y="116"/>
                          </a:lnTo>
                          <a:lnTo>
                            <a:pt x="1221" y="114"/>
                          </a:lnTo>
                          <a:lnTo>
                            <a:pt x="1216" y="109"/>
                          </a:lnTo>
                          <a:lnTo>
                            <a:pt x="1209" y="104"/>
                          </a:lnTo>
                          <a:lnTo>
                            <a:pt x="1202" y="99"/>
                          </a:lnTo>
                          <a:lnTo>
                            <a:pt x="1194" y="97"/>
                          </a:lnTo>
                          <a:lnTo>
                            <a:pt x="1190" y="95"/>
                          </a:lnTo>
                          <a:lnTo>
                            <a:pt x="1183" y="90"/>
                          </a:lnTo>
                          <a:lnTo>
                            <a:pt x="1175" y="85"/>
                          </a:lnTo>
                          <a:lnTo>
                            <a:pt x="1168" y="83"/>
                          </a:lnTo>
                          <a:lnTo>
                            <a:pt x="1164" y="80"/>
                          </a:lnTo>
                          <a:lnTo>
                            <a:pt x="1156" y="78"/>
                          </a:lnTo>
                          <a:lnTo>
                            <a:pt x="1149" y="76"/>
                          </a:lnTo>
                          <a:lnTo>
                            <a:pt x="1142" y="73"/>
                          </a:lnTo>
                          <a:lnTo>
                            <a:pt x="1137" y="68"/>
                          </a:lnTo>
                          <a:lnTo>
                            <a:pt x="1130" y="66"/>
                          </a:lnTo>
                          <a:lnTo>
                            <a:pt x="1123" y="64"/>
                          </a:lnTo>
                          <a:lnTo>
                            <a:pt x="1116" y="61"/>
                          </a:lnTo>
                          <a:lnTo>
                            <a:pt x="1109" y="61"/>
                          </a:lnTo>
                          <a:lnTo>
                            <a:pt x="1102" y="59"/>
                          </a:lnTo>
                          <a:lnTo>
                            <a:pt x="1097" y="57"/>
                          </a:lnTo>
                          <a:lnTo>
                            <a:pt x="1090" y="54"/>
                          </a:lnTo>
                          <a:lnTo>
                            <a:pt x="1083" y="54"/>
                          </a:lnTo>
                          <a:lnTo>
                            <a:pt x="1076" y="52"/>
                          </a:lnTo>
                          <a:lnTo>
                            <a:pt x="1068" y="49"/>
                          </a:lnTo>
                          <a:lnTo>
                            <a:pt x="1061" y="49"/>
                          </a:lnTo>
                          <a:lnTo>
                            <a:pt x="1054" y="47"/>
                          </a:lnTo>
                          <a:lnTo>
                            <a:pt x="1047" y="45"/>
                          </a:lnTo>
                          <a:lnTo>
                            <a:pt x="1040" y="45"/>
                          </a:lnTo>
                          <a:lnTo>
                            <a:pt x="1033" y="45"/>
                          </a:lnTo>
                          <a:lnTo>
                            <a:pt x="1028" y="45"/>
                          </a:lnTo>
                          <a:lnTo>
                            <a:pt x="1021" y="42"/>
                          </a:lnTo>
                          <a:lnTo>
                            <a:pt x="1014" y="42"/>
                          </a:lnTo>
                          <a:lnTo>
                            <a:pt x="1006" y="40"/>
                          </a:lnTo>
                          <a:lnTo>
                            <a:pt x="999" y="40"/>
                          </a:lnTo>
                          <a:lnTo>
                            <a:pt x="995" y="40"/>
                          </a:lnTo>
                          <a:lnTo>
                            <a:pt x="987" y="40"/>
                          </a:lnTo>
                          <a:lnTo>
                            <a:pt x="980" y="40"/>
                          </a:lnTo>
                          <a:lnTo>
                            <a:pt x="976" y="40"/>
                          </a:lnTo>
                          <a:lnTo>
                            <a:pt x="968" y="40"/>
                          </a:lnTo>
                          <a:lnTo>
                            <a:pt x="961" y="40"/>
                          </a:lnTo>
                          <a:lnTo>
                            <a:pt x="954" y="38"/>
                          </a:lnTo>
                          <a:lnTo>
                            <a:pt x="949" y="38"/>
                          </a:lnTo>
                          <a:lnTo>
                            <a:pt x="942" y="38"/>
                          </a:lnTo>
                          <a:lnTo>
                            <a:pt x="937" y="38"/>
                          </a:lnTo>
                          <a:lnTo>
                            <a:pt x="930" y="38"/>
                          </a:lnTo>
                          <a:lnTo>
                            <a:pt x="926" y="40"/>
                          </a:lnTo>
                          <a:lnTo>
                            <a:pt x="918" y="40"/>
                          </a:lnTo>
                          <a:lnTo>
                            <a:pt x="914" y="40"/>
                          </a:lnTo>
                          <a:lnTo>
                            <a:pt x="907" y="40"/>
                          </a:lnTo>
                          <a:lnTo>
                            <a:pt x="902" y="40"/>
                          </a:lnTo>
                          <a:lnTo>
                            <a:pt x="895" y="40"/>
                          </a:lnTo>
                          <a:lnTo>
                            <a:pt x="890" y="40"/>
                          </a:lnTo>
                          <a:lnTo>
                            <a:pt x="885" y="40"/>
                          </a:lnTo>
                          <a:lnTo>
                            <a:pt x="880" y="40"/>
                          </a:lnTo>
                          <a:lnTo>
                            <a:pt x="876" y="40"/>
                          </a:lnTo>
                          <a:lnTo>
                            <a:pt x="868" y="40"/>
                          </a:lnTo>
                          <a:lnTo>
                            <a:pt x="864" y="40"/>
                          </a:lnTo>
                          <a:lnTo>
                            <a:pt x="859" y="42"/>
                          </a:lnTo>
                          <a:lnTo>
                            <a:pt x="849" y="42"/>
                          </a:lnTo>
                          <a:lnTo>
                            <a:pt x="842" y="42"/>
                          </a:lnTo>
                          <a:lnTo>
                            <a:pt x="835" y="42"/>
                          </a:lnTo>
                          <a:lnTo>
                            <a:pt x="826" y="45"/>
                          </a:lnTo>
                          <a:lnTo>
                            <a:pt x="819" y="45"/>
                          </a:lnTo>
                          <a:lnTo>
                            <a:pt x="814" y="47"/>
                          </a:lnTo>
                          <a:lnTo>
                            <a:pt x="807" y="47"/>
                          </a:lnTo>
                          <a:lnTo>
                            <a:pt x="802" y="47"/>
                          </a:lnTo>
                          <a:lnTo>
                            <a:pt x="795" y="47"/>
                          </a:lnTo>
                          <a:lnTo>
                            <a:pt x="788" y="49"/>
                          </a:lnTo>
                          <a:lnTo>
                            <a:pt x="780" y="49"/>
                          </a:lnTo>
                          <a:lnTo>
                            <a:pt x="773" y="49"/>
                          </a:lnTo>
                          <a:lnTo>
                            <a:pt x="766" y="49"/>
                          </a:lnTo>
                          <a:lnTo>
                            <a:pt x="761" y="52"/>
                          </a:lnTo>
                          <a:lnTo>
                            <a:pt x="754" y="52"/>
                          </a:lnTo>
                          <a:lnTo>
                            <a:pt x="747" y="52"/>
                          </a:lnTo>
                          <a:lnTo>
                            <a:pt x="740" y="52"/>
                          </a:lnTo>
                          <a:lnTo>
                            <a:pt x="733" y="52"/>
                          </a:lnTo>
                          <a:lnTo>
                            <a:pt x="726" y="52"/>
                          </a:lnTo>
                          <a:lnTo>
                            <a:pt x="721" y="52"/>
                          </a:lnTo>
                          <a:lnTo>
                            <a:pt x="714" y="52"/>
                          </a:lnTo>
                          <a:lnTo>
                            <a:pt x="709" y="54"/>
                          </a:lnTo>
                          <a:lnTo>
                            <a:pt x="702" y="54"/>
                          </a:lnTo>
                          <a:lnTo>
                            <a:pt x="695" y="54"/>
                          </a:lnTo>
                          <a:lnTo>
                            <a:pt x="690" y="54"/>
                          </a:lnTo>
                          <a:lnTo>
                            <a:pt x="685" y="54"/>
                          </a:lnTo>
                          <a:lnTo>
                            <a:pt x="673" y="54"/>
                          </a:lnTo>
                          <a:lnTo>
                            <a:pt x="666" y="54"/>
                          </a:lnTo>
                          <a:lnTo>
                            <a:pt x="659" y="54"/>
                          </a:lnTo>
                          <a:lnTo>
                            <a:pt x="654" y="54"/>
                          </a:lnTo>
                          <a:lnTo>
                            <a:pt x="652" y="54"/>
                          </a:lnTo>
                          <a:lnTo>
                            <a:pt x="652" y="57"/>
                          </a:lnTo>
                          <a:lnTo>
                            <a:pt x="652" y="57"/>
                          </a:lnTo>
                          <a:close/>
                        </a:path>
                      </a:pathLst>
                    </a:custGeom>
                    <a:solidFill>
                      <a:srgbClr val="D9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75" name="Freeform 23"/>
                    <p:cNvSpPr>
                      <a:spLocks/>
                    </p:cNvSpPr>
                    <p:nvPr/>
                  </p:nvSpPr>
                  <p:spPr bwMode="auto">
                    <a:xfrm>
                      <a:off x="5612" y="4988"/>
                      <a:ext cx="597" cy="762"/>
                    </a:xfrm>
                    <a:custGeom>
                      <a:avLst/>
                      <a:gdLst/>
                      <a:ahLst/>
                      <a:cxnLst>
                        <a:cxn ang="0">
                          <a:pos x="397" y="199"/>
                        </a:cxn>
                        <a:cxn ang="0">
                          <a:pos x="411" y="156"/>
                        </a:cxn>
                        <a:cxn ang="0">
                          <a:pos x="433" y="111"/>
                        </a:cxn>
                        <a:cxn ang="0">
                          <a:pos x="442" y="68"/>
                        </a:cxn>
                        <a:cxn ang="0">
                          <a:pos x="431" y="30"/>
                        </a:cxn>
                        <a:cxn ang="0">
                          <a:pos x="395" y="9"/>
                        </a:cxn>
                        <a:cxn ang="0">
                          <a:pos x="359" y="0"/>
                        </a:cxn>
                        <a:cxn ang="0">
                          <a:pos x="314" y="0"/>
                        </a:cxn>
                        <a:cxn ang="0">
                          <a:pos x="262" y="7"/>
                        </a:cxn>
                        <a:cxn ang="0">
                          <a:pos x="209" y="21"/>
                        </a:cxn>
                        <a:cxn ang="0">
                          <a:pos x="157" y="45"/>
                        </a:cxn>
                        <a:cxn ang="0">
                          <a:pos x="107" y="76"/>
                        </a:cxn>
                        <a:cxn ang="0">
                          <a:pos x="62" y="118"/>
                        </a:cxn>
                        <a:cxn ang="0">
                          <a:pos x="28" y="168"/>
                        </a:cxn>
                        <a:cxn ang="0">
                          <a:pos x="5" y="233"/>
                        </a:cxn>
                        <a:cxn ang="0">
                          <a:pos x="0" y="304"/>
                        </a:cxn>
                        <a:cxn ang="0">
                          <a:pos x="5" y="387"/>
                        </a:cxn>
                        <a:cxn ang="0">
                          <a:pos x="21" y="480"/>
                        </a:cxn>
                        <a:cxn ang="0">
                          <a:pos x="45" y="580"/>
                        </a:cxn>
                        <a:cxn ang="0">
                          <a:pos x="74" y="682"/>
                        </a:cxn>
                        <a:cxn ang="0">
                          <a:pos x="107" y="784"/>
                        </a:cxn>
                        <a:cxn ang="0">
                          <a:pos x="143" y="879"/>
                        </a:cxn>
                        <a:cxn ang="0">
                          <a:pos x="178" y="967"/>
                        </a:cxn>
                        <a:cxn ang="0">
                          <a:pos x="216" y="1041"/>
                        </a:cxn>
                        <a:cxn ang="0">
                          <a:pos x="250" y="1098"/>
                        </a:cxn>
                        <a:cxn ang="0">
                          <a:pos x="278" y="1134"/>
                        </a:cxn>
                        <a:cxn ang="0">
                          <a:pos x="323" y="1143"/>
                        </a:cxn>
                        <a:cxn ang="0">
                          <a:pos x="371" y="1110"/>
                        </a:cxn>
                        <a:cxn ang="0">
                          <a:pos x="421" y="1060"/>
                        </a:cxn>
                        <a:cxn ang="0">
                          <a:pos x="469" y="1010"/>
                        </a:cxn>
                        <a:cxn ang="0">
                          <a:pos x="514" y="979"/>
                        </a:cxn>
                        <a:cxn ang="0">
                          <a:pos x="557" y="984"/>
                        </a:cxn>
                        <a:cxn ang="0">
                          <a:pos x="595" y="1001"/>
                        </a:cxn>
                        <a:cxn ang="0">
                          <a:pos x="633" y="1008"/>
                        </a:cxn>
                        <a:cxn ang="0">
                          <a:pos x="673" y="1003"/>
                        </a:cxn>
                        <a:cxn ang="0">
                          <a:pos x="716" y="984"/>
                        </a:cxn>
                        <a:cxn ang="0">
                          <a:pos x="761" y="951"/>
                        </a:cxn>
                        <a:cxn ang="0">
                          <a:pos x="792" y="918"/>
                        </a:cxn>
                        <a:cxn ang="0">
                          <a:pos x="821" y="870"/>
                        </a:cxn>
                        <a:cxn ang="0">
                          <a:pos x="852" y="808"/>
                        </a:cxn>
                        <a:cxn ang="0">
                          <a:pos x="880" y="737"/>
                        </a:cxn>
                        <a:cxn ang="0">
                          <a:pos x="906" y="661"/>
                        </a:cxn>
                        <a:cxn ang="0">
                          <a:pos x="928" y="580"/>
                        </a:cxn>
                        <a:cxn ang="0">
                          <a:pos x="942" y="501"/>
                        </a:cxn>
                        <a:cxn ang="0">
                          <a:pos x="947" y="425"/>
                        </a:cxn>
                        <a:cxn ang="0">
                          <a:pos x="940" y="359"/>
                        </a:cxn>
                        <a:cxn ang="0">
                          <a:pos x="918" y="302"/>
                        </a:cxn>
                        <a:cxn ang="0">
                          <a:pos x="883" y="259"/>
                        </a:cxn>
                        <a:cxn ang="0">
                          <a:pos x="840" y="230"/>
                        </a:cxn>
                        <a:cxn ang="0">
                          <a:pos x="797" y="209"/>
                        </a:cxn>
                        <a:cxn ang="0">
                          <a:pos x="757" y="197"/>
                        </a:cxn>
                        <a:cxn ang="0">
                          <a:pos x="716" y="192"/>
                        </a:cxn>
                        <a:cxn ang="0">
                          <a:pos x="678" y="192"/>
                        </a:cxn>
                        <a:cxn ang="0">
                          <a:pos x="640" y="195"/>
                        </a:cxn>
                        <a:cxn ang="0">
                          <a:pos x="607" y="202"/>
                        </a:cxn>
                        <a:cxn ang="0">
                          <a:pos x="576" y="214"/>
                        </a:cxn>
                        <a:cxn ang="0">
                          <a:pos x="538" y="228"/>
                        </a:cxn>
                        <a:cxn ang="0">
                          <a:pos x="500" y="242"/>
                        </a:cxn>
                        <a:cxn ang="0">
                          <a:pos x="466" y="254"/>
                        </a:cxn>
                        <a:cxn ang="0">
                          <a:pos x="428" y="252"/>
                        </a:cxn>
                        <a:cxn ang="0">
                          <a:pos x="404" y="230"/>
                        </a:cxn>
                      </a:cxnLst>
                      <a:rect l="0" t="0" r="r" b="b"/>
                      <a:pathLst>
                        <a:path w="947" h="1146">
                          <a:moveTo>
                            <a:pt x="404" y="230"/>
                          </a:moveTo>
                          <a:lnTo>
                            <a:pt x="402" y="223"/>
                          </a:lnTo>
                          <a:lnTo>
                            <a:pt x="397" y="218"/>
                          </a:lnTo>
                          <a:lnTo>
                            <a:pt x="397" y="211"/>
                          </a:lnTo>
                          <a:lnTo>
                            <a:pt x="397" y="206"/>
                          </a:lnTo>
                          <a:lnTo>
                            <a:pt x="397" y="199"/>
                          </a:lnTo>
                          <a:lnTo>
                            <a:pt x="397" y="192"/>
                          </a:lnTo>
                          <a:lnTo>
                            <a:pt x="400" y="185"/>
                          </a:lnTo>
                          <a:lnTo>
                            <a:pt x="402" y="180"/>
                          </a:lnTo>
                          <a:lnTo>
                            <a:pt x="404" y="171"/>
                          </a:lnTo>
                          <a:lnTo>
                            <a:pt x="407" y="164"/>
                          </a:lnTo>
                          <a:lnTo>
                            <a:pt x="411" y="156"/>
                          </a:lnTo>
                          <a:lnTo>
                            <a:pt x="414" y="149"/>
                          </a:lnTo>
                          <a:lnTo>
                            <a:pt x="416" y="142"/>
                          </a:lnTo>
                          <a:lnTo>
                            <a:pt x="421" y="135"/>
                          </a:lnTo>
                          <a:lnTo>
                            <a:pt x="426" y="128"/>
                          </a:lnTo>
                          <a:lnTo>
                            <a:pt x="428" y="121"/>
                          </a:lnTo>
                          <a:lnTo>
                            <a:pt x="433" y="111"/>
                          </a:lnTo>
                          <a:lnTo>
                            <a:pt x="435" y="104"/>
                          </a:lnTo>
                          <a:lnTo>
                            <a:pt x="438" y="97"/>
                          </a:lnTo>
                          <a:lnTo>
                            <a:pt x="440" y="90"/>
                          </a:lnTo>
                          <a:lnTo>
                            <a:pt x="440" y="83"/>
                          </a:lnTo>
                          <a:lnTo>
                            <a:pt x="442" y="76"/>
                          </a:lnTo>
                          <a:lnTo>
                            <a:pt x="442" y="68"/>
                          </a:lnTo>
                          <a:lnTo>
                            <a:pt x="445" y="61"/>
                          </a:lnTo>
                          <a:lnTo>
                            <a:pt x="442" y="54"/>
                          </a:lnTo>
                          <a:lnTo>
                            <a:pt x="440" y="47"/>
                          </a:lnTo>
                          <a:lnTo>
                            <a:pt x="438" y="42"/>
                          </a:lnTo>
                          <a:lnTo>
                            <a:pt x="435" y="35"/>
                          </a:lnTo>
                          <a:lnTo>
                            <a:pt x="431" y="30"/>
                          </a:lnTo>
                          <a:lnTo>
                            <a:pt x="426" y="26"/>
                          </a:lnTo>
                          <a:lnTo>
                            <a:pt x="419" y="21"/>
                          </a:lnTo>
                          <a:lnTo>
                            <a:pt x="411" y="16"/>
                          </a:lnTo>
                          <a:lnTo>
                            <a:pt x="407" y="14"/>
                          </a:lnTo>
                          <a:lnTo>
                            <a:pt x="402" y="11"/>
                          </a:lnTo>
                          <a:lnTo>
                            <a:pt x="395" y="9"/>
                          </a:lnTo>
                          <a:lnTo>
                            <a:pt x="390" y="7"/>
                          </a:lnTo>
                          <a:lnTo>
                            <a:pt x="385" y="4"/>
                          </a:lnTo>
                          <a:lnTo>
                            <a:pt x="378" y="4"/>
                          </a:lnTo>
                          <a:lnTo>
                            <a:pt x="373" y="2"/>
                          </a:lnTo>
                          <a:lnTo>
                            <a:pt x="366" y="2"/>
                          </a:lnTo>
                          <a:lnTo>
                            <a:pt x="359" y="0"/>
                          </a:lnTo>
                          <a:lnTo>
                            <a:pt x="352" y="0"/>
                          </a:lnTo>
                          <a:lnTo>
                            <a:pt x="345" y="0"/>
                          </a:lnTo>
                          <a:lnTo>
                            <a:pt x="338" y="0"/>
                          </a:lnTo>
                          <a:lnTo>
                            <a:pt x="331" y="0"/>
                          </a:lnTo>
                          <a:lnTo>
                            <a:pt x="321" y="0"/>
                          </a:lnTo>
                          <a:lnTo>
                            <a:pt x="314" y="0"/>
                          </a:lnTo>
                          <a:lnTo>
                            <a:pt x="307" y="2"/>
                          </a:lnTo>
                          <a:lnTo>
                            <a:pt x="297" y="2"/>
                          </a:lnTo>
                          <a:lnTo>
                            <a:pt x="288" y="2"/>
                          </a:lnTo>
                          <a:lnTo>
                            <a:pt x="281" y="2"/>
                          </a:lnTo>
                          <a:lnTo>
                            <a:pt x="271" y="4"/>
                          </a:lnTo>
                          <a:lnTo>
                            <a:pt x="262" y="7"/>
                          </a:lnTo>
                          <a:lnTo>
                            <a:pt x="254" y="9"/>
                          </a:lnTo>
                          <a:lnTo>
                            <a:pt x="245" y="11"/>
                          </a:lnTo>
                          <a:lnTo>
                            <a:pt x="238" y="14"/>
                          </a:lnTo>
                          <a:lnTo>
                            <a:pt x="226" y="16"/>
                          </a:lnTo>
                          <a:lnTo>
                            <a:pt x="219" y="19"/>
                          </a:lnTo>
                          <a:lnTo>
                            <a:pt x="209" y="21"/>
                          </a:lnTo>
                          <a:lnTo>
                            <a:pt x="200" y="26"/>
                          </a:lnTo>
                          <a:lnTo>
                            <a:pt x="193" y="28"/>
                          </a:lnTo>
                          <a:lnTo>
                            <a:pt x="183" y="33"/>
                          </a:lnTo>
                          <a:lnTo>
                            <a:pt x="174" y="35"/>
                          </a:lnTo>
                          <a:lnTo>
                            <a:pt x="166" y="42"/>
                          </a:lnTo>
                          <a:lnTo>
                            <a:pt x="157" y="45"/>
                          </a:lnTo>
                          <a:lnTo>
                            <a:pt x="147" y="49"/>
                          </a:lnTo>
                          <a:lnTo>
                            <a:pt x="140" y="54"/>
                          </a:lnTo>
                          <a:lnTo>
                            <a:pt x="131" y="59"/>
                          </a:lnTo>
                          <a:lnTo>
                            <a:pt x="124" y="66"/>
                          </a:lnTo>
                          <a:lnTo>
                            <a:pt x="114" y="71"/>
                          </a:lnTo>
                          <a:lnTo>
                            <a:pt x="107" y="76"/>
                          </a:lnTo>
                          <a:lnTo>
                            <a:pt x="100" y="83"/>
                          </a:lnTo>
                          <a:lnTo>
                            <a:pt x="93" y="90"/>
                          </a:lnTo>
                          <a:lnTo>
                            <a:pt x="83" y="97"/>
                          </a:lnTo>
                          <a:lnTo>
                            <a:pt x="76" y="104"/>
                          </a:lnTo>
                          <a:lnTo>
                            <a:pt x="69" y="111"/>
                          </a:lnTo>
                          <a:lnTo>
                            <a:pt x="62" y="118"/>
                          </a:lnTo>
                          <a:lnTo>
                            <a:pt x="57" y="126"/>
                          </a:lnTo>
                          <a:lnTo>
                            <a:pt x="50" y="135"/>
                          </a:lnTo>
                          <a:lnTo>
                            <a:pt x="45" y="145"/>
                          </a:lnTo>
                          <a:lnTo>
                            <a:pt x="40" y="152"/>
                          </a:lnTo>
                          <a:lnTo>
                            <a:pt x="33" y="161"/>
                          </a:lnTo>
                          <a:lnTo>
                            <a:pt x="28" y="168"/>
                          </a:lnTo>
                          <a:lnTo>
                            <a:pt x="24" y="180"/>
                          </a:lnTo>
                          <a:lnTo>
                            <a:pt x="19" y="190"/>
                          </a:lnTo>
                          <a:lnTo>
                            <a:pt x="16" y="199"/>
                          </a:lnTo>
                          <a:lnTo>
                            <a:pt x="12" y="209"/>
                          </a:lnTo>
                          <a:lnTo>
                            <a:pt x="9" y="221"/>
                          </a:lnTo>
                          <a:lnTo>
                            <a:pt x="5" y="233"/>
                          </a:lnTo>
                          <a:lnTo>
                            <a:pt x="2" y="242"/>
                          </a:lnTo>
                          <a:lnTo>
                            <a:pt x="2" y="254"/>
                          </a:lnTo>
                          <a:lnTo>
                            <a:pt x="0" y="266"/>
                          </a:lnTo>
                          <a:lnTo>
                            <a:pt x="0" y="278"/>
                          </a:lnTo>
                          <a:lnTo>
                            <a:pt x="0" y="292"/>
                          </a:lnTo>
                          <a:lnTo>
                            <a:pt x="0" y="304"/>
                          </a:lnTo>
                          <a:lnTo>
                            <a:pt x="0" y="318"/>
                          </a:lnTo>
                          <a:lnTo>
                            <a:pt x="0" y="330"/>
                          </a:lnTo>
                          <a:lnTo>
                            <a:pt x="0" y="344"/>
                          </a:lnTo>
                          <a:lnTo>
                            <a:pt x="2" y="359"/>
                          </a:lnTo>
                          <a:lnTo>
                            <a:pt x="2" y="373"/>
                          </a:lnTo>
                          <a:lnTo>
                            <a:pt x="5" y="387"/>
                          </a:lnTo>
                          <a:lnTo>
                            <a:pt x="7" y="401"/>
                          </a:lnTo>
                          <a:lnTo>
                            <a:pt x="9" y="418"/>
                          </a:lnTo>
                          <a:lnTo>
                            <a:pt x="12" y="432"/>
                          </a:lnTo>
                          <a:lnTo>
                            <a:pt x="14" y="449"/>
                          </a:lnTo>
                          <a:lnTo>
                            <a:pt x="16" y="463"/>
                          </a:lnTo>
                          <a:lnTo>
                            <a:pt x="21" y="480"/>
                          </a:lnTo>
                          <a:lnTo>
                            <a:pt x="26" y="497"/>
                          </a:lnTo>
                          <a:lnTo>
                            <a:pt x="28" y="513"/>
                          </a:lnTo>
                          <a:lnTo>
                            <a:pt x="33" y="530"/>
                          </a:lnTo>
                          <a:lnTo>
                            <a:pt x="36" y="547"/>
                          </a:lnTo>
                          <a:lnTo>
                            <a:pt x="40" y="563"/>
                          </a:lnTo>
                          <a:lnTo>
                            <a:pt x="45" y="580"/>
                          </a:lnTo>
                          <a:lnTo>
                            <a:pt x="50" y="596"/>
                          </a:lnTo>
                          <a:lnTo>
                            <a:pt x="52" y="613"/>
                          </a:lnTo>
                          <a:lnTo>
                            <a:pt x="59" y="632"/>
                          </a:lnTo>
                          <a:lnTo>
                            <a:pt x="64" y="649"/>
                          </a:lnTo>
                          <a:lnTo>
                            <a:pt x="69" y="665"/>
                          </a:lnTo>
                          <a:lnTo>
                            <a:pt x="74" y="682"/>
                          </a:lnTo>
                          <a:lnTo>
                            <a:pt x="81" y="701"/>
                          </a:lnTo>
                          <a:lnTo>
                            <a:pt x="86" y="715"/>
                          </a:lnTo>
                          <a:lnTo>
                            <a:pt x="90" y="734"/>
                          </a:lnTo>
                          <a:lnTo>
                            <a:pt x="95" y="749"/>
                          </a:lnTo>
                          <a:lnTo>
                            <a:pt x="102" y="768"/>
                          </a:lnTo>
                          <a:lnTo>
                            <a:pt x="107" y="784"/>
                          </a:lnTo>
                          <a:lnTo>
                            <a:pt x="114" y="801"/>
                          </a:lnTo>
                          <a:lnTo>
                            <a:pt x="119" y="818"/>
                          </a:lnTo>
                          <a:lnTo>
                            <a:pt x="126" y="834"/>
                          </a:lnTo>
                          <a:lnTo>
                            <a:pt x="131" y="849"/>
                          </a:lnTo>
                          <a:lnTo>
                            <a:pt x="138" y="865"/>
                          </a:lnTo>
                          <a:lnTo>
                            <a:pt x="143" y="879"/>
                          </a:lnTo>
                          <a:lnTo>
                            <a:pt x="150" y="896"/>
                          </a:lnTo>
                          <a:lnTo>
                            <a:pt x="155" y="910"/>
                          </a:lnTo>
                          <a:lnTo>
                            <a:pt x="159" y="925"/>
                          </a:lnTo>
                          <a:lnTo>
                            <a:pt x="166" y="939"/>
                          </a:lnTo>
                          <a:lnTo>
                            <a:pt x="174" y="953"/>
                          </a:lnTo>
                          <a:lnTo>
                            <a:pt x="178" y="967"/>
                          </a:lnTo>
                          <a:lnTo>
                            <a:pt x="185" y="979"/>
                          </a:lnTo>
                          <a:lnTo>
                            <a:pt x="190" y="991"/>
                          </a:lnTo>
                          <a:lnTo>
                            <a:pt x="197" y="1006"/>
                          </a:lnTo>
                          <a:lnTo>
                            <a:pt x="204" y="1017"/>
                          </a:lnTo>
                          <a:lnTo>
                            <a:pt x="209" y="1029"/>
                          </a:lnTo>
                          <a:lnTo>
                            <a:pt x="216" y="1041"/>
                          </a:lnTo>
                          <a:lnTo>
                            <a:pt x="224" y="1051"/>
                          </a:lnTo>
                          <a:lnTo>
                            <a:pt x="228" y="1063"/>
                          </a:lnTo>
                          <a:lnTo>
                            <a:pt x="233" y="1072"/>
                          </a:lnTo>
                          <a:lnTo>
                            <a:pt x="238" y="1079"/>
                          </a:lnTo>
                          <a:lnTo>
                            <a:pt x="245" y="1089"/>
                          </a:lnTo>
                          <a:lnTo>
                            <a:pt x="250" y="1098"/>
                          </a:lnTo>
                          <a:lnTo>
                            <a:pt x="254" y="1105"/>
                          </a:lnTo>
                          <a:lnTo>
                            <a:pt x="262" y="1113"/>
                          </a:lnTo>
                          <a:lnTo>
                            <a:pt x="266" y="1120"/>
                          </a:lnTo>
                          <a:lnTo>
                            <a:pt x="271" y="1124"/>
                          </a:lnTo>
                          <a:lnTo>
                            <a:pt x="273" y="1129"/>
                          </a:lnTo>
                          <a:lnTo>
                            <a:pt x="278" y="1134"/>
                          </a:lnTo>
                          <a:lnTo>
                            <a:pt x="283" y="1139"/>
                          </a:lnTo>
                          <a:lnTo>
                            <a:pt x="293" y="1143"/>
                          </a:lnTo>
                          <a:lnTo>
                            <a:pt x="302" y="1146"/>
                          </a:lnTo>
                          <a:lnTo>
                            <a:pt x="309" y="1146"/>
                          </a:lnTo>
                          <a:lnTo>
                            <a:pt x="316" y="1146"/>
                          </a:lnTo>
                          <a:lnTo>
                            <a:pt x="323" y="1143"/>
                          </a:lnTo>
                          <a:lnTo>
                            <a:pt x="333" y="1139"/>
                          </a:lnTo>
                          <a:lnTo>
                            <a:pt x="340" y="1136"/>
                          </a:lnTo>
                          <a:lnTo>
                            <a:pt x="347" y="1129"/>
                          </a:lnTo>
                          <a:lnTo>
                            <a:pt x="357" y="1124"/>
                          </a:lnTo>
                          <a:lnTo>
                            <a:pt x="364" y="1120"/>
                          </a:lnTo>
                          <a:lnTo>
                            <a:pt x="371" y="1110"/>
                          </a:lnTo>
                          <a:lnTo>
                            <a:pt x="381" y="1103"/>
                          </a:lnTo>
                          <a:lnTo>
                            <a:pt x="388" y="1096"/>
                          </a:lnTo>
                          <a:lnTo>
                            <a:pt x="397" y="1089"/>
                          </a:lnTo>
                          <a:lnTo>
                            <a:pt x="404" y="1079"/>
                          </a:lnTo>
                          <a:lnTo>
                            <a:pt x="414" y="1070"/>
                          </a:lnTo>
                          <a:lnTo>
                            <a:pt x="421" y="1060"/>
                          </a:lnTo>
                          <a:lnTo>
                            <a:pt x="431" y="1053"/>
                          </a:lnTo>
                          <a:lnTo>
                            <a:pt x="438" y="1044"/>
                          </a:lnTo>
                          <a:lnTo>
                            <a:pt x="445" y="1034"/>
                          </a:lnTo>
                          <a:lnTo>
                            <a:pt x="452" y="1027"/>
                          </a:lnTo>
                          <a:lnTo>
                            <a:pt x="461" y="1017"/>
                          </a:lnTo>
                          <a:lnTo>
                            <a:pt x="469" y="1010"/>
                          </a:lnTo>
                          <a:lnTo>
                            <a:pt x="476" y="1003"/>
                          </a:lnTo>
                          <a:lnTo>
                            <a:pt x="485" y="998"/>
                          </a:lnTo>
                          <a:lnTo>
                            <a:pt x="492" y="991"/>
                          </a:lnTo>
                          <a:lnTo>
                            <a:pt x="500" y="987"/>
                          </a:lnTo>
                          <a:lnTo>
                            <a:pt x="507" y="982"/>
                          </a:lnTo>
                          <a:lnTo>
                            <a:pt x="514" y="979"/>
                          </a:lnTo>
                          <a:lnTo>
                            <a:pt x="521" y="977"/>
                          </a:lnTo>
                          <a:lnTo>
                            <a:pt x="528" y="977"/>
                          </a:lnTo>
                          <a:lnTo>
                            <a:pt x="535" y="977"/>
                          </a:lnTo>
                          <a:lnTo>
                            <a:pt x="542" y="979"/>
                          </a:lnTo>
                          <a:lnTo>
                            <a:pt x="550" y="982"/>
                          </a:lnTo>
                          <a:lnTo>
                            <a:pt x="557" y="984"/>
                          </a:lnTo>
                          <a:lnTo>
                            <a:pt x="561" y="987"/>
                          </a:lnTo>
                          <a:lnTo>
                            <a:pt x="569" y="991"/>
                          </a:lnTo>
                          <a:lnTo>
                            <a:pt x="576" y="994"/>
                          </a:lnTo>
                          <a:lnTo>
                            <a:pt x="583" y="996"/>
                          </a:lnTo>
                          <a:lnTo>
                            <a:pt x="590" y="998"/>
                          </a:lnTo>
                          <a:lnTo>
                            <a:pt x="595" y="1001"/>
                          </a:lnTo>
                          <a:lnTo>
                            <a:pt x="602" y="1003"/>
                          </a:lnTo>
                          <a:lnTo>
                            <a:pt x="607" y="1006"/>
                          </a:lnTo>
                          <a:lnTo>
                            <a:pt x="614" y="1006"/>
                          </a:lnTo>
                          <a:lnTo>
                            <a:pt x="621" y="1006"/>
                          </a:lnTo>
                          <a:lnTo>
                            <a:pt x="628" y="1008"/>
                          </a:lnTo>
                          <a:lnTo>
                            <a:pt x="633" y="1008"/>
                          </a:lnTo>
                          <a:lnTo>
                            <a:pt x="640" y="1008"/>
                          </a:lnTo>
                          <a:lnTo>
                            <a:pt x="647" y="1008"/>
                          </a:lnTo>
                          <a:lnTo>
                            <a:pt x="654" y="1008"/>
                          </a:lnTo>
                          <a:lnTo>
                            <a:pt x="659" y="1006"/>
                          </a:lnTo>
                          <a:lnTo>
                            <a:pt x="666" y="1006"/>
                          </a:lnTo>
                          <a:lnTo>
                            <a:pt x="673" y="1003"/>
                          </a:lnTo>
                          <a:lnTo>
                            <a:pt x="680" y="1001"/>
                          </a:lnTo>
                          <a:lnTo>
                            <a:pt x="688" y="998"/>
                          </a:lnTo>
                          <a:lnTo>
                            <a:pt x="692" y="996"/>
                          </a:lnTo>
                          <a:lnTo>
                            <a:pt x="699" y="994"/>
                          </a:lnTo>
                          <a:lnTo>
                            <a:pt x="709" y="991"/>
                          </a:lnTo>
                          <a:lnTo>
                            <a:pt x="716" y="984"/>
                          </a:lnTo>
                          <a:lnTo>
                            <a:pt x="723" y="982"/>
                          </a:lnTo>
                          <a:lnTo>
                            <a:pt x="730" y="975"/>
                          </a:lnTo>
                          <a:lnTo>
                            <a:pt x="737" y="972"/>
                          </a:lnTo>
                          <a:lnTo>
                            <a:pt x="745" y="965"/>
                          </a:lnTo>
                          <a:lnTo>
                            <a:pt x="754" y="958"/>
                          </a:lnTo>
                          <a:lnTo>
                            <a:pt x="761" y="951"/>
                          </a:lnTo>
                          <a:lnTo>
                            <a:pt x="771" y="944"/>
                          </a:lnTo>
                          <a:lnTo>
                            <a:pt x="773" y="939"/>
                          </a:lnTo>
                          <a:lnTo>
                            <a:pt x="778" y="934"/>
                          </a:lnTo>
                          <a:lnTo>
                            <a:pt x="783" y="929"/>
                          </a:lnTo>
                          <a:lnTo>
                            <a:pt x="787" y="925"/>
                          </a:lnTo>
                          <a:lnTo>
                            <a:pt x="792" y="918"/>
                          </a:lnTo>
                          <a:lnTo>
                            <a:pt x="797" y="910"/>
                          </a:lnTo>
                          <a:lnTo>
                            <a:pt x="799" y="903"/>
                          </a:lnTo>
                          <a:lnTo>
                            <a:pt x="806" y="896"/>
                          </a:lnTo>
                          <a:lnTo>
                            <a:pt x="811" y="887"/>
                          </a:lnTo>
                          <a:lnTo>
                            <a:pt x="816" y="877"/>
                          </a:lnTo>
                          <a:lnTo>
                            <a:pt x="821" y="870"/>
                          </a:lnTo>
                          <a:lnTo>
                            <a:pt x="826" y="860"/>
                          </a:lnTo>
                          <a:lnTo>
                            <a:pt x="830" y="849"/>
                          </a:lnTo>
                          <a:lnTo>
                            <a:pt x="835" y="839"/>
                          </a:lnTo>
                          <a:lnTo>
                            <a:pt x="840" y="830"/>
                          </a:lnTo>
                          <a:lnTo>
                            <a:pt x="847" y="820"/>
                          </a:lnTo>
                          <a:lnTo>
                            <a:pt x="852" y="808"/>
                          </a:lnTo>
                          <a:lnTo>
                            <a:pt x="856" y="796"/>
                          </a:lnTo>
                          <a:lnTo>
                            <a:pt x="861" y="787"/>
                          </a:lnTo>
                          <a:lnTo>
                            <a:pt x="866" y="775"/>
                          </a:lnTo>
                          <a:lnTo>
                            <a:pt x="871" y="761"/>
                          </a:lnTo>
                          <a:lnTo>
                            <a:pt x="875" y="749"/>
                          </a:lnTo>
                          <a:lnTo>
                            <a:pt x="880" y="737"/>
                          </a:lnTo>
                          <a:lnTo>
                            <a:pt x="885" y="725"/>
                          </a:lnTo>
                          <a:lnTo>
                            <a:pt x="890" y="713"/>
                          </a:lnTo>
                          <a:lnTo>
                            <a:pt x="895" y="699"/>
                          </a:lnTo>
                          <a:lnTo>
                            <a:pt x="899" y="687"/>
                          </a:lnTo>
                          <a:lnTo>
                            <a:pt x="904" y="675"/>
                          </a:lnTo>
                          <a:lnTo>
                            <a:pt x="906" y="661"/>
                          </a:lnTo>
                          <a:lnTo>
                            <a:pt x="911" y="646"/>
                          </a:lnTo>
                          <a:lnTo>
                            <a:pt x="916" y="635"/>
                          </a:lnTo>
                          <a:lnTo>
                            <a:pt x="921" y="623"/>
                          </a:lnTo>
                          <a:lnTo>
                            <a:pt x="923" y="608"/>
                          </a:lnTo>
                          <a:lnTo>
                            <a:pt x="925" y="594"/>
                          </a:lnTo>
                          <a:lnTo>
                            <a:pt x="928" y="580"/>
                          </a:lnTo>
                          <a:lnTo>
                            <a:pt x="933" y="568"/>
                          </a:lnTo>
                          <a:lnTo>
                            <a:pt x="935" y="554"/>
                          </a:lnTo>
                          <a:lnTo>
                            <a:pt x="937" y="542"/>
                          </a:lnTo>
                          <a:lnTo>
                            <a:pt x="940" y="528"/>
                          </a:lnTo>
                          <a:lnTo>
                            <a:pt x="942" y="516"/>
                          </a:lnTo>
                          <a:lnTo>
                            <a:pt x="942" y="501"/>
                          </a:lnTo>
                          <a:lnTo>
                            <a:pt x="944" y="489"/>
                          </a:lnTo>
                          <a:lnTo>
                            <a:pt x="944" y="475"/>
                          </a:lnTo>
                          <a:lnTo>
                            <a:pt x="947" y="463"/>
                          </a:lnTo>
                          <a:lnTo>
                            <a:pt x="947" y="449"/>
                          </a:lnTo>
                          <a:lnTo>
                            <a:pt x="947" y="440"/>
                          </a:lnTo>
                          <a:lnTo>
                            <a:pt x="947" y="425"/>
                          </a:lnTo>
                          <a:lnTo>
                            <a:pt x="947" y="416"/>
                          </a:lnTo>
                          <a:lnTo>
                            <a:pt x="947" y="401"/>
                          </a:lnTo>
                          <a:lnTo>
                            <a:pt x="944" y="392"/>
                          </a:lnTo>
                          <a:lnTo>
                            <a:pt x="944" y="380"/>
                          </a:lnTo>
                          <a:lnTo>
                            <a:pt x="942" y="368"/>
                          </a:lnTo>
                          <a:lnTo>
                            <a:pt x="940" y="359"/>
                          </a:lnTo>
                          <a:lnTo>
                            <a:pt x="937" y="349"/>
                          </a:lnTo>
                          <a:lnTo>
                            <a:pt x="935" y="337"/>
                          </a:lnTo>
                          <a:lnTo>
                            <a:pt x="933" y="328"/>
                          </a:lnTo>
                          <a:lnTo>
                            <a:pt x="928" y="318"/>
                          </a:lnTo>
                          <a:lnTo>
                            <a:pt x="925" y="311"/>
                          </a:lnTo>
                          <a:lnTo>
                            <a:pt x="918" y="302"/>
                          </a:lnTo>
                          <a:lnTo>
                            <a:pt x="914" y="294"/>
                          </a:lnTo>
                          <a:lnTo>
                            <a:pt x="909" y="285"/>
                          </a:lnTo>
                          <a:lnTo>
                            <a:pt x="904" y="278"/>
                          </a:lnTo>
                          <a:lnTo>
                            <a:pt x="897" y="271"/>
                          </a:lnTo>
                          <a:lnTo>
                            <a:pt x="890" y="266"/>
                          </a:lnTo>
                          <a:lnTo>
                            <a:pt x="883" y="259"/>
                          </a:lnTo>
                          <a:lnTo>
                            <a:pt x="875" y="254"/>
                          </a:lnTo>
                          <a:lnTo>
                            <a:pt x="868" y="249"/>
                          </a:lnTo>
                          <a:lnTo>
                            <a:pt x="861" y="244"/>
                          </a:lnTo>
                          <a:lnTo>
                            <a:pt x="854" y="237"/>
                          </a:lnTo>
                          <a:lnTo>
                            <a:pt x="847" y="233"/>
                          </a:lnTo>
                          <a:lnTo>
                            <a:pt x="840" y="230"/>
                          </a:lnTo>
                          <a:lnTo>
                            <a:pt x="833" y="225"/>
                          </a:lnTo>
                          <a:lnTo>
                            <a:pt x="826" y="221"/>
                          </a:lnTo>
                          <a:lnTo>
                            <a:pt x="818" y="218"/>
                          </a:lnTo>
                          <a:lnTo>
                            <a:pt x="811" y="214"/>
                          </a:lnTo>
                          <a:lnTo>
                            <a:pt x="804" y="211"/>
                          </a:lnTo>
                          <a:lnTo>
                            <a:pt x="797" y="209"/>
                          </a:lnTo>
                          <a:lnTo>
                            <a:pt x="790" y="206"/>
                          </a:lnTo>
                          <a:lnTo>
                            <a:pt x="783" y="204"/>
                          </a:lnTo>
                          <a:lnTo>
                            <a:pt x="778" y="202"/>
                          </a:lnTo>
                          <a:lnTo>
                            <a:pt x="771" y="199"/>
                          </a:lnTo>
                          <a:lnTo>
                            <a:pt x="764" y="197"/>
                          </a:lnTo>
                          <a:lnTo>
                            <a:pt x="757" y="197"/>
                          </a:lnTo>
                          <a:lnTo>
                            <a:pt x="749" y="195"/>
                          </a:lnTo>
                          <a:lnTo>
                            <a:pt x="742" y="195"/>
                          </a:lnTo>
                          <a:lnTo>
                            <a:pt x="737" y="192"/>
                          </a:lnTo>
                          <a:lnTo>
                            <a:pt x="730" y="192"/>
                          </a:lnTo>
                          <a:lnTo>
                            <a:pt x="723" y="192"/>
                          </a:lnTo>
                          <a:lnTo>
                            <a:pt x="716" y="192"/>
                          </a:lnTo>
                          <a:lnTo>
                            <a:pt x="711" y="190"/>
                          </a:lnTo>
                          <a:lnTo>
                            <a:pt x="704" y="190"/>
                          </a:lnTo>
                          <a:lnTo>
                            <a:pt x="697" y="190"/>
                          </a:lnTo>
                          <a:lnTo>
                            <a:pt x="690" y="190"/>
                          </a:lnTo>
                          <a:lnTo>
                            <a:pt x="685" y="190"/>
                          </a:lnTo>
                          <a:lnTo>
                            <a:pt x="678" y="192"/>
                          </a:lnTo>
                          <a:lnTo>
                            <a:pt x="673" y="192"/>
                          </a:lnTo>
                          <a:lnTo>
                            <a:pt x="666" y="192"/>
                          </a:lnTo>
                          <a:lnTo>
                            <a:pt x="659" y="192"/>
                          </a:lnTo>
                          <a:lnTo>
                            <a:pt x="654" y="195"/>
                          </a:lnTo>
                          <a:lnTo>
                            <a:pt x="647" y="195"/>
                          </a:lnTo>
                          <a:lnTo>
                            <a:pt x="640" y="195"/>
                          </a:lnTo>
                          <a:lnTo>
                            <a:pt x="635" y="197"/>
                          </a:lnTo>
                          <a:lnTo>
                            <a:pt x="630" y="197"/>
                          </a:lnTo>
                          <a:lnTo>
                            <a:pt x="623" y="199"/>
                          </a:lnTo>
                          <a:lnTo>
                            <a:pt x="619" y="199"/>
                          </a:lnTo>
                          <a:lnTo>
                            <a:pt x="611" y="202"/>
                          </a:lnTo>
                          <a:lnTo>
                            <a:pt x="607" y="202"/>
                          </a:lnTo>
                          <a:lnTo>
                            <a:pt x="602" y="204"/>
                          </a:lnTo>
                          <a:lnTo>
                            <a:pt x="597" y="206"/>
                          </a:lnTo>
                          <a:lnTo>
                            <a:pt x="592" y="209"/>
                          </a:lnTo>
                          <a:lnTo>
                            <a:pt x="585" y="209"/>
                          </a:lnTo>
                          <a:lnTo>
                            <a:pt x="583" y="211"/>
                          </a:lnTo>
                          <a:lnTo>
                            <a:pt x="576" y="214"/>
                          </a:lnTo>
                          <a:lnTo>
                            <a:pt x="571" y="214"/>
                          </a:lnTo>
                          <a:lnTo>
                            <a:pt x="566" y="216"/>
                          </a:lnTo>
                          <a:lnTo>
                            <a:pt x="561" y="216"/>
                          </a:lnTo>
                          <a:lnTo>
                            <a:pt x="554" y="221"/>
                          </a:lnTo>
                          <a:lnTo>
                            <a:pt x="547" y="223"/>
                          </a:lnTo>
                          <a:lnTo>
                            <a:pt x="538" y="228"/>
                          </a:lnTo>
                          <a:lnTo>
                            <a:pt x="530" y="230"/>
                          </a:lnTo>
                          <a:lnTo>
                            <a:pt x="523" y="233"/>
                          </a:lnTo>
                          <a:lnTo>
                            <a:pt x="519" y="237"/>
                          </a:lnTo>
                          <a:lnTo>
                            <a:pt x="511" y="237"/>
                          </a:lnTo>
                          <a:lnTo>
                            <a:pt x="504" y="240"/>
                          </a:lnTo>
                          <a:lnTo>
                            <a:pt x="500" y="242"/>
                          </a:lnTo>
                          <a:lnTo>
                            <a:pt x="492" y="244"/>
                          </a:lnTo>
                          <a:lnTo>
                            <a:pt x="488" y="247"/>
                          </a:lnTo>
                          <a:lnTo>
                            <a:pt x="483" y="247"/>
                          </a:lnTo>
                          <a:lnTo>
                            <a:pt x="478" y="249"/>
                          </a:lnTo>
                          <a:lnTo>
                            <a:pt x="476" y="252"/>
                          </a:lnTo>
                          <a:lnTo>
                            <a:pt x="466" y="254"/>
                          </a:lnTo>
                          <a:lnTo>
                            <a:pt x="459" y="254"/>
                          </a:lnTo>
                          <a:lnTo>
                            <a:pt x="450" y="256"/>
                          </a:lnTo>
                          <a:lnTo>
                            <a:pt x="445" y="256"/>
                          </a:lnTo>
                          <a:lnTo>
                            <a:pt x="438" y="254"/>
                          </a:lnTo>
                          <a:lnTo>
                            <a:pt x="433" y="254"/>
                          </a:lnTo>
                          <a:lnTo>
                            <a:pt x="428" y="252"/>
                          </a:lnTo>
                          <a:lnTo>
                            <a:pt x="423" y="249"/>
                          </a:lnTo>
                          <a:lnTo>
                            <a:pt x="419" y="244"/>
                          </a:lnTo>
                          <a:lnTo>
                            <a:pt x="414" y="240"/>
                          </a:lnTo>
                          <a:lnTo>
                            <a:pt x="409" y="235"/>
                          </a:lnTo>
                          <a:lnTo>
                            <a:pt x="404" y="230"/>
                          </a:lnTo>
                          <a:lnTo>
                            <a:pt x="404" y="23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49176" name="Line 24"/>
                  <p:cNvSpPr>
                    <a:spLocks noChangeShapeType="1"/>
                  </p:cNvSpPr>
                  <p:nvPr/>
                </p:nvSpPr>
                <p:spPr bwMode="auto">
                  <a:xfrm>
                    <a:off x="6654" y="5336"/>
                    <a:ext cx="509" cy="1"/>
                  </a:xfrm>
                  <a:prstGeom prst="line">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nvGrpSpPr>
                  <p:cNvPr id="49177" name="Group 25"/>
                  <p:cNvGrpSpPr>
                    <a:grpSpLocks/>
                  </p:cNvGrpSpPr>
                  <p:nvPr/>
                </p:nvGrpSpPr>
                <p:grpSpPr bwMode="auto">
                  <a:xfrm>
                    <a:off x="8402" y="4893"/>
                    <a:ext cx="853" cy="910"/>
                    <a:chOff x="8402" y="4893"/>
                    <a:chExt cx="853" cy="910"/>
                  </a:xfrm>
                </p:grpSpPr>
                <p:grpSp>
                  <p:nvGrpSpPr>
                    <p:cNvPr id="49178" name="Group 26"/>
                    <p:cNvGrpSpPr>
                      <a:grpSpLocks/>
                    </p:cNvGrpSpPr>
                    <p:nvPr/>
                  </p:nvGrpSpPr>
                  <p:grpSpPr bwMode="auto">
                    <a:xfrm rot="10800000" flipV="1">
                      <a:off x="8402" y="4893"/>
                      <a:ext cx="853" cy="910"/>
                      <a:chOff x="9601" y="4744"/>
                      <a:chExt cx="1202" cy="1341"/>
                    </a:xfrm>
                  </p:grpSpPr>
                  <p:sp>
                    <p:nvSpPr>
                      <p:cNvPr id="49179" name="Freeform 27"/>
                      <p:cNvSpPr>
                        <a:spLocks/>
                      </p:cNvSpPr>
                      <p:nvPr/>
                    </p:nvSpPr>
                    <p:spPr bwMode="auto">
                      <a:xfrm>
                        <a:off x="9601" y="4744"/>
                        <a:ext cx="1202" cy="1341"/>
                      </a:xfrm>
                      <a:custGeom>
                        <a:avLst/>
                        <a:gdLst/>
                        <a:ahLst/>
                        <a:cxnLst>
                          <a:cxn ang="0">
                            <a:pos x="621" y="26"/>
                          </a:cxn>
                          <a:cxn ang="0">
                            <a:pos x="571" y="2"/>
                          </a:cxn>
                          <a:cxn ang="0">
                            <a:pos x="521" y="0"/>
                          </a:cxn>
                          <a:cxn ang="0">
                            <a:pos x="457" y="4"/>
                          </a:cxn>
                          <a:cxn ang="0">
                            <a:pos x="374" y="28"/>
                          </a:cxn>
                          <a:cxn ang="0">
                            <a:pos x="274" y="73"/>
                          </a:cxn>
                          <a:cxn ang="0">
                            <a:pos x="183" y="126"/>
                          </a:cxn>
                          <a:cxn ang="0">
                            <a:pos x="109" y="187"/>
                          </a:cxn>
                          <a:cxn ang="0">
                            <a:pos x="55" y="256"/>
                          </a:cxn>
                          <a:cxn ang="0">
                            <a:pos x="17" y="335"/>
                          </a:cxn>
                          <a:cxn ang="0">
                            <a:pos x="0" y="423"/>
                          </a:cxn>
                          <a:cxn ang="0">
                            <a:pos x="5" y="520"/>
                          </a:cxn>
                          <a:cxn ang="0">
                            <a:pos x="36" y="627"/>
                          </a:cxn>
                          <a:cxn ang="0">
                            <a:pos x="86" y="742"/>
                          </a:cxn>
                          <a:cxn ang="0">
                            <a:pos x="131" y="853"/>
                          </a:cxn>
                          <a:cxn ang="0">
                            <a:pos x="164" y="958"/>
                          </a:cxn>
                          <a:cxn ang="0">
                            <a:pos x="195" y="1051"/>
                          </a:cxn>
                          <a:cxn ang="0">
                            <a:pos x="221" y="1132"/>
                          </a:cxn>
                          <a:cxn ang="0">
                            <a:pos x="250" y="1201"/>
                          </a:cxn>
                          <a:cxn ang="0">
                            <a:pos x="283" y="1253"/>
                          </a:cxn>
                          <a:cxn ang="0">
                            <a:pos x="324" y="1291"/>
                          </a:cxn>
                          <a:cxn ang="0">
                            <a:pos x="376" y="1315"/>
                          </a:cxn>
                          <a:cxn ang="0">
                            <a:pos x="428" y="1317"/>
                          </a:cxn>
                          <a:cxn ang="0">
                            <a:pos x="476" y="1310"/>
                          </a:cxn>
                          <a:cxn ang="0">
                            <a:pos x="523" y="1293"/>
                          </a:cxn>
                          <a:cxn ang="0">
                            <a:pos x="566" y="1274"/>
                          </a:cxn>
                          <a:cxn ang="0">
                            <a:pos x="619" y="1248"/>
                          </a:cxn>
                          <a:cxn ang="0">
                            <a:pos x="683" y="1241"/>
                          </a:cxn>
                          <a:cxn ang="0">
                            <a:pos x="740" y="1270"/>
                          </a:cxn>
                          <a:cxn ang="0">
                            <a:pos x="778" y="1289"/>
                          </a:cxn>
                          <a:cxn ang="0">
                            <a:pos x="823" y="1310"/>
                          </a:cxn>
                          <a:cxn ang="0">
                            <a:pos x="866" y="1331"/>
                          </a:cxn>
                          <a:cxn ang="0">
                            <a:pos x="909" y="1348"/>
                          </a:cxn>
                          <a:cxn ang="0">
                            <a:pos x="954" y="1362"/>
                          </a:cxn>
                          <a:cxn ang="0">
                            <a:pos x="1014" y="1362"/>
                          </a:cxn>
                          <a:cxn ang="0">
                            <a:pos x="1059" y="1339"/>
                          </a:cxn>
                          <a:cxn ang="0">
                            <a:pos x="1116" y="1298"/>
                          </a:cxn>
                          <a:cxn ang="0">
                            <a:pos x="1180" y="1239"/>
                          </a:cxn>
                          <a:cxn ang="0">
                            <a:pos x="1252" y="1158"/>
                          </a:cxn>
                          <a:cxn ang="0">
                            <a:pos x="1318" y="1063"/>
                          </a:cxn>
                          <a:cxn ang="0">
                            <a:pos x="1382" y="944"/>
                          </a:cxn>
                          <a:cxn ang="0">
                            <a:pos x="1440" y="811"/>
                          </a:cxn>
                          <a:cxn ang="0">
                            <a:pos x="1478" y="665"/>
                          </a:cxn>
                          <a:cxn ang="0">
                            <a:pos x="1487" y="537"/>
                          </a:cxn>
                          <a:cxn ang="0">
                            <a:pos x="1468" y="425"/>
                          </a:cxn>
                          <a:cxn ang="0">
                            <a:pos x="1432" y="332"/>
                          </a:cxn>
                          <a:cxn ang="0">
                            <a:pos x="1382" y="254"/>
                          </a:cxn>
                          <a:cxn ang="0">
                            <a:pos x="1325" y="190"/>
                          </a:cxn>
                          <a:cxn ang="0">
                            <a:pos x="1266" y="142"/>
                          </a:cxn>
                          <a:cxn ang="0">
                            <a:pos x="1209" y="104"/>
                          </a:cxn>
                          <a:cxn ang="0">
                            <a:pos x="1156" y="78"/>
                          </a:cxn>
                          <a:cxn ang="0">
                            <a:pos x="1102" y="59"/>
                          </a:cxn>
                          <a:cxn ang="0">
                            <a:pos x="1047" y="45"/>
                          </a:cxn>
                          <a:cxn ang="0">
                            <a:pos x="995" y="40"/>
                          </a:cxn>
                          <a:cxn ang="0">
                            <a:pos x="942" y="38"/>
                          </a:cxn>
                          <a:cxn ang="0">
                            <a:pos x="895" y="40"/>
                          </a:cxn>
                          <a:cxn ang="0">
                            <a:pos x="849" y="42"/>
                          </a:cxn>
                          <a:cxn ang="0">
                            <a:pos x="795" y="47"/>
                          </a:cxn>
                          <a:cxn ang="0">
                            <a:pos x="740" y="52"/>
                          </a:cxn>
                          <a:cxn ang="0">
                            <a:pos x="690" y="54"/>
                          </a:cxn>
                          <a:cxn ang="0">
                            <a:pos x="652" y="57"/>
                          </a:cxn>
                        </a:cxnLst>
                        <a:rect l="0" t="0" r="r" b="b"/>
                        <a:pathLst>
                          <a:path w="1487" h="1369">
                            <a:moveTo>
                              <a:pt x="652" y="57"/>
                            </a:moveTo>
                            <a:lnTo>
                              <a:pt x="650" y="54"/>
                            </a:lnTo>
                            <a:lnTo>
                              <a:pt x="647" y="49"/>
                            </a:lnTo>
                            <a:lnTo>
                              <a:pt x="642" y="45"/>
                            </a:lnTo>
                            <a:lnTo>
                              <a:pt x="638" y="38"/>
                            </a:lnTo>
                            <a:lnTo>
                              <a:pt x="633" y="33"/>
                            </a:lnTo>
                            <a:lnTo>
                              <a:pt x="628" y="28"/>
                            </a:lnTo>
                            <a:lnTo>
                              <a:pt x="621" y="26"/>
                            </a:lnTo>
                            <a:lnTo>
                              <a:pt x="616" y="21"/>
                            </a:lnTo>
                            <a:lnTo>
                              <a:pt x="609" y="16"/>
                            </a:lnTo>
                            <a:lnTo>
                              <a:pt x="602" y="14"/>
                            </a:lnTo>
                            <a:lnTo>
                              <a:pt x="595" y="11"/>
                            </a:lnTo>
                            <a:lnTo>
                              <a:pt x="585" y="9"/>
                            </a:lnTo>
                            <a:lnTo>
                              <a:pt x="581" y="4"/>
                            </a:lnTo>
                            <a:lnTo>
                              <a:pt x="576" y="4"/>
                            </a:lnTo>
                            <a:lnTo>
                              <a:pt x="571" y="2"/>
                            </a:lnTo>
                            <a:lnTo>
                              <a:pt x="564" y="2"/>
                            </a:lnTo>
                            <a:lnTo>
                              <a:pt x="559" y="2"/>
                            </a:lnTo>
                            <a:lnTo>
                              <a:pt x="554" y="0"/>
                            </a:lnTo>
                            <a:lnTo>
                              <a:pt x="547" y="0"/>
                            </a:lnTo>
                            <a:lnTo>
                              <a:pt x="542" y="0"/>
                            </a:lnTo>
                            <a:lnTo>
                              <a:pt x="535" y="0"/>
                            </a:lnTo>
                            <a:lnTo>
                              <a:pt x="528" y="0"/>
                            </a:lnTo>
                            <a:lnTo>
                              <a:pt x="521" y="0"/>
                            </a:lnTo>
                            <a:lnTo>
                              <a:pt x="514" y="0"/>
                            </a:lnTo>
                            <a:lnTo>
                              <a:pt x="507" y="0"/>
                            </a:lnTo>
                            <a:lnTo>
                              <a:pt x="497" y="0"/>
                            </a:lnTo>
                            <a:lnTo>
                              <a:pt x="490" y="2"/>
                            </a:lnTo>
                            <a:lnTo>
                              <a:pt x="483" y="2"/>
                            </a:lnTo>
                            <a:lnTo>
                              <a:pt x="473" y="2"/>
                            </a:lnTo>
                            <a:lnTo>
                              <a:pt x="464" y="4"/>
                            </a:lnTo>
                            <a:lnTo>
                              <a:pt x="457" y="4"/>
                            </a:lnTo>
                            <a:lnTo>
                              <a:pt x="447" y="9"/>
                            </a:lnTo>
                            <a:lnTo>
                              <a:pt x="438" y="9"/>
                            </a:lnTo>
                            <a:lnTo>
                              <a:pt x="428" y="11"/>
                            </a:lnTo>
                            <a:lnTo>
                              <a:pt x="416" y="14"/>
                            </a:lnTo>
                            <a:lnTo>
                              <a:pt x="407" y="19"/>
                            </a:lnTo>
                            <a:lnTo>
                              <a:pt x="395" y="21"/>
                            </a:lnTo>
                            <a:lnTo>
                              <a:pt x="385" y="26"/>
                            </a:lnTo>
                            <a:lnTo>
                              <a:pt x="374" y="28"/>
                            </a:lnTo>
                            <a:lnTo>
                              <a:pt x="364" y="35"/>
                            </a:lnTo>
                            <a:lnTo>
                              <a:pt x="350" y="40"/>
                            </a:lnTo>
                            <a:lnTo>
                              <a:pt x="338" y="45"/>
                            </a:lnTo>
                            <a:lnTo>
                              <a:pt x="326" y="49"/>
                            </a:lnTo>
                            <a:lnTo>
                              <a:pt x="314" y="57"/>
                            </a:lnTo>
                            <a:lnTo>
                              <a:pt x="300" y="61"/>
                            </a:lnTo>
                            <a:lnTo>
                              <a:pt x="288" y="66"/>
                            </a:lnTo>
                            <a:lnTo>
                              <a:pt x="274" y="73"/>
                            </a:lnTo>
                            <a:lnTo>
                              <a:pt x="262" y="78"/>
                            </a:lnTo>
                            <a:lnTo>
                              <a:pt x="250" y="85"/>
                            </a:lnTo>
                            <a:lnTo>
                              <a:pt x="238" y="92"/>
                            </a:lnTo>
                            <a:lnTo>
                              <a:pt x="228" y="99"/>
                            </a:lnTo>
                            <a:lnTo>
                              <a:pt x="217" y="107"/>
                            </a:lnTo>
                            <a:lnTo>
                              <a:pt x="205" y="111"/>
                            </a:lnTo>
                            <a:lnTo>
                              <a:pt x="195" y="118"/>
                            </a:lnTo>
                            <a:lnTo>
                              <a:pt x="183" y="126"/>
                            </a:lnTo>
                            <a:lnTo>
                              <a:pt x="174" y="133"/>
                            </a:lnTo>
                            <a:lnTo>
                              <a:pt x="164" y="140"/>
                            </a:lnTo>
                            <a:lnTo>
                              <a:pt x="155" y="149"/>
                            </a:lnTo>
                            <a:lnTo>
                              <a:pt x="145" y="156"/>
                            </a:lnTo>
                            <a:lnTo>
                              <a:pt x="136" y="164"/>
                            </a:lnTo>
                            <a:lnTo>
                              <a:pt x="126" y="171"/>
                            </a:lnTo>
                            <a:lnTo>
                              <a:pt x="119" y="180"/>
                            </a:lnTo>
                            <a:lnTo>
                              <a:pt x="109" y="187"/>
                            </a:lnTo>
                            <a:lnTo>
                              <a:pt x="102" y="197"/>
                            </a:lnTo>
                            <a:lnTo>
                              <a:pt x="95" y="204"/>
                            </a:lnTo>
                            <a:lnTo>
                              <a:pt x="86" y="211"/>
                            </a:lnTo>
                            <a:lnTo>
                              <a:pt x="78" y="221"/>
                            </a:lnTo>
                            <a:lnTo>
                              <a:pt x="74" y="230"/>
                            </a:lnTo>
                            <a:lnTo>
                              <a:pt x="64" y="237"/>
                            </a:lnTo>
                            <a:lnTo>
                              <a:pt x="59" y="247"/>
                            </a:lnTo>
                            <a:lnTo>
                              <a:pt x="55" y="256"/>
                            </a:lnTo>
                            <a:lnTo>
                              <a:pt x="48" y="266"/>
                            </a:lnTo>
                            <a:lnTo>
                              <a:pt x="43" y="275"/>
                            </a:lnTo>
                            <a:lnTo>
                              <a:pt x="38" y="285"/>
                            </a:lnTo>
                            <a:lnTo>
                              <a:pt x="33" y="294"/>
                            </a:lnTo>
                            <a:lnTo>
                              <a:pt x="29" y="306"/>
                            </a:lnTo>
                            <a:lnTo>
                              <a:pt x="24" y="316"/>
                            </a:lnTo>
                            <a:lnTo>
                              <a:pt x="21" y="325"/>
                            </a:lnTo>
                            <a:lnTo>
                              <a:pt x="17" y="335"/>
                            </a:lnTo>
                            <a:lnTo>
                              <a:pt x="14" y="347"/>
                            </a:lnTo>
                            <a:lnTo>
                              <a:pt x="12" y="356"/>
                            </a:lnTo>
                            <a:lnTo>
                              <a:pt x="7" y="366"/>
                            </a:lnTo>
                            <a:lnTo>
                              <a:pt x="5" y="378"/>
                            </a:lnTo>
                            <a:lnTo>
                              <a:pt x="5" y="390"/>
                            </a:lnTo>
                            <a:lnTo>
                              <a:pt x="2" y="399"/>
                            </a:lnTo>
                            <a:lnTo>
                              <a:pt x="0" y="411"/>
                            </a:lnTo>
                            <a:lnTo>
                              <a:pt x="0" y="423"/>
                            </a:lnTo>
                            <a:lnTo>
                              <a:pt x="0" y="435"/>
                            </a:lnTo>
                            <a:lnTo>
                              <a:pt x="0" y="447"/>
                            </a:lnTo>
                            <a:lnTo>
                              <a:pt x="0" y="459"/>
                            </a:lnTo>
                            <a:lnTo>
                              <a:pt x="0" y="470"/>
                            </a:lnTo>
                            <a:lnTo>
                              <a:pt x="2" y="482"/>
                            </a:lnTo>
                            <a:lnTo>
                              <a:pt x="2" y="494"/>
                            </a:lnTo>
                            <a:lnTo>
                              <a:pt x="5" y="506"/>
                            </a:lnTo>
                            <a:lnTo>
                              <a:pt x="5" y="520"/>
                            </a:lnTo>
                            <a:lnTo>
                              <a:pt x="7" y="532"/>
                            </a:lnTo>
                            <a:lnTo>
                              <a:pt x="12" y="544"/>
                            </a:lnTo>
                            <a:lnTo>
                              <a:pt x="14" y="558"/>
                            </a:lnTo>
                            <a:lnTo>
                              <a:pt x="17" y="570"/>
                            </a:lnTo>
                            <a:lnTo>
                              <a:pt x="21" y="585"/>
                            </a:lnTo>
                            <a:lnTo>
                              <a:pt x="24" y="599"/>
                            </a:lnTo>
                            <a:lnTo>
                              <a:pt x="29" y="613"/>
                            </a:lnTo>
                            <a:lnTo>
                              <a:pt x="36" y="627"/>
                            </a:lnTo>
                            <a:lnTo>
                              <a:pt x="40" y="642"/>
                            </a:lnTo>
                            <a:lnTo>
                              <a:pt x="45" y="656"/>
                            </a:lnTo>
                            <a:lnTo>
                              <a:pt x="52" y="670"/>
                            </a:lnTo>
                            <a:lnTo>
                              <a:pt x="57" y="684"/>
                            </a:lnTo>
                            <a:lnTo>
                              <a:pt x="67" y="699"/>
                            </a:lnTo>
                            <a:lnTo>
                              <a:pt x="71" y="713"/>
                            </a:lnTo>
                            <a:lnTo>
                              <a:pt x="78" y="730"/>
                            </a:lnTo>
                            <a:lnTo>
                              <a:pt x="86" y="742"/>
                            </a:lnTo>
                            <a:lnTo>
                              <a:pt x="90" y="758"/>
                            </a:lnTo>
                            <a:lnTo>
                              <a:pt x="98" y="770"/>
                            </a:lnTo>
                            <a:lnTo>
                              <a:pt x="105" y="787"/>
                            </a:lnTo>
                            <a:lnTo>
                              <a:pt x="109" y="799"/>
                            </a:lnTo>
                            <a:lnTo>
                              <a:pt x="114" y="813"/>
                            </a:lnTo>
                            <a:lnTo>
                              <a:pt x="119" y="827"/>
                            </a:lnTo>
                            <a:lnTo>
                              <a:pt x="124" y="841"/>
                            </a:lnTo>
                            <a:lnTo>
                              <a:pt x="131" y="853"/>
                            </a:lnTo>
                            <a:lnTo>
                              <a:pt x="136" y="868"/>
                            </a:lnTo>
                            <a:lnTo>
                              <a:pt x="140" y="882"/>
                            </a:lnTo>
                            <a:lnTo>
                              <a:pt x="145" y="894"/>
                            </a:lnTo>
                            <a:lnTo>
                              <a:pt x="148" y="908"/>
                            </a:lnTo>
                            <a:lnTo>
                              <a:pt x="155" y="920"/>
                            </a:lnTo>
                            <a:lnTo>
                              <a:pt x="157" y="932"/>
                            </a:lnTo>
                            <a:lnTo>
                              <a:pt x="162" y="946"/>
                            </a:lnTo>
                            <a:lnTo>
                              <a:pt x="164" y="958"/>
                            </a:lnTo>
                            <a:lnTo>
                              <a:pt x="169" y="970"/>
                            </a:lnTo>
                            <a:lnTo>
                              <a:pt x="174" y="982"/>
                            </a:lnTo>
                            <a:lnTo>
                              <a:pt x="176" y="994"/>
                            </a:lnTo>
                            <a:lnTo>
                              <a:pt x="181" y="1006"/>
                            </a:lnTo>
                            <a:lnTo>
                              <a:pt x="186" y="1017"/>
                            </a:lnTo>
                            <a:lnTo>
                              <a:pt x="188" y="1029"/>
                            </a:lnTo>
                            <a:lnTo>
                              <a:pt x="193" y="1039"/>
                            </a:lnTo>
                            <a:lnTo>
                              <a:pt x="195" y="1051"/>
                            </a:lnTo>
                            <a:lnTo>
                              <a:pt x="200" y="1063"/>
                            </a:lnTo>
                            <a:lnTo>
                              <a:pt x="202" y="1072"/>
                            </a:lnTo>
                            <a:lnTo>
                              <a:pt x="205" y="1082"/>
                            </a:lnTo>
                            <a:lnTo>
                              <a:pt x="209" y="1094"/>
                            </a:lnTo>
                            <a:lnTo>
                              <a:pt x="212" y="1103"/>
                            </a:lnTo>
                            <a:lnTo>
                              <a:pt x="217" y="1113"/>
                            </a:lnTo>
                            <a:lnTo>
                              <a:pt x="219" y="1122"/>
                            </a:lnTo>
                            <a:lnTo>
                              <a:pt x="221" y="1132"/>
                            </a:lnTo>
                            <a:lnTo>
                              <a:pt x="226" y="1141"/>
                            </a:lnTo>
                            <a:lnTo>
                              <a:pt x="228" y="1151"/>
                            </a:lnTo>
                            <a:lnTo>
                              <a:pt x="231" y="1160"/>
                            </a:lnTo>
                            <a:lnTo>
                              <a:pt x="236" y="1167"/>
                            </a:lnTo>
                            <a:lnTo>
                              <a:pt x="238" y="1177"/>
                            </a:lnTo>
                            <a:lnTo>
                              <a:pt x="243" y="1184"/>
                            </a:lnTo>
                            <a:lnTo>
                              <a:pt x="245" y="1193"/>
                            </a:lnTo>
                            <a:lnTo>
                              <a:pt x="250" y="1201"/>
                            </a:lnTo>
                            <a:lnTo>
                              <a:pt x="252" y="1208"/>
                            </a:lnTo>
                            <a:lnTo>
                              <a:pt x="257" y="1215"/>
                            </a:lnTo>
                            <a:lnTo>
                              <a:pt x="262" y="1222"/>
                            </a:lnTo>
                            <a:lnTo>
                              <a:pt x="264" y="1229"/>
                            </a:lnTo>
                            <a:lnTo>
                              <a:pt x="269" y="1236"/>
                            </a:lnTo>
                            <a:lnTo>
                              <a:pt x="274" y="1243"/>
                            </a:lnTo>
                            <a:lnTo>
                              <a:pt x="278" y="1248"/>
                            </a:lnTo>
                            <a:lnTo>
                              <a:pt x="283" y="1253"/>
                            </a:lnTo>
                            <a:lnTo>
                              <a:pt x="288" y="1260"/>
                            </a:lnTo>
                            <a:lnTo>
                              <a:pt x="293" y="1265"/>
                            </a:lnTo>
                            <a:lnTo>
                              <a:pt x="297" y="1272"/>
                            </a:lnTo>
                            <a:lnTo>
                              <a:pt x="302" y="1274"/>
                            </a:lnTo>
                            <a:lnTo>
                              <a:pt x="307" y="1281"/>
                            </a:lnTo>
                            <a:lnTo>
                              <a:pt x="312" y="1284"/>
                            </a:lnTo>
                            <a:lnTo>
                              <a:pt x="319" y="1289"/>
                            </a:lnTo>
                            <a:lnTo>
                              <a:pt x="324" y="1291"/>
                            </a:lnTo>
                            <a:lnTo>
                              <a:pt x="331" y="1296"/>
                            </a:lnTo>
                            <a:lnTo>
                              <a:pt x="335" y="1300"/>
                            </a:lnTo>
                            <a:lnTo>
                              <a:pt x="343" y="1303"/>
                            </a:lnTo>
                            <a:lnTo>
                              <a:pt x="350" y="1305"/>
                            </a:lnTo>
                            <a:lnTo>
                              <a:pt x="357" y="1310"/>
                            </a:lnTo>
                            <a:lnTo>
                              <a:pt x="364" y="1310"/>
                            </a:lnTo>
                            <a:lnTo>
                              <a:pt x="369" y="1312"/>
                            </a:lnTo>
                            <a:lnTo>
                              <a:pt x="376" y="1315"/>
                            </a:lnTo>
                            <a:lnTo>
                              <a:pt x="383" y="1315"/>
                            </a:lnTo>
                            <a:lnTo>
                              <a:pt x="390" y="1317"/>
                            </a:lnTo>
                            <a:lnTo>
                              <a:pt x="395" y="1317"/>
                            </a:lnTo>
                            <a:lnTo>
                              <a:pt x="402" y="1317"/>
                            </a:lnTo>
                            <a:lnTo>
                              <a:pt x="409" y="1319"/>
                            </a:lnTo>
                            <a:lnTo>
                              <a:pt x="416" y="1317"/>
                            </a:lnTo>
                            <a:lnTo>
                              <a:pt x="421" y="1317"/>
                            </a:lnTo>
                            <a:lnTo>
                              <a:pt x="428" y="1317"/>
                            </a:lnTo>
                            <a:lnTo>
                              <a:pt x="435" y="1317"/>
                            </a:lnTo>
                            <a:lnTo>
                              <a:pt x="440" y="1317"/>
                            </a:lnTo>
                            <a:lnTo>
                              <a:pt x="447" y="1317"/>
                            </a:lnTo>
                            <a:lnTo>
                              <a:pt x="452" y="1315"/>
                            </a:lnTo>
                            <a:lnTo>
                              <a:pt x="459" y="1315"/>
                            </a:lnTo>
                            <a:lnTo>
                              <a:pt x="466" y="1312"/>
                            </a:lnTo>
                            <a:lnTo>
                              <a:pt x="471" y="1310"/>
                            </a:lnTo>
                            <a:lnTo>
                              <a:pt x="476" y="1310"/>
                            </a:lnTo>
                            <a:lnTo>
                              <a:pt x="483" y="1308"/>
                            </a:lnTo>
                            <a:lnTo>
                              <a:pt x="488" y="1305"/>
                            </a:lnTo>
                            <a:lnTo>
                              <a:pt x="495" y="1305"/>
                            </a:lnTo>
                            <a:lnTo>
                              <a:pt x="500" y="1303"/>
                            </a:lnTo>
                            <a:lnTo>
                              <a:pt x="507" y="1300"/>
                            </a:lnTo>
                            <a:lnTo>
                              <a:pt x="512" y="1298"/>
                            </a:lnTo>
                            <a:lnTo>
                              <a:pt x="519" y="1296"/>
                            </a:lnTo>
                            <a:lnTo>
                              <a:pt x="523" y="1293"/>
                            </a:lnTo>
                            <a:lnTo>
                              <a:pt x="531" y="1291"/>
                            </a:lnTo>
                            <a:lnTo>
                              <a:pt x="535" y="1289"/>
                            </a:lnTo>
                            <a:lnTo>
                              <a:pt x="540" y="1286"/>
                            </a:lnTo>
                            <a:lnTo>
                              <a:pt x="545" y="1284"/>
                            </a:lnTo>
                            <a:lnTo>
                              <a:pt x="552" y="1281"/>
                            </a:lnTo>
                            <a:lnTo>
                              <a:pt x="557" y="1279"/>
                            </a:lnTo>
                            <a:lnTo>
                              <a:pt x="562" y="1277"/>
                            </a:lnTo>
                            <a:lnTo>
                              <a:pt x="566" y="1274"/>
                            </a:lnTo>
                            <a:lnTo>
                              <a:pt x="571" y="1272"/>
                            </a:lnTo>
                            <a:lnTo>
                              <a:pt x="576" y="1270"/>
                            </a:lnTo>
                            <a:lnTo>
                              <a:pt x="581" y="1267"/>
                            </a:lnTo>
                            <a:lnTo>
                              <a:pt x="585" y="1265"/>
                            </a:lnTo>
                            <a:lnTo>
                              <a:pt x="590" y="1260"/>
                            </a:lnTo>
                            <a:lnTo>
                              <a:pt x="600" y="1255"/>
                            </a:lnTo>
                            <a:lnTo>
                              <a:pt x="609" y="1253"/>
                            </a:lnTo>
                            <a:lnTo>
                              <a:pt x="619" y="1248"/>
                            </a:lnTo>
                            <a:lnTo>
                              <a:pt x="628" y="1246"/>
                            </a:lnTo>
                            <a:lnTo>
                              <a:pt x="635" y="1241"/>
                            </a:lnTo>
                            <a:lnTo>
                              <a:pt x="645" y="1241"/>
                            </a:lnTo>
                            <a:lnTo>
                              <a:pt x="652" y="1239"/>
                            </a:lnTo>
                            <a:lnTo>
                              <a:pt x="661" y="1239"/>
                            </a:lnTo>
                            <a:lnTo>
                              <a:pt x="669" y="1239"/>
                            </a:lnTo>
                            <a:lnTo>
                              <a:pt x="676" y="1239"/>
                            </a:lnTo>
                            <a:lnTo>
                              <a:pt x="683" y="1241"/>
                            </a:lnTo>
                            <a:lnTo>
                              <a:pt x="690" y="1243"/>
                            </a:lnTo>
                            <a:lnTo>
                              <a:pt x="695" y="1246"/>
                            </a:lnTo>
                            <a:lnTo>
                              <a:pt x="702" y="1251"/>
                            </a:lnTo>
                            <a:lnTo>
                              <a:pt x="709" y="1253"/>
                            </a:lnTo>
                            <a:lnTo>
                              <a:pt x="719" y="1258"/>
                            </a:lnTo>
                            <a:lnTo>
                              <a:pt x="726" y="1260"/>
                            </a:lnTo>
                            <a:lnTo>
                              <a:pt x="735" y="1267"/>
                            </a:lnTo>
                            <a:lnTo>
                              <a:pt x="740" y="1270"/>
                            </a:lnTo>
                            <a:lnTo>
                              <a:pt x="745" y="1272"/>
                            </a:lnTo>
                            <a:lnTo>
                              <a:pt x="750" y="1274"/>
                            </a:lnTo>
                            <a:lnTo>
                              <a:pt x="754" y="1277"/>
                            </a:lnTo>
                            <a:lnTo>
                              <a:pt x="759" y="1279"/>
                            </a:lnTo>
                            <a:lnTo>
                              <a:pt x="764" y="1281"/>
                            </a:lnTo>
                            <a:lnTo>
                              <a:pt x="769" y="1284"/>
                            </a:lnTo>
                            <a:lnTo>
                              <a:pt x="773" y="1286"/>
                            </a:lnTo>
                            <a:lnTo>
                              <a:pt x="778" y="1289"/>
                            </a:lnTo>
                            <a:lnTo>
                              <a:pt x="785" y="1291"/>
                            </a:lnTo>
                            <a:lnTo>
                              <a:pt x="790" y="1296"/>
                            </a:lnTo>
                            <a:lnTo>
                              <a:pt x="795" y="1298"/>
                            </a:lnTo>
                            <a:lnTo>
                              <a:pt x="802" y="1300"/>
                            </a:lnTo>
                            <a:lnTo>
                              <a:pt x="807" y="1303"/>
                            </a:lnTo>
                            <a:lnTo>
                              <a:pt x="811" y="1305"/>
                            </a:lnTo>
                            <a:lnTo>
                              <a:pt x="816" y="1308"/>
                            </a:lnTo>
                            <a:lnTo>
                              <a:pt x="823" y="1310"/>
                            </a:lnTo>
                            <a:lnTo>
                              <a:pt x="828" y="1312"/>
                            </a:lnTo>
                            <a:lnTo>
                              <a:pt x="833" y="1315"/>
                            </a:lnTo>
                            <a:lnTo>
                              <a:pt x="840" y="1319"/>
                            </a:lnTo>
                            <a:lnTo>
                              <a:pt x="845" y="1322"/>
                            </a:lnTo>
                            <a:lnTo>
                              <a:pt x="849" y="1324"/>
                            </a:lnTo>
                            <a:lnTo>
                              <a:pt x="857" y="1327"/>
                            </a:lnTo>
                            <a:lnTo>
                              <a:pt x="861" y="1329"/>
                            </a:lnTo>
                            <a:lnTo>
                              <a:pt x="866" y="1331"/>
                            </a:lnTo>
                            <a:lnTo>
                              <a:pt x="873" y="1334"/>
                            </a:lnTo>
                            <a:lnTo>
                              <a:pt x="878" y="1336"/>
                            </a:lnTo>
                            <a:lnTo>
                              <a:pt x="883" y="1339"/>
                            </a:lnTo>
                            <a:lnTo>
                              <a:pt x="890" y="1341"/>
                            </a:lnTo>
                            <a:lnTo>
                              <a:pt x="895" y="1341"/>
                            </a:lnTo>
                            <a:lnTo>
                              <a:pt x="899" y="1343"/>
                            </a:lnTo>
                            <a:lnTo>
                              <a:pt x="904" y="1346"/>
                            </a:lnTo>
                            <a:lnTo>
                              <a:pt x="909" y="1348"/>
                            </a:lnTo>
                            <a:lnTo>
                              <a:pt x="916" y="1350"/>
                            </a:lnTo>
                            <a:lnTo>
                              <a:pt x="921" y="1353"/>
                            </a:lnTo>
                            <a:lnTo>
                              <a:pt x="926" y="1355"/>
                            </a:lnTo>
                            <a:lnTo>
                              <a:pt x="930" y="1355"/>
                            </a:lnTo>
                            <a:lnTo>
                              <a:pt x="935" y="1358"/>
                            </a:lnTo>
                            <a:lnTo>
                              <a:pt x="940" y="1358"/>
                            </a:lnTo>
                            <a:lnTo>
                              <a:pt x="945" y="1360"/>
                            </a:lnTo>
                            <a:lnTo>
                              <a:pt x="954" y="1362"/>
                            </a:lnTo>
                            <a:lnTo>
                              <a:pt x="964" y="1365"/>
                            </a:lnTo>
                            <a:lnTo>
                              <a:pt x="971" y="1367"/>
                            </a:lnTo>
                            <a:lnTo>
                              <a:pt x="980" y="1369"/>
                            </a:lnTo>
                            <a:lnTo>
                              <a:pt x="987" y="1369"/>
                            </a:lnTo>
                            <a:lnTo>
                              <a:pt x="997" y="1369"/>
                            </a:lnTo>
                            <a:lnTo>
                              <a:pt x="1002" y="1367"/>
                            </a:lnTo>
                            <a:lnTo>
                              <a:pt x="1011" y="1365"/>
                            </a:lnTo>
                            <a:lnTo>
                              <a:pt x="1014" y="1362"/>
                            </a:lnTo>
                            <a:lnTo>
                              <a:pt x="1021" y="1362"/>
                            </a:lnTo>
                            <a:lnTo>
                              <a:pt x="1026" y="1358"/>
                            </a:lnTo>
                            <a:lnTo>
                              <a:pt x="1030" y="1358"/>
                            </a:lnTo>
                            <a:lnTo>
                              <a:pt x="1035" y="1353"/>
                            </a:lnTo>
                            <a:lnTo>
                              <a:pt x="1040" y="1350"/>
                            </a:lnTo>
                            <a:lnTo>
                              <a:pt x="1047" y="1348"/>
                            </a:lnTo>
                            <a:lnTo>
                              <a:pt x="1054" y="1343"/>
                            </a:lnTo>
                            <a:lnTo>
                              <a:pt x="1059" y="1339"/>
                            </a:lnTo>
                            <a:lnTo>
                              <a:pt x="1066" y="1336"/>
                            </a:lnTo>
                            <a:lnTo>
                              <a:pt x="1073" y="1331"/>
                            </a:lnTo>
                            <a:lnTo>
                              <a:pt x="1080" y="1327"/>
                            </a:lnTo>
                            <a:lnTo>
                              <a:pt x="1087" y="1322"/>
                            </a:lnTo>
                            <a:lnTo>
                              <a:pt x="1095" y="1315"/>
                            </a:lnTo>
                            <a:lnTo>
                              <a:pt x="1102" y="1310"/>
                            </a:lnTo>
                            <a:lnTo>
                              <a:pt x="1109" y="1305"/>
                            </a:lnTo>
                            <a:lnTo>
                              <a:pt x="1116" y="1298"/>
                            </a:lnTo>
                            <a:lnTo>
                              <a:pt x="1123" y="1291"/>
                            </a:lnTo>
                            <a:lnTo>
                              <a:pt x="1133" y="1284"/>
                            </a:lnTo>
                            <a:lnTo>
                              <a:pt x="1140" y="1279"/>
                            </a:lnTo>
                            <a:lnTo>
                              <a:pt x="1149" y="1272"/>
                            </a:lnTo>
                            <a:lnTo>
                              <a:pt x="1156" y="1262"/>
                            </a:lnTo>
                            <a:lnTo>
                              <a:pt x="1164" y="1255"/>
                            </a:lnTo>
                            <a:lnTo>
                              <a:pt x="1173" y="1248"/>
                            </a:lnTo>
                            <a:lnTo>
                              <a:pt x="1180" y="1239"/>
                            </a:lnTo>
                            <a:lnTo>
                              <a:pt x="1190" y="1229"/>
                            </a:lnTo>
                            <a:lnTo>
                              <a:pt x="1199" y="1220"/>
                            </a:lnTo>
                            <a:lnTo>
                              <a:pt x="1209" y="1212"/>
                            </a:lnTo>
                            <a:lnTo>
                              <a:pt x="1216" y="1201"/>
                            </a:lnTo>
                            <a:lnTo>
                              <a:pt x="1225" y="1191"/>
                            </a:lnTo>
                            <a:lnTo>
                              <a:pt x="1235" y="1182"/>
                            </a:lnTo>
                            <a:lnTo>
                              <a:pt x="1242" y="1170"/>
                            </a:lnTo>
                            <a:lnTo>
                              <a:pt x="1252" y="1158"/>
                            </a:lnTo>
                            <a:lnTo>
                              <a:pt x="1259" y="1148"/>
                            </a:lnTo>
                            <a:lnTo>
                              <a:pt x="1268" y="1136"/>
                            </a:lnTo>
                            <a:lnTo>
                              <a:pt x="1278" y="1124"/>
                            </a:lnTo>
                            <a:lnTo>
                              <a:pt x="1285" y="1113"/>
                            </a:lnTo>
                            <a:lnTo>
                              <a:pt x="1294" y="1101"/>
                            </a:lnTo>
                            <a:lnTo>
                              <a:pt x="1302" y="1086"/>
                            </a:lnTo>
                            <a:lnTo>
                              <a:pt x="1311" y="1075"/>
                            </a:lnTo>
                            <a:lnTo>
                              <a:pt x="1318" y="1063"/>
                            </a:lnTo>
                            <a:lnTo>
                              <a:pt x="1328" y="1048"/>
                            </a:lnTo>
                            <a:lnTo>
                              <a:pt x="1335" y="1034"/>
                            </a:lnTo>
                            <a:lnTo>
                              <a:pt x="1344" y="1022"/>
                            </a:lnTo>
                            <a:lnTo>
                              <a:pt x="1352" y="1006"/>
                            </a:lnTo>
                            <a:lnTo>
                              <a:pt x="1361" y="991"/>
                            </a:lnTo>
                            <a:lnTo>
                              <a:pt x="1368" y="975"/>
                            </a:lnTo>
                            <a:lnTo>
                              <a:pt x="1375" y="960"/>
                            </a:lnTo>
                            <a:lnTo>
                              <a:pt x="1382" y="944"/>
                            </a:lnTo>
                            <a:lnTo>
                              <a:pt x="1392" y="929"/>
                            </a:lnTo>
                            <a:lnTo>
                              <a:pt x="1399" y="913"/>
                            </a:lnTo>
                            <a:lnTo>
                              <a:pt x="1406" y="899"/>
                            </a:lnTo>
                            <a:lnTo>
                              <a:pt x="1411" y="879"/>
                            </a:lnTo>
                            <a:lnTo>
                              <a:pt x="1418" y="863"/>
                            </a:lnTo>
                            <a:lnTo>
                              <a:pt x="1425" y="846"/>
                            </a:lnTo>
                            <a:lnTo>
                              <a:pt x="1432" y="830"/>
                            </a:lnTo>
                            <a:lnTo>
                              <a:pt x="1440" y="811"/>
                            </a:lnTo>
                            <a:lnTo>
                              <a:pt x="1447" y="791"/>
                            </a:lnTo>
                            <a:lnTo>
                              <a:pt x="1451" y="775"/>
                            </a:lnTo>
                            <a:lnTo>
                              <a:pt x="1459" y="756"/>
                            </a:lnTo>
                            <a:lnTo>
                              <a:pt x="1463" y="737"/>
                            </a:lnTo>
                            <a:lnTo>
                              <a:pt x="1466" y="720"/>
                            </a:lnTo>
                            <a:lnTo>
                              <a:pt x="1471" y="701"/>
                            </a:lnTo>
                            <a:lnTo>
                              <a:pt x="1475" y="682"/>
                            </a:lnTo>
                            <a:lnTo>
                              <a:pt x="1478" y="665"/>
                            </a:lnTo>
                            <a:lnTo>
                              <a:pt x="1480" y="649"/>
                            </a:lnTo>
                            <a:lnTo>
                              <a:pt x="1482" y="630"/>
                            </a:lnTo>
                            <a:lnTo>
                              <a:pt x="1485" y="616"/>
                            </a:lnTo>
                            <a:lnTo>
                              <a:pt x="1485" y="599"/>
                            </a:lnTo>
                            <a:lnTo>
                              <a:pt x="1487" y="582"/>
                            </a:lnTo>
                            <a:lnTo>
                              <a:pt x="1487" y="568"/>
                            </a:lnTo>
                            <a:lnTo>
                              <a:pt x="1487" y="551"/>
                            </a:lnTo>
                            <a:lnTo>
                              <a:pt x="1487" y="537"/>
                            </a:lnTo>
                            <a:lnTo>
                              <a:pt x="1485" y="523"/>
                            </a:lnTo>
                            <a:lnTo>
                              <a:pt x="1485" y="506"/>
                            </a:lnTo>
                            <a:lnTo>
                              <a:pt x="1482" y="494"/>
                            </a:lnTo>
                            <a:lnTo>
                              <a:pt x="1480" y="480"/>
                            </a:lnTo>
                            <a:lnTo>
                              <a:pt x="1478" y="466"/>
                            </a:lnTo>
                            <a:lnTo>
                              <a:pt x="1475" y="451"/>
                            </a:lnTo>
                            <a:lnTo>
                              <a:pt x="1473" y="440"/>
                            </a:lnTo>
                            <a:lnTo>
                              <a:pt x="1468" y="425"/>
                            </a:lnTo>
                            <a:lnTo>
                              <a:pt x="1466" y="413"/>
                            </a:lnTo>
                            <a:lnTo>
                              <a:pt x="1461" y="401"/>
                            </a:lnTo>
                            <a:lnTo>
                              <a:pt x="1459" y="390"/>
                            </a:lnTo>
                            <a:lnTo>
                              <a:pt x="1451" y="378"/>
                            </a:lnTo>
                            <a:lnTo>
                              <a:pt x="1449" y="366"/>
                            </a:lnTo>
                            <a:lnTo>
                              <a:pt x="1442" y="354"/>
                            </a:lnTo>
                            <a:lnTo>
                              <a:pt x="1440" y="344"/>
                            </a:lnTo>
                            <a:lnTo>
                              <a:pt x="1432" y="332"/>
                            </a:lnTo>
                            <a:lnTo>
                              <a:pt x="1428" y="321"/>
                            </a:lnTo>
                            <a:lnTo>
                              <a:pt x="1423" y="311"/>
                            </a:lnTo>
                            <a:lnTo>
                              <a:pt x="1416" y="302"/>
                            </a:lnTo>
                            <a:lnTo>
                              <a:pt x="1409" y="292"/>
                            </a:lnTo>
                            <a:lnTo>
                              <a:pt x="1404" y="283"/>
                            </a:lnTo>
                            <a:lnTo>
                              <a:pt x="1397" y="273"/>
                            </a:lnTo>
                            <a:lnTo>
                              <a:pt x="1390" y="264"/>
                            </a:lnTo>
                            <a:lnTo>
                              <a:pt x="1382" y="254"/>
                            </a:lnTo>
                            <a:lnTo>
                              <a:pt x="1375" y="247"/>
                            </a:lnTo>
                            <a:lnTo>
                              <a:pt x="1368" y="237"/>
                            </a:lnTo>
                            <a:lnTo>
                              <a:pt x="1361" y="230"/>
                            </a:lnTo>
                            <a:lnTo>
                              <a:pt x="1354" y="221"/>
                            </a:lnTo>
                            <a:lnTo>
                              <a:pt x="1347" y="214"/>
                            </a:lnTo>
                            <a:lnTo>
                              <a:pt x="1340" y="206"/>
                            </a:lnTo>
                            <a:lnTo>
                              <a:pt x="1332" y="199"/>
                            </a:lnTo>
                            <a:lnTo>
                              <a:pt x="1325" y="190"/>
                            </a:lnTo>
                            <a:lnTo>
                              <a:pt x="1318" y="185"/>
                            </a:lnTo>
                            <a:lnTo>
                              <a:pt x="1311" y="178"/>
                            </a:lnTo>
                            <a:lnTo>
                              <a:pt x="1304" y="173"/>
                            </a:lnTo>
                            <a:lnTo>
                              <a:pt x="1294" y="166"/>
                            </a:lnTo>
                            <a:lnTo>
                              <a:pt x="1287" y="159"/>
                            </a:lnTo>
                            <a:lnTo>
                              <a:pt x="1280" y="154"/>
                            </a:lnTo>
                            <a:lnTo>
                              <a:pt x="1273" y="147"/>
                            </a:lnTo>
                            <a:lnTo>
                              <a:pt x="1266" y="142"/>
                            </a:lnTo>
                            <a:lnTo>
                              <a:pt x="1259" y="135"/>
                            </a:lnTo>
                            <a:lnTo>
                              <a:pt x="1252" y="130"/>
                            </a:lnTo>
                            <a:lnTo>
                              <a:pt x="1244" y="126"/>
                            </a:lnTo>
                            <a:lnTo>
                              <a:pt x="1235" y="121"/>
                            </a:lnTo>
                            <a:lnTo>
                              <a:pt x="1228" y="116"/>
                            </a:lnTo>
                            <a:lnTo>
                              <a:pt x="1221" y="114"/>
                            </a:lnTo>
                            <a:lnTo>
                              <a:pt x="1216" y="109"/>
                            </a:lnTo>
                            <a:lnTo>
                              <a:pt x="1209" y="104"/>
                            </a:lnTo>
                            <a:lnTo>
                              <a:pt x="1202" y="99"/>
                            </a:lnTo>
                            <a:lnTo>
                              <a:pt x="1194" y="97"/>
                            </a:lnTo>
                            <a:lnTo>
                              <a:pt x="1190" y="95"/>
                            </a:lnTo>
                            <a:lnTo>
                              <a:pt x="1183" y="90"/>
                            </a:lnTo>
                            <a:lnTo>
                              <a:pt x="1175" y="85"/>
                            </a:lnTo>
                            <a:lnTo>
                              <a:pt x="1168" y="83"/>
                            </a:lnTo>
                            <a:lnTo>
                              <a:pt x="1164" y="80"/>
                            </a:lnTo>
                            <a:lnTo>
                              <a:pt x="1156" y="78"/>
                            </a:lnTo>
                            <a:lnTo>
                              <a:pt x="1149" y="76"/>
                            </a:lnTo>
                            <a:lnTo>
                              <a:pt x="1142" y="73"/>
                            </a:lnTo>
                            <a:lnTo>
                              <a:pt x="1137" y="68"/>
                            </a:lnTo>
                            <a:lnTo>
                              <a:pt x="1130" y="66"/>
                            </a:lnTo>
                            <a:lnTo>
                              <a:pt x="1123" y="64"/>
                            </a:lnTo>
                            <a:lnTo>
                              <a:pt x="1116" y="61"/>
                            </a:lnTo>
                            <a:lnTo>
                              <a:pt x="1109" y="61"/>
                            </a:lnTo>
                            <a:lnTo>
                              <a:pt x="1102" y="59"/>
                            </a:lnTo>
                            <a:lnTo>
                              <a:pt x="1097" y="57"/>
                            </a:lnTo>
                            <a:lnTo>
                              <a:pt x="1090" y="54"/>
                            </a:lnTo>
                            <a:lnTo>
                              <a:pt x="1083" y="54"/>
                            </a:lnTo>
                            <a:lnTo>
                              <a:pt x="1076" y="52"/>
                            </a:lnTo>
                            <a:lnTo>
                              <a:pt x="1068" y="49"/>
                            </a:lnTo>
                            <a:lnTo>
                              <a:pt x="1061" y="49"/>
                            </a:lnTo>
                            <a:lnTo>
                              <a:pt x="1054" y="47"/>
                            </a:lnTo>
                            <a:lnTo>
                              <a:pt x="1047" y="45"/>
                            </a:lnTo>
                            <a:lnTo>
                              <a:pt x="1040" y="45"/>
                            </a:lnTo>
                            <a:lnTo>
                              <a:pt x="1033" y="45"/>
                            </a:lnTo>
                            <a:lnTo>
                              <a:pt x="1028" y="45"/>
                            </a:lnTo>
                            <a:lnTo>
                              <a:pt x="1021" y="42"/>
                            </a:lnTo>
                            <a:lnTo>
                              <a:pt x="1014" y="42"/>
                            </a:lnTo>
                            <a:lnTo>
                              <a:pt x="1006" y="40"/>
                            </a:lnTo>
                            <a:lnTo>
                              <a:pt x="999" y="40"/>
                            </a:lnTo>
                            <a:lnTo>
                              <a:pt x="995" y="40"/>
                            </a:lnTo>
                            <a:lnTo>
                              <a:pt x="987" y="40"/>
                            </a:lnTo>
                            <a:lnTo>
                              <a:pt x="980" y="40"/>
                            </a:lnTo>
                            <a:lnTo>
                              <a:pt x="976" y="40"/>
                            </a:lnTo>
                            <a:lnTo>
                              <a:pt x="968" y="40"/>
                            </a:lnTo>
                            <a:lnTo>
                              <a:pt x="961" y="40"/>
                            </a:lnTo>
                            <a:lnTo>
                              <a:pt x="954" y="38"/>
                            </a:lnTo>
                            <a:lnTo>
                              <a:pt x="949" y="38"/>
                            </a:lnTo>
                            <a:lnTo>
                              <a:pt x="942" y="38"/>
                            </a:lnTo>
                            <a:lnTo>
                              <a:pt x="937" y="38"/>
                            </a:lnTo>
                            <a:lnTo>
                              <a:pt x="930" y="38"/>
                            </a:lnTo>
                            <a:lnTo>
                              <a:pt x="926" y="40"/>
                            </a:lnTo>
                            <a:lnTo>
                              <a:pt x="918" y="40"/>
                            </a:lnTo>
                            <a:lnTo>
                              <a:pt x="914" y="40"/>
                            </a:lnTo>
                            <a:lnTo>
                              <a:pt x="907" y="40"/>
                            </a:lnTo>
                            <a:lnTo>
                              <a:pt x="902" y="40"/>
                            </a:lnTo>
                            <a:lnTo>
                              <a:pt x="895" y="40"/>
                            </a:lnTo>
                            <a:lnTo>
                              <a:pt x="890" y="40"/>
                            </a:lnTo>
                            <a:lnTo>
                              <a:pt x="885" y="40"/>
                            </a:lnTo>
                            <a:lnTo>
                              <a:pt x="880" y="40"/>
                            </a:lnTo>
                            <a:lnTo>
                              <a:pt x="876" y="40"/>
                            </a:lnTo>
                            <a:lnTo>
                              <a:pt x="868" y="40"/>
                            </a:lnTo>
                            <a:lnTo>
                              <a:pt x="864" y="40"/>
                            </a:lnTo>
                            <a:lnTo>
                              <a:pt x="859" y="42"/>
                            </a:lnTo>
                            <a:lnTo>
                              <a:pt x="849" y="42"/>
                            </a:lnTo>
                            <a:lnTo>
                              <a:pt x="842" y="42"/>
                            </a:lnTo>
                            <a:lnTo>
                              <a:pt x="835" y="42"/>
                            </a:lnTo>
                            <a:lnTo>
                              <a:pt x="826" y="45"/>
                            </a:lnTo>
                            <a:lnTo>
                              <a:pt x="819" y="45"/>
                            </a:lnTo>
                            <a:lnTo>
                              <a:pt x="814" y="47"/>
                            </a:lnTo>
                            <a:lnTo>
                              <a:pt x="807" y="47"/>
                            </a:lnTo>
                            <a:lnTo>
                              <a:pt x="802" y="47"/>
                            </a:lnTo>
                            <a:lnTo>
                              <a:pt x="795" y="47"/>
                            </a:lnTo>
                            <a:lnTo>
                              <a:pt x="788" y="49"/>
                            </a:lnTo>
                            <a:lnTo>
                              <a:pt x="780" y="49"/>
                            </a:lnTo>
                            <a:lnTo>
                              <a:pt x="773" y="49"/>
                            </a:lnTo>
                            <a:lnTo>
                              <a:pt x="766" y="49"/>
                            </a:lnTo>
                            <a:lnTo>
                              <a:pt x="761" y="52"/>
                            </a:lnTo>
                            <a:lnTo>
                              <a:pt x="754" y="52"/>
                            </a:lnTo>
                            <a:lnTo>
                              <a:pt x="747" y="52"/>
                            </a:lnTo>
                            <a:lnTo>
                              <a:pt x="740" y="52"/>
                            </a:lnTo>
                            <a:lnTo>
                              <a:pt x="733" y="52"/>
                            </a:lnTo>
                            <a:lnTo>
                              <a:pt x="726" y="52"/>
                            </a:lnTo>
                            <a:lnTo>
                              <a:pt x="721" y="52"/>
                            </a:lnTo>
                            <a:lnTo>
                              <a:pt x="714" y="52"/>
                            </a:lnTo>
                            <a:lnTo>
                              <a:pt x="709" y="54"/>
                            </a:lnTo>
                            <a:lnTo>
                              <a:pt x="702" y="54"/>
                            </a:lnTo>
                            <a:lnTo>
                              <a:pt x="695" y="54"/>
                            </a:lnTo>
                            <a:lnTo>
                              <a:pt x="690" y="54"/>
                            </a:lnTo>
                            <a:lnTo>
                              <a:pt x="685" y="54"/>
                            </a:lnTo>
                            <a:lnTo>
                              <a:pt x="673" y="54"/>
                            </a:lnTo>
                            <a:lnTo>
                              <a:pt x="666" y="54"/>
                            </a:lnTo>
                            <a:lnTo>
                              <a:pt x="659" y="54"/>
                            </a:lnTo>
                            <a:lnTo>
                              <a:pt x="654" y="54"/>
                            </a:lnTo>
                            <a:lnTo>
                              <a:pt x="652" y="54"/>
                            </a:lnTo>
                            <a:lnTo>
                              <a:pt x="652" y="57"/>
                            </a:lnTo>
                            <a:lnTo>
                              <a:pt x="652" y="57"/>
                            </a:lnTo>
                            <a:close/>
                          </a:path>
                        </a:pathLst>
                      </a:custGeom>
                      <a:solidFill>
                        <a:srgbClr val="D9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80" name="Freeform 28"/>
                      <p:cNvSpPr>
                        <a:spLocks/>
                      </p:cNvSpPr>
                      <p:nvPr/>
                    </p:nvSpPr>
                    <p:spPr bwMode="auto">
                      <a:xfrm>
                        <a:off x="9651" y="4831"/>
                        <a:ext cx="766" cy="1122"/>
                      </a:xfrm>
                      <a:custGeom>
                        <a:avLst/>
                        <a:gdLst/>
                        <a:ahLst/>
                        <a:cxnLst>
                          <a:cxn ang="0">
                            <a:pos x="397" y="199"/>
                          </a:cxn>
                          <a:cxn ang="0">
                            <a:pos x="411" y="156"/>
                          </a:cxn>
                          <a:cxn ang="0">
                            <a:pos x="433" y="111"/>
                          </a:cxn>
                          <a:cxn ang="0">
                            <a:pos x="442" y="68"/>
                          </a:cxn>
                          <a:cxn ang="0">
                            <a:pos x="431" y="30"/>
                          </a:cxn>
                          <a:cxn ang="0">
                            <a:pos x="395" y="9"/>
                          </a:cxn>
                          <a:cxn ang="0">
                            <a:pos x="359" y="0"/>
                          </a:cxn>
                          <a:cxn ang="0">
                            <a:pos x="314" y="0"/>
                          </a:cxn>
                          <a:cxn ang="0">
                            <a:pos x="262" y="7"/>
                          </a:cxn>
                          <a:cxn ang="0">
                            <a:pos x="209" y="21"/>
                          </a:cxn>
                          <a:cxn ang="0">
                            <a:pos x="157" y="45"/>
                          </a:cxn>
                          <a:cxn ang="0">
                            <a:pos x="107" y="76"/>
                          </a:cxn>
                          <a:cxn ang="0">
                            <a:pos x="62" y="118"/>
                          </a:cxn>
                          <a:cxn ang="0">
                            <a:pos x="28" y="168"/>
                          </a:cxn>
                          <a:cxn ang="0">
                            <a:pos x="5" y="233"/>
                          </a:cxn>
                          <a:cxn ang="0">
                            <a:pos x="0" y="304"/>
                          </a:cxn>
                          <a:cxn ang="0">
                            <a:pos x="5" y="387"/>
                          </a:cxn>
                          <a:cxn ang="0">
                            <a:pos x="21" y="480"/>
                          </a:cxn>
                          <a:cxn ang="0">
                            <a:pos x="45" y="580"/>
                          </a:cxn>
                          <a:cxn ang="0">
                            <a:pos x="74" y="682"/>
                          </a:cxn>
                          <a:cxn ang="0">
                            <a:pos x="107" y="784"/>
                          </a:cxn>
                          <a:cxn ang="0">
                            <a:pos x="143" y="879"/>
                          </a:cxn>
                          <a:cxn ang="0">
                            <a:pos x="178" y="967"/>
                          </a:cxn>
                          <a:cxn ang="0">
                            <a:pos x="216" y="1041"/>
                          </a:cxn>
                          <a:cxn ang="0">
                            <a:pos x="250" y="1098"/>
                          </a:cxn>
                          <a:cxn ang="0">
                            <a:pos x="278" y="1134"/>
                          </a:cxn>
                          <a:cxn ang="0">
                            <a:pos x="323" y="1143"/>
                          </a:cxn>
                          <a:cxn ang="0">
                            <a:pos x="371" y="1110"/>
                          </a:cxn>
                          <a:cxn ang="0">
                            <a:pos x="421" y="1060"/>
                          </a:cxn>
                          <a:cxn ang="0">
                            <a:pos x="469" y="1010"/>
                          </a:cxn>
                          <a:cxn ang="0">
                            <a:pos x="514" y="979"/>
                          </a:cxn>
                          <a:cxn ang="0">
                            <a:pos x="557" y="984"/>
                          </a:cxn>
                          <a:cxn ang="0">
                            <a:pos x="595" y="1001"/>
                          </a:cxn>
                          <a:cxn ang="0">
                            <a:pos x="633" y="1008"/>
                          </a:cxn>
                          <a:cxn ang="0">
                            <a:pos x="673" y="1003"/>
                          </a:cxn>
                          <a:cxn ang="0">
                            <a:pos x="716" y="984"/>
                          </a:cxn>
                          <a:cxn ang="0">
                            <a:pos x="761" y="951"/>
                          </a:cxn>
                          <a:cxn ang="0">
                            <a:pos x="792" y="918"/>
                          </a:cxn>
                          <a:cxn ang="0">
                            <a:pos x="821" y="870"/>
                          </a:cxn>
                          <a:cxn ang="0">
                            <a:pos x="852" y="808"/>
                          </a:cxn>
                          <a:cxn ang="0">
                            <a:pos x="880" y="737"/>
                          </a:cxn>
                          <a:cxn ang="0">
                            <a:pos x="906" y="661"/>
                          </a:cxn>
                          <a:cxn ang="0">
                            <a:pos x="928" y="580"/>
                          </a:cxn>
                          <a:cxn ang="0">
                            <a:pos x="942" y="501"/>
                          </a:cxn>
                          <a:cxn ang="0">
                            <a:pos x="947" y="425"/>
                          </a:cxn>
                          <a:cxn ang="0">
                            <a:pos x="940" y="359"/>
                          </a:cxn>
                          <a:cxn ang="0">
                            <a:pos x="918" y="302"/>
                          </a:cxn>
                          <a:cxn ang="0">
                            <a:pos x="883" y="259"/>
                          </a:cxn>
                          <a:cxn ang="0">
                            <a:pos x="840" y="230"/>
                          </a:cxn>
                          <a:cxn ang="0">
                            <a:pos x="797" y="209"/>
                          </a:cxn>
                          <a:cxn ang="0">
                            <a:pos x="757" y="197"/>
                          </a:cxn>
                          <a:cxn ang="0">
                            <a:pos x="716" y="192"/>
                          </a:cxn>
                          <a:cxn ang="0">
                            <a:pos x="678" y="192"/>
                          </a:cxn>
                          <a:cxn ang="0">
                            <a:pos x="640" y="195"/>
                          </a:cxn>
                          <a:cxn ang="0">
                            <a:pos x="607" y="202"/>
                          </a:cxn>
                          <a:cxn ang="0">
                            <a:pos x="576" y="214"/>
                          </a:cxn>
                          <a:cxn ang="0">
                            <a:pos x="538" y="228"/>
                          </a:cxn>
                          <a:cxn ang="0">
                            <a:pos x="500" y="242"/>
                          </a:cxn>
                          <a:cxn ang="0">
                            <a:pos x="466" y="254"/>
                          </a:cxn>
                          <a:cxn ang="0">
                            <a:pos x="428" y="252"/>
                          </a:cxn>
                          <a:cxn ang="0">
                            <a:pos x="404" y="230"/>
                          </a:cxn>
                        </a:cxnLst>
                        <a:rect l="0" t="0" r="r" b="b"/>
                        <a:pathLst>
                          <a:path w="947" h="1146">
                            <a:moveTo>
                              <a:pt x="404" y="230"/>
                            </a:moveTo>
                            <a:lnTo>
                              <a:pt x="402" y="223"/>
                            </a:lnTo>
                            <a:lnTo>
                              <a:pt x="397" y="218"/>
                            </a:lnTo>
                            <a:lnTo>
                              <a:pt x="397" y="211"/>
                            </a:lnTo>
                            <a:lnTo>
                              <a:pt x="397" y="206"/>
                            </a:lnTo>
                            <a:lnTo>
                              <a:pt x="397" y="199"/>
                            </a:lnTo>
                            <a:lnTo>
                              <a:pt x="397" y="192"/>
                            </a:lnTo>
                            <a:lnTo>
                              <a:pt x="400" y="185"/>
                            </a:lnTo>
                            <a:lnTo>
                              <a:pt x="402" y="180"/>
                            </a:lnTo>
                            <a:lnTo>
                              <a:pt x="404" y="171"/>
                            </a:lnTo>
                            <a:lnTo>
                              <a:pt x="407" y="164"/>
                            </a:lnTo>
                            <a:lnTo>
                              <a:pt x="411" y="156"/>
                            </a:lnTo>
                            <a:lnTo>
                              <a:pt x="414" y="149"/>
                            </a:lnTo>
                            <a:lnTo>
                              <a:pt x="416" y="142"/>
                            </a:lnTo>
                            <a:lnTo>
                              <a:pt x="421" y="135"/>
                            </a:lnTo>
                            <a:lnTo>
                              <a:pt x="426" y="128"/>
                            </a:lnTo>
                            <a:lnTo>
                              <a:pt x="428" y="121"/>
                            </a:lnTo>
                            <a:lnTo>
                              <a:pt x="433" y="111"/>
                            </a:lnTo>
                            <a:lnTo>
                              <a:pt x="435" y="104"/>
                            </a:lnTo>
                            <a:lnTo>
                              <a:pt x="438" y="97"/>
                            </a:lnTo>
                            <a:lnTo>
                              <a:pt x="440" y="90"/>
                            </a:lnTo>
                            <a:lnTo>
                              <a:pt x="440" y="83"/>
                            </a:lnTo>
                            <a:lnTo>
                              <a:pt x="442" y="76"/>
                            </a:lnTo>
                            <a:lnTo>
                              <a:pt x="442" y="68"/>
                            </a:lnTo>
                            <a:lnTo>
                              <a:pt x="445" y="61"/>
                            </a:lnTo>
                            <a:lnTo>
                              <a:pt x="442" y="54"/>
                            </a:lnTo>
                            <a:lnTo>
                              <a:pt x="440" y="47"/>
                            </a:lnTo>
                            <a:lnTo>
                              <a:pt x="438" y="42"/>
                            </a:lnTo>
                            <a:lnTo>
                              <a:pt x="435" y="35"/>
                            </a:lnTo>
                            <a:lnTo>
                              <a:pt x="431" y="30"/>
                            </a:lnTo>
                            <a:lnTo>
                              <a:pt x="426" y="26"/>
                            </a:lnTo>
                            <a:lnTo>
                              <a:pt x="419" y="21"/>
                            </a:lnTo>
                            <a:lnTo>
                              <a:pt x="411" y="16"/>
                            </a:lnTo>
                            <a:lnTo>
                              <a:pt x="407" y="14"/>
                            </a:lnTo>
                            <a:lnTo>
                              <a:pt x="402" y="11"/>
                            </a:lnTo>
                            <a:lnTo>
                              <a:pt x="395" y="9"/>
                            </a:lnTo>
                            <a:lnTo>
                              <a:pt x="390" y="7"/>
                            </a:lnTo>
                            <a:lnTo>
                              <a:pt x="385" y="4"/>
                            </a:lnTo>
                            <a:lnTo>
                              <a:pt x="378" y="4"/>
                            </a:lnTo>
                            <a:lnTo>
                              <a:pt x="373" y="2"/>
                            </a:lnTo>
                            <a:lnTo>
                              <a:pt x="366" y="2"/>
                            </a:lnTo>
                            <a:lnTo>
                              <a:pt x="359" y="0"/>
                            </a:lnTo>
                            <a:lnTo>
                              <a:pt x="352" y="0"/>
                            </a:lnTo>
                            <a:lnTo>
                              <a:pt x="345" y="0"/>
                            </a:lnTo>
                            <a:lnTo>
                              <a:pt x="338" y="0"/>
                            </a:lnTo>
                            <a:lnTo>
                              <a:pt x="331" y="0"/>
                            </a:lnTo>
                            <a:lnTo>
                              <a:pt x="321" y="0"/>
                            </a:lnTo>
                            <a:lnTo>
                              <a:pt x="314" y="0"/>
                            </a:lnTo>
                            <a:lnTo>
                              <a:pt x="307" y="2"/>
                            </a:lnTo>
                            <a:lnTo>
                              <a:pt x="297" y="2"/>
                            </a:lnTo>
                            <a:lnTo>
                              <a:pt x="288" y="2"/>
                            </a:lnTo>
                            <a:lnTo>
                              <a:pt x="281" y="2"/>
                            </a:lnTo>
                            <a:lnTo>
                              <a:pt x="271" y="4"/>
                            </a:lnTo>
                            <a:lnTo>
                              <a:pt x="262" y="7"/>
                            </a:lnTo>
                            <a:lnTo>
                              <a:pt x="254" y="9"/>
                            </a:lnTo>
                            <a:lnTo>
                              <a:pt x="245" y="11"/>
                            </a:lnTo>
                            <a:lnTo>
                              <a:pt x="238" y="14"/>
                            </a:lnTo>
                            <a:lnTo>
                              <a:pt x="226" y="16"/>
                            </a:lnTo>
                            <a:lnTo>
                              <a:pt x="219" y="19"/>
                            </a:lnTo>
                            <a:lnTo>
                              <a:pt x="209" y="21"/>
                            </a:lnTo>
                            <a:lnTo>
                              <a:pt x="200" y="26"/>
                            </a:lnTo>
                            <a:lnTo>
                              <a:pt x="193" y="28"/>
                            </a:lnTo>
                            <a:lnTo>
                              <a:pt x="183" y="33"/>
                            </a:lnTo>
                            <a:lnTo>
                              <a:pt x="174" y="35"/>
                            </a:lnTo>
                            <a:lnTo>
                              <a:pt x="166" y="42"/>
                            </a:lnTo>
                            <a:lnTo>
                              <a:pt x="157" y="45"/>
                            </a:lnTo>
                            <a:lnTo>
                              <a:pt x="147" y="49"/>
                            </a:lnTo>
                            <a:lnTo>
                              <a:pt x="140" y="54"/>
                            </a:lnTo>
                            <a:lnTo>
                              <a:pt x="131" y="59"/>
                            </a:lnTo>
                            <a:lnTo>
                              <a:pt x="124" y="66"/>
                            </a:lnTo>
                            <a:lnTo>
                              <a:pt x="114" y="71"/>
                            </a:lnTo>
                            <a:lnTo>
                              <a:pt x="107" y="76"/>
                            </a:lnTo>
                            <a:lnTo>
                              <a:pt x="100" y="83"/>
                            </a:lnTo>
                            <a:lnTo>
                              <a:pt x="93" y="90"/>
                            </a:lnTo>
                            <a:lnTo>
                              <a:pt x="83" y="97"/>
                            </a:lnTo>
                            <a:lnTo>
                              <a:pt x="76" y="104"/>
                            </a:lnTo>
                            <a:lnTo>
                              <a:pt x="69" y="111"/>
                            </a:lnTo>
                            <a:lnTo>
                              <a:pt x="62" y="118"/>
                            </a:lnTo>
                            <a:lnTo>
                              <a:pt x="57" y="126"/>
                            </a:lnTo>
                            <a:lnTo>
                              <a:pt x="50" y="135"/>
                            </a:lnTo>
                            <a:lnTo>
                              <a:pt x="45" y="145"/>
                            </a:lnTo>
                            <a:lnTo>
                              <a:pt x="40" y="152"/>
                            </a:lnTo>
                            <a:lnTo>
                              <a:pt x="33" y="161"/>
                            </a:lnTo>
                            <a:lnTo>
                              <a:pt x="28" y="168"/>
                            </a:lnTo>
                            <a:lnTo>
                              <a:pt x="24" y="180"/>
                            </a:lnTo>
                            <a:lnTo>
                              <a:pt x="19" y="190"/>
                            </a:lnTo>
                            <a:lnTo>
                              <a:pt x="16" y="199"/>
                            </a:lnTo>
                            <a:lnTo>
                              <a:pt x="12" y="209"/>
                            </a:lnTo>
                            <a:lnTo>
                              <a:pt x="9" y="221"/>
                            </a:lnTo>
                            <a:lnTo>
                              <a:pt x="5" y="233"/>
                            </a:lnTo>
                            <a:lnTo>
                              <a:pt x="2" y="242"/>
                            </a:lnTo>
                            <a:lnTo>
                              <a:pt x="2" y="254"/>
                            </a:lnTo>
                            <a:lnTo>
                              <a:pt x="0" y="266"/>
                            </a:lnTo>
                            <a:lnTo>
                              <a:pt x="0" y="278"/>
                            </a:lnTo>
                            <a:lnTo>
                              <a:pt x="0" y="292"/>
                            </a:lnTo>
                            <a:lnTo>
                              <a:pt x="0" y="304"/>
                            </a:lnTo>
                            <a:lnTo>
                              <a:pt x="0" y="318"/>
                            </a:lnTo>
                            <a:lnTo>
                              <a:pt x="0" y="330"/>
                            </a:lnTo>
                            <a:lnTo>
                              <a:pt x="0" y="344"/>
                            </a:lnTo>
                            <a:lnTo>
                              <a:pt x="2" y="359"/>
                            </a:lnTo>
                            <a:lnTo>
                              <a:pt x="2" y="373"/>
                            </a:lnTo>
                            <a:lnTo>
                              <a:pt x="5" y="387"/>
                            </a:lnTo>
                            <a:lnTo>
                              <a:pt x="7" y="401"/>
                            </a:lnTo>
                            <a:lnTo>
                              <a:pt x="9" y="418"/>
                            </a:lnTo>
                            <a:lnTo>
                              <a:pt x="12" y="432"/>
                            </a:lnTo>
                            <a:lnTo>
                              <a:pt x="14" y="449"/>
                            </a:lnTo>
                            <a:lnTo>
                              <a:pt x="16" y="463"/>
                            </a:lnTo>
                            <a:lnTo>
                              <a:pt x="21" y="480"/>
                            </a:lnTo>
                            <a:lnTo>
                              <a:pt x="26" y="497"/>
                            </a:lnTo>
                            <a:lnTo>
                              <a:pt x="28" y="513"/>
                            </a:lnTo>
                            <a:lnTo>
                              <a:pt x="33" y="530"/>
                            </a:lnTo>
                            <a:lnTo>
                              <a:pt x="36" y="547"/>
                            </a:lnTo>
                            <a:lnTo>
                              <a:pt x="40" y="563"/>
                            </a:lnTo>
                            <a:lnTo>
                              <a:pt x="45" y="580"/>
                            </a:lnTo>
                            <a:lnTo>
                              <a:pt x="50" y="596"/>
                            </a:lnTo>
                            <a:lnTo>
                              <a:pt x="52" y="613"/>
                            </a:lnTo>
                            <a:lnTo>
                              <a:pt x="59" y="632"/>
                            </a:lnTo>
                            <a:lnTo>
                              <a:pt x="64" y="649"/>
                            </a:lnTo>
                            <a:lnTo>
                              <a:pt x="69" y="665"/>
                            </a:lnTo>
                            <a:lnTo>
                              <a:pt x="74" y="682"/>
                            </a:lnTo>
                            <a:lnTo>
                              <a:pt x="81" y="701"/>
                            </a:lnTo>
                            <a:lnTo>
                              <a:pt x="86" y="715"/>
                            </a:lnTo>
                            <a:lnTo>
                              <a:pt x="90" y="734"/>
                            </a:lnTo>
                            <a:lnTo>
                              <a:pt x="95" y="749"/>
                            </a:lnTo>
                            <a:lnTo>
                              <a:pt x="102" y="768"/>
                            </a:lnTo>
                            <a:lnTo>
                              <a:pt x="107" y="784"/>
                            </a:lnTo>
                            <a:lnTo>
                              <a:pt x="114" y="801"/>
                            </a:lnTo>
                            <a:lnTo>
                              <a:pt x="119" y="818"/>
                            </a:lnTo>
                            <a:lnTo>
                              <a:pt x="126" y="834"/>
                            </a:lnTo>
                            <a:lnTo>
                              <a:pt x="131" y="849"/>
                            </a:lnTo>
                            <a:lnTo>
                              <a:pt x="138" y="865"/>
                            </a:lnTo>
                            <a:lnTo>
                              <a:pt x="143" y="879"/>
                            </a:lnTo>
                            <a:lnTo>
                              <a:pt x="150" y="896"/>
                            </a:lnTo>
                            <a:lnTo>
                              <a:pt x="155" y="910"/>
                            </a:lnTo>
                            <a:lnTo>
                              <a:pt x="159" y="925"/>
                            </a:lnTo>
                            <a:lnTo>
                              <a:pt x="166" y="939"/>
                            </a:lnTo>
                            <a:lnTo>
                              <a:pt x="174" y="953"/>
                            </a:lnTo>
                            <a:lnTo>
                              <a:pt x="178" y="967"/>
                            </a:lnTo>
                            <a:lnTo>
                              <a:pt x="185" y="979"/>
                            </a:lnTo>
                            <a:lnTo>
                              <a:pt x="190" y="991"/>
                            </a:lnTo>
                            <a:lnTo>
                              <a:pt x="197" y="1006"/>
                            </a:lnTo>
                            <a:lnTo>
                              <a:pt x="204" y="1017"/>
                            </a:lnTo>
                            <a:lnTo>
                              <a:pt x="209" y="1029"/>
                            </a:lnTo>
                            <a:lnTo>
                              <a:pt x="216" y="1041"/>
                            </a:lnTo>
                            <a:lnTo>
                              <a:pt x="224" y="1051"/>
                            </a:lnTo>
                            <a:lnTo>
                              <a:pt x="228" y="1063"/>
                            </a:lnTo>
                            <a:lnTo>
                              <a:pt x="233" y="1072"/>
                            </a:lnTo>
                            <a:lnTo>
                              <a:pt x="238" y="1079"/>
                            </a:lnTo>
                            <a:lnTo>
                              <a:pt x="245" y="1089"/>
                            </a:lnTo>
                            <a:lnTo>
                              <a:pt x="250" y="1098"/>
                            </a:lnTo>
                            <a:lnTo>
                              <a:pt x="254" y="1105"/>
                            </a:lnTo>
                            <a:lnTo>
                              <a:pt x="262" y="1113"/>
                            </a:lnTo>
                            <a:lnTo>
                              <a:pt x="266" y="1120"/>
                            </a:lnTo>
                            <a:lnTo>
                              <a:pt x="271" y="1124"/>
                            </a:lnTo>
                            <a:lnTo>
                              <a:pt x="273" y="1129"/>
                            </a:lnTo>
                            <a:lnTo>
                              <a:pt x="278" y="1134"/>
                            </a:lnTo>
                            <a:lnTo>
                              <a:pt x="283" y="1139"/>
                            </a:lnTo>
                            <a:lnTo>
                              <a:pt x="293" y="1143"/>
                            </a:lnTo>
                            <a:lnTo>
                              <a:pt x="302" y="1146"/>
                            </a:lnTo>
                            <a:lnTo>
                              <a:pt x="309" y="1146"/>
                            </a:lnTo>
                            <a:lnTo>
                              <a:pt x="316" y="1146"/>
                            </a:lnTo>
                            <a:lnTo>
                              <a:pt x="323" y="1143"/>
                            </a:lnTo>
                            <a:lnTo>
                              <a:pt x="333" y="1139"/>
                            </a:lnTo>
                            <a:lnTo>
                              <a:pt x="340" y="1136"/>
                            </a:lnTo>
                            <a:lnTo>
                              <a:pt x="347" y="1129"/>
                            </a:lnTo>
                            <a:lnTo>
                              <a:pt x="357" y="1124"/>
                            </a:lnTo>
                            <a:lnTo>
                              <a:pt x="364" y="1120"/>
                            </a:lnTo>
                            <a:lnTo>
                              <a:pt x="371" y="1110"/>
                            </a:lnTo>
                            <a:lnTo>
                              <a:pt x="381" y="1103"/>
                            </a:lnTo>
                            <a:lnTo>
                              <a:pt x="388" y="1096"/>
                            </a:lnTo>
                            <a:lnTo>
                              <a:pt x="397" y="1089"/>
                            </a:lnTo>
                            <a:lnTo>
                              <a:pt x="404" y="1079"/>
                            </a:lnTo>
                            <a:lnTo>
                              <a:pt x="414" y="1070"/>
                            </a:lnTo>
                            <a:lnTo>
                              <a:pt x="421" y="1060"/>
                            </a:lnTo>
                            <a:lnTo>
                              <a:pt x="431" y="1053"/>
                            </a:lnTo>
                            <a:lnTo>
                              <a:pt x="438" y="1044"/>
                            </a:lnTo>
                            <a:lnTo>
                              <a:pt x="445" y="1034"/>
                            </a:lnTo>
                            <a:lnTo>
                              <a:pt x="452" y="1027"/>
                            </a:lnTo>
                            <a:lnTo>
                              <a:pt x="461" y="1017"/>
                            </a:lnTo>
                            <a:lnTo>
                              <a:pt x="469" y="1010"/>
                            </a:lnTo>
                            <a:lnTo>
                              <a:pt x="476" y="1003"/>
                            </a:lnTo>
                            <a:lnTo>
                              <a:pt x="485" y="998"/>
                            </a:lnTo>
                            <a:lnTo>
                              <a:pt x="492" y="991"/>
                            </a:lnTo>
                            <a:lnTo>
                              <a:pt x="500" y="987"/>
                            </a:lnTo>
                            <a:lnTo>
                              <a:pt x="507" y="982"/>
                            </a:lnTo>
                            <a:lnTo>
                              <a:pt x="514" y="979"/>
                            </a:lnTo>
                            <a:lnTo>
                              <a:pt x="521" y="977"/>
                            </a:lnTo>
                            <a:lnTo>
                              <a:pt x="528" y="977"/>
                            </a:lnTo>
                            <a:lnTo>
                              <a:pt x="535" y="977"/>
                            </a:lnTo>
                            <a:lnTo>
                              <a:pt x="542" y="979"/>
                            </a:lnTo>
                            <a:lnTo>
                              <a:pt x="550" y="982"/>
                            </a:lnTo>
                            <a:lnTo>
                              <a:pt x="557" y="984"/>
                            </a:lnTo>
                            <a:lnTo>
                              <a:pt x="561" y="987"/>
                            </a:lnTo>
                            <a:lnTo>
                              <a:pt x="569" y="991"/>
                            </a:lnTo>
                            <a:lnTo>
                              <a:pt x="576" y="994"/>
                            </a:lnTo>
                            <a:lnTo>
                              <a:pt x="583" y="996"/>
                            </a:lnTo>
                            <a:lnTo>
                              <a:pt x="590" y="998"/>
                            </a:lnTo>
                            <a:lnTo>
                              <a:pt x="595" y="1001"/>
                            </a:lnTo>
                            <a:lnTo>
                              <a:pt x="602" y="1003"/>
                            </a:lnTo>
                            <a:lnTo>
                              <a:pt x="607" y="1006"/>
                            </a:lnTo>
                            <a:lnTo>
                              <a:pt x="614" y="1006"/>
                            </a:lnTo>
                            <a:lnTo>
                              <a:pt x="621" y="1006"/>
                            </a:lnTo>
                            <a:lnTo>
                              <a:pt x="628" y="1008"/>
                            </a:lnTo>
                            <a:lnTo>
                              <a:pt x="633" y="1008"/>
                            </a:lnTo>
                            <a:lnTo>
                              <a:pt x="640" y="1008"/>
                            </a:lnTo>
                            <a:lnTo>
                              <a:pt x="647" y="1008"/>
                            </a:lnTo>
                            <a:lnTo>
                              <a:pt x="654" y="1008"/>
                            </a:lnTo>
                            <a:lnTo>
                              <a:pt x="659" y="1006"/>
                            </a:lnTo>
                            <a:lnTo>
                              <a:pt x="666" y="1006"/>
                            </a:lnTo>
                            <a:lnTo>
                              <a:pt x="673" y="1003"/>
                            </a:lnTo>
                            <a:lnTo>
                              <a:pt x="680" y="1001"/>
                            </a:lnTo>
                            <a:lnTo>
                              <a:pt x="688" y="998"/>
                            </a:lnTo>
                            <a:lnTo>
                              <a:pt x="692" y="996"/>
                            </a:lnTo>
                            <a:lnTo>
                              <a:pt x="699" y="994"/>
                            </a:lnTo>
                            <a:lnTo>
                              <a:pt x="709" y="991"/>
                            </a:lnTo>
                            <a:lnTo>
                              <a:pt x="716" y="984"/>
                            </a:lnTo>
                            <a:lnTo>
                              <a:pt x="723" y="982"/>
                            </a:lnTo>
                            <a:lnTo>
                              <a:pt x="730" y="975"/>
                            </a:lnTo>
                            <a:lnTo>
                              <a:pt x="737" y="972"/>
                            </a:lnTo>
                            <a:lnTo>
                              <a:pt x="745" y="965"/>
                            </a:lnTo>
                            <a:lnTo>
                              <a:pt x="754" y="958"/>
                            </a:lnTo>
                            <a:lnTo>
                              <a:pt x="761" y="951"/>
                            </a:lnTo>
                            <a:lnTo>
                              <a:pt x="771" y="944"/>
                            </a:lnTo>
                            <a:lnTo>
                              <a:pt x="773" y="939"/>
                            </a:lnTo>
                            <a:lnTo>
                              <a:pt x="778" y="934"/>
                            </a:lnTo>
                            <a:lnTo>
                              <a:pt x="783" y="929"/>
                            </a:lnTo>
                            <a:lnTo>
                              <a:pt x="787" y="925"/>
                            </a:lnTo>
                            <a:lnTo>
                              <a:pt x="792" y="918"/>
                            </a:lnTo>
                            <a:lnTo>
                              <a:pt x="797" y="910"/>
                            </a:lnTo>
                            <a:lnTo>
                              <a:pt x="799" y="903"/>
                            </a:lnTo>
                            <a:lnTo>
                              <a:pt x="806" y="896"/>
                            </a:lnTo>
                            <a:lnTo>
                              <a:pt x="811" y="887"/>
                            </a:lnTo>
                            <a:lnTo>
                              <a:pt x="816" y="877"/>
                            </a:lnTo>
                            <a:lnTo>
                              <a:pt x="821" y="870"/>
                            </a:lnTo>
                            <a:lnTo>
                              <a:pt x="826" y="860"/>
                            </a:lnTo>
                            <a:lnTo>
                              <a:pt x="830" y="849"/>
                            </a:lnTo>
                            <a:lnTo>
                              <a:pt x="835" y="839"/>
                            </a:lnTo>
                            <a:lnTo>
                              <a:pt x="840" y="830"/>
                            </a:lnTo>
                            <a:lnTo>
                              <a:pt x="847" y="820"/>
                            </a:lnTo>
                            <a:lnTo>
                              <a:pt x="852" y="808"/>
                            </a:lnTo>
                            <a:lnTo>
                              <a:pt x="856" y="796"/>
                            </a:lnTo>
                            <a:lnTo>
                              <a:pt x="861" y="787"/>
                            </a:lnTo>
                            <a:lnTo>
                              <a:pt x="866" y="775"/>
                            </a:lnTo>
                            <a:lnTo>
                              <a:pt x="871" y="761"/>
                            </a:lnTo>
                            <a:lnTo>
                              <a:pt x="875" y="749"/>
                            </a:lnTo>
                            <a:lnTo>
                              <a:pt x="880" y="737"/>
                            </a:lnTo>
                            <a:lnTo>
                              <a:pt x="885" y="725"/>
                            </a:lnTo>
                            <a:lnTo>
                              <a:pt x="890" y="713"/>
                            </a:lnTo>
                            <a:lnTo>
                              <a:pt x="895" y="699"/>
                            </a:lnTo>
                            <a:lnTo>
                              <a:pt x="899" y="687"/>
                            </a:lnTo>
                            <a:lnTo>
                              <a:pt x="904" y="675"/>
                            </a:lnTo>
                            <a:lnTo>
                              <a:pt x="906" y="661"/>
                            </a:lnTo>
                            <a:lnTo>
                              <a:pt x="911" y="646"/>
                            </a:lnTo>
                            <a:lnTo>
                              <a:pt x="916" y="635"/>
                            </a:lnTo>
                            <a:lnTo>
                              <a:pt x="921" y="623"/>
                            </a:lnTo>
                            <a:lnTo>
                              <a:pt x="923" y="608"/>
                            </a:lnTo>
                            <a:lnTo>
                              <a:pt x="925" y="594"/>
                            </a:lnTo>
                            <a:lnTo>
                              <a:pt x="928" y="580"/>
                            </a:lnTo>
                            <a:lnTo>
                              <a:pt x="933" y="568"/>
                            </a:lnTo>
                            <a:lnTo>
                              <a:pt x="935" y="554"/>
                            </a:lnTo>
                            <a:lnTo>
                              <a:pt x="937" y="542"/>
                            </a:lnTo>
                            <a:lnTo>
                              <a:pt x="940" y="528"/>
                            </a:lnTo>
                            <a:lnTo>
                              <a:pt x="942" y="516"/>
                            </a:lnTo>
                            <a:lnTo>
                              <a:pt x="942" y="501"/>
                            </a:lnTo>
                            <a:lnTo>
                              <a:pt x="944" y="489"/>
                            </a:lnTo>
                            <a:lnTo>
                              <a:pt x="944" y="475"/>
                            </a:lnTo>
                            <a:lnTo>
                              <a:pt x="947" y="463"/>
                            </a:lnTo>
                            <a:lnTo>
                              <a:pt x="947" y="449"/>
                            </a:lnTo>
                            <a:lnTo>
                              <a:pt x="947" y="440"/>
                            </a:lnTo>
                            <a:lnTo>
                              <a:pt x="947" y="425"/>
                            </a:lnTo>
                            <a:lnTo>
                              <a:pt x="947" y="416"/>
                            </a:lnTo>
                            <a:lnTo>
                              <a:pt x="947" y="401"/>
                            </a:lnTo>
                            <a:lnTo>
                              <a:pt x="944" y="392"/>
                            </a:lnTo>
                            <a:lnTo>
                              <a:pt x="944" y="380"/>
                            </a:lnTo>
                            <a:lnTo>
                              <a:pt x="942" y="368"/>
                            </a:lnTo>
                            <a:lnTo>
                              <a:pt x="940" y="359"/>
                            </a:lnTo>
                            <a:lnTo>
                              <a:pt x="937" y="349"/>
                            </a:lnTo>
                            <a:lnTo>
                              <a:pt x="935" y="337"/>
                            </a:lnTo>
                            <a:lnTo>
                              <a:pt x="933" y="328"/>
                            </a:lnTo>
                            <a:lnTo>
                              <a:pt x="928" y="318"/>
                            </a:lnTo>
                            <a:lnTo>
                              <a:pt x="925" y="311"/>
                            </a:lnTo>
                            <a:lnTo>
                              <a:pt x="918" y="302"/>
                            </a:lnTo>
                            <a:lnTo>
                              <a:pt x="914" y="294"/>
                            </a:lnTo>
                            <a:lnTo>
                              <a:pt x="909" y="285"/>
                            </a:lnTo>
                            <a:lnTo>
                              <a:pt x="904" y="278"/>
                            </a:lnTo>
                            <a:lnTo>
                              <a:pt x="897" y="271"/>
                            </a:lnTo>
                            <a:lnTo>
                              <a:pt x="890" y="266"/>
                            </a:lnTo>
                            <a:lnTo>
                              <a:pt x="883" y="259"/>
                            </a:lnTo>
                            <a:lnTo>
                              <a:pt x="875" y="254"/>
                            </a:lnTo>
                            <a:lnTo>
                              <a:pt x="868" y="249"/>
                            </a:lnTo>
                            <a:lnTo>
                              <a:pt x="861" y="244"/>
                            </a:lnTo>
                            <a:lnTo>
                              <a:pt x="854" y="237"/>
                            </a:lnTo>
                            <a:lnTo>
                              <a:pt x="847" y="233"/>
                            </a:lnTo>
                            <a:lnTo>
                              <a:pt x="840" y="230"/>
                            </a:lnTo>
                            <a:lnTo>
                              <a:pt x="833" y="225"/>
                            </a:lnTo>
                            <a:lnTo>
                              <a:pt x="826" y="221"/>
                            </a:lnTo>
                            <a:lnTo>
                              <a:pt x="818" y="218"/>
                            </a:lnTo>
                            <a:lnTo>
                              <a:pt x="811" y="214"/>
                            </a:lnTo>
                            <a:lnTo>
                              <a:pt x="804" y="211"/>
                            </a:lnTo>
                            <a:lnTo>
                              <a:pt x="797" y="209"/>
                            </a:lnTo>
                            <a:lnTo>
                              <a:pt x="790" y="206"/>
                            </a:lnTo>
                            <a:lnTo>
                              <a:pt x="783" y="204"/>
                            </a:lnTo>
                            <a:lnTo>
                              <a:pt x="778" y="202"/>
                            </a:lnTo>
                            <a:lnTo>
                              <a:pt x="771" y="199"/>
                            </a:lnTo>
                            <a:lnTo>
                              <a:pt x="764" y="197"/>
                            </a:lnTo>
                            <a:lnTo>
                              <a:pt x="757" y="197"/>
                            </a:lnTo>
                            <a:lnTo>
                              <a:pt x="749" y="195"/>
                            </a:lnTo>
                            <a:lnTo>
                              <a:pt x="742" y="195"/>
                            </a:lnTo>
                            <a:lnTo>
                              <a:pt x="737" y="192"/>
                            </a:lnTo>
                            <a:lnTo>
                              <a:pt x="730" y="192"/>
                            </a:lnTo>
                            <a:lnTo>
                              <a:pt x="723" y="192"/>
                            </a:lnTo>
                            <a:lnTo>
                              <a:pt x="716" y="192"/>
                            </a:lnTo>
                            <a:lnTo>
                              <a:pt x="711" y="190"/>
                            </a:lnTo>
                            <a:lnTo>
                              <a:pt x="704" y="190"/>
                            </a:lnTo>
                            <a:lnTo>
                              <a:pt x="697" y="190"/>
                            </a:lnTo>
                            <a:lnTo>
                              <a:pt x="690" y="190"/>
                            </a:lnTo>
                            <a:lnTo>
                              <a:pt x="685" y="190"/>
                            </a:lnTo>
                            <a:lnTo>
                              <a:pt x="678" y="192"/>
                            </a:lnTo>
                            <a:lnTo>
                              <a:pt x="673" y="192"/>
                            </a:lnTo>
                            <a:lnTo>
                              <a:pt x="666" y="192"/>
                            </a:lnTo>
                            <a:lnTo>
                              <a:pt x="659" y="192"/>
                            </a:lnTo>
                            <a:lnTo>
                              <a:pt x="654" y="195"/>
                            </a:lnTo>
                            <a:lnTo>
                              <a:pt x="647" y="195"/>
                            </a:lnTo>
                            <a:lnTo>
                              <a:pt x="640" y="195"/>
                            </a:lnTo>
                            <a:lnTo>
                              <a:pt x="635" y="197"/>
                            </a:lnTo>
                            <a:lnTo>
                              <a:pt x="630" y="197"/>
                            </a:lnTo>
                            <a:lnTo>
                              <a:pt x="623" y="199"/>
                            </a:lnTo>
                            <a:lnTo>
                              <a:pt x="619" y="199"/>
                            </a:lnTo>
                            <a:lnTo>
                              <a:pt x="611" y="202"/>
                            </a:lnTo>
                            <a:lnTo>
                              <a:pt x="607" y="202"/>
                            </a:lnTo>
                            <a:lnTo>
                              <a:pt x="602" y="204"/>
                            </a:lnTo>
                            <a:lnTo>
                              <a:pt x="597" y="206"/>
                            </a:lnTo>
                            <a:lnTo>
                              <a:pt x="592" y="209"/>
                            </a:lnTo>
                            <a:lnTo>
                              <a:pt x="585" y="209"/>
                            </a:lnTo>
                            <a:lnTo>
                              <a:pt x="583" y="211"/>
                            </a:lnTo>
                            <a:lnTo>
                              <a:pt x="576" y="214"/>
                            </a:lnTo>
                            <a:lnTo>
                              <a:pt x="571" y="214"/>
                            </a:lnTo>
                            <a:lnTo>
                              <a:pt x="566" y="216"/>
                            </a:lnTo>
                            <a:lnTo>
                              <a:pt x="561" y="216"/>
                            </a:lnTo>
                            <a:lnTo>
                              <a:pt x="554" y="221"/>
                            </a:lnTo>
                            <a:lnTo>
                              <a:pt x="547" y="223"/>
                            </a:lnTo>
                            <a:lnTo>
                              <a:pt x="538" y="228"/>
                            </a:lnTo>
                            <a:lnTo>
                              <a:pt x="530" y="230"/>
                            </a:lnTo>
                            <a:lnTo>
                              <a:pt x="523" y="233"/>
                            </a:lnTo>
                            <a:lnTo>
                              <a:pt x="519" y="237"/>
                            </a:lnTo>
                            <a:lnTo>
                              <a:pt x="511" y="237"/>
                            </a:lnTo>
                            <a:lnTo>
                              <a:pt x="504" y="240"/>
                            </a:lnTo>
                            <a:lnTo>
                              <a:pt x="500" y="242"/>
                            </a:lnTo>
                            <a:lnTo>
                              <a:pt x="492" y="244"/>
                            </a:lnTo>
                            <a:lnTo>
                              <a:pt x="488" y="247"/>
                            </a:lnTo>
                            <a:lnTo>
                              <a:pt x="483" y="247"/>
                            </a:lnTo>
                            <a:lnTo>
                              <a:pt x="478" y="249"/>
                            </a:lnTo>
                            <a:lnTo>
                              <a:pt x="476" y="252"/>
                            </a:lnTo>
                            <a:lnTo>
                              <a:pt x="466" y="254"/>
                            </a:lnTo>
                            <a:lnTo>
                              <a:pt x="459" y="254"/>
                            </a:lnTo>
                            <a:lnTo>
                              <a:pt x="450" y="256"/>
                            </a:lnTo>
                            <a:lnTo>
                              <a:pt x="445" y="256"/>
                            </a:lnTo>
                            <a:lnTo>
                              <a:pt x="438" y="254"/>
                            </a:lnTo>
                            <a:lnTo>
                              <a:pt x="433" y="254"/>
                            </a:lnTo>
                            <a:lnTo>
                              <a:pt x="428" y="252"/>
                            </a:lnTo>
                            <a:lnTo>
                              <a:pt x="423" y="249"/>
                            </a:lnTo>
                            <a:lnTo>
                              <a:pt x="419" y="244"/>
                            </a:lnTo>
                            <a:lnTo>
                              <a:pt x="414" y="240"/>
                            </a:lnTo>
                            <a:lnTo>
                              <a:pt x="409" y="235"/>
                            </a:lnTo>
                            <a:lnTo>
                              <a:pt x="404" y="230"/>
                            </a:lnTo>
                            <a:lnTo>
                              <a:pt x="404" y="23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81" name="Freeform 29"/>
                      <p:cNvSpPr>
                        <a:spLocks/>
                      </p:cNvSpPr>
                      <p:nvPr/>
                    </p:nvSpPr>
                    <p:spPr bwMode="auto">
                      <a:xfrm>
                        <a:off x="9692" y="4900"/>
                        <a:ext cx="207" cy="791"/>
                      </a:xfrm>
                      <a:custGeom>
                        <a:avLst/>
                        <a:gdLst/>
                        <a:ahLst/>
                        <a:cxnLst>
                          <a:cxn ang="0">
                            <a:pos x="85" y="59"/>
                          </a:cxn>
                          <a:cxn ang="0">
                            <a:pos x="57" y="93"/>
                          </a:cxn>
                          <a:cxn ang="0">
                            <a:pos x="43" y="116"/>
                          </a:cxn>
                          <a:cxn ang="0">
                            <a:pos x="31" y="135"/>
                          </a:cxn>
                          <a:cxn ang="0">
                            <a:pos x="21" y="157"/>
                          </a:cxn>
                          <a:cxn ang="0">
                            <a:pos x="14" y="181"/>
                          </a:cxn>
                          <a:cxn ang="0">
                            <a:pos x="7" y="207"/>
                          </a:cxn>
                          <a:cxn ang="0">
                            <a:pos x="2" y="233"/>
                          </a:cxn>
                          <a:cxn ang="0">
                            <a:pos x="0" y="259"/>
                          </a:cxn>
                          <a:cxn ang="0">
                            <a:pos x="0" y="288"/>
                          </a:cxn>
                          <a:cxn ang="0">
                            <a:pos x="0" y="316"/>
                          </a:cxn>
                          <a:cxn ang="0">
                            <a:pos x="2" y="349"/>
                          </a:cxn>
                          <a:cxn ang="0">
                            <a:pos x="9" y="380"/>
                          </a:cxn>
                          <a:cxn ang="0">
                            <a:pos x="16" y="414"/>
                          </a:cxn>
                          <a:cxn ang="0">
                            <a:pos x="26" y="449"/>
                          </a:cxn>
                          <a:cxn ang="0">
                            <a:pos x="36" y="485"/>
                          </a:cxn>
                          <a:cxn ang="0">
                            <a:pos x="45" y="521"/>
                          </a:cxn>
                          <a:cxn ang="0">
                            <a:pos x="57" y="556"/>
                          </a:cxn>
                          <a:cxn ang="0">
                            <a:pos x="66" y="592"/>
                          </a:cxn>
                          <a:cxn ang="0">
                            <a:pos x="76" y="625"/>
                          </a:cxn>
                          <a:cxn ang="0">
                            <a:pos x="88" y="659"/>
                          </a:cxn>
                          <a:cxn ang="0">
                            <a:pos x="100" y="687"/>
                          </a:cxn>
                          <a:cxn ang="0">
                            <a:pos x="109" y="716"/>
                          </a:cxn>
                          <a:cxn ang="0">
                            <a:pos x="121" y="742"/>
                          </a:cxn>
                          <a:cxn ang="0">
                            <a:pos x="133" y="761"/>
                          </a:cxn>
                          <a:cxn ang="0">
                            <a:pos x="157" y="792"/>
                          </a:cxn>
                          <a:cxn ang="0">
                            <a:pos x="183" y="806"/>
                          </a:cxn>
                          <a:cxn ang="0">
                            <a:pos x="209" y="799"/>
                          </a:cxn>
                          <a:cxn ang="0">
                            <a:pos x="221" y="778"/>
                          </a:cxn>
                          <a:cxn ang="0">
                            <a:pos x="226" y="749"/>
                          </a:cxn>
                          <a:cxn ang="0">
                            <a:pos x="231" y="716"/>
                          </a:cxn>
                          <a:cxn ang="0">
                            <a:pos x="231" y="673"/>
                          </a:cxn>
                          <a:cxn ang="0">
                            <a:pos x="228" y="628"/>
                          </a:cxn>
                          <a:cxn ang="0">
                            <a:pos x="226" y="575"/>
                          </a:cxn>
                          <a:cxn ang="0">
                            <a:pos x="223" y="525"/>
                          </a:cxn>
                          <a:cxn ang="0">
                            <a:pos x="221" y="468"/>
                          </a:cxn>
                          <a:cxn ang="0">
                            <a:pos x="216" y="414"/>
                          </a:cxn>
                          <a:cxn ang="0">
                            <a:pos x="214" y="359"/>
                          </a:cxn>
                          <a:cxn ang="0">
                            <a:pos x="214" y="307"/>
                          </a:cxn>
                          <a:cxn ang="0">
                            <a:pos x="214" y="257"/>
                          </a:cxn>
                          <a:cxn ang="0">
                            <a:pos x="216" y="212"/>
                          </a:cxn>
                          <a:cxn ang="0">
                            <a:pos x="223" y="171"/>
                          </a:cxn>
                          <a:cxn ang="0">
                            <a:pos x="235" y="138"/>
                          </a:cxn>
                          <a:cxn ang="0">
                            <a:pos x="245" y="109"/>
                          </a:cxn>
                          <a:cxn ang="0">
                            <a:pos x="252" y="85"/>
                          </a:cxn>
                          <a:cxn ang="0">
                            <a:pos x="257" y="64"/>
                          </a:cxn>
                          <a:cxn ang="0">
                            <a:pos x="254" y="36"/>
                          </a:cxn>
                          <a:cxn ang="0">
                            <a:pos x="243" y="12"/>
                          </a:cxn>
                          <a:cxn ang="0">
                            <a:pos x="221" y="2"/>
                          </a:cxn>
                          <a:cxn ang="0">
                            <a:pos x="195" y="0"/>
                          </a:cxn>
                          <a:cxn ang="0">
                            <a:pos x="164" y="7"/>
                          </a:cxn>
                          <a:cxn ang="0">
                            <a:pos x="133" y="21"/>
                          </a:cxn>
                          <a:cxn ang="0">
                            <a:pos x="112" y="38"/>
                          </a:cxn>
                        </a:cxnLst>
                        <a:rect l="0" t="0" r="r" b="b"/>
                        <a:pathLst>
                          <a:path w="257" h="808">
                            <a:moveTo>
                              <a:pt x="112" y="38"/>
                            </a:moveTo>
                            <a:lnTo>
                              <a:pt x="102" y="45"/>
                            </a:lnTo>
                            <a:lnTo>
                              <a:pt x="93" y="52"/>
                            </a:lnTo>
                            <a:lnTo>
                              <a:pt x="85" y="59"/>
                            </a:lnTo>
                            <a:lnTo>
                              <a:pt x="78" y="66"/>
                            </a:lnTo>
                            <a:lnTo>
                              <a:pt x="71" y="74"/>
                            </a:lnTo>
                            <a:lnTo>
                              <a:pt x="64" y="83"/>
                            </a:lnTo>
                            <a:lnTo>
                              <a:pt x="57" y="93"/>
                            </a:lnTo>
                            <a:lnTo>
                              <a:pt x="52" y="102"/>
                            </a:lnTo>
                            <a:lnTo>
                              <a:pt x="47" y="105"/>
                            </a:lnTo>
                            <a:lnTo>
                              <a:pt x="45" y="109"/>
                            </a:lnTo>
                            <a:lnTo>
                              <a:pt x="43" y="116"/>
                            </a:lnTo>
                            <a:lnTo>
                              <a:pt x="40" y="121"/>
                            </a:lnTo>
                            <a:lnTo>
                              <a:pt x="36" y="126"/>
                            </a:lnTo>
                            <a:lnTo>
                              <a:pt x="33" y="131"/>
                            </a:lnTo>
                            <a:lnTo>
                              <a:pt x="31" y="135"/>
                            </a:lnTo>
                            <a:lnTo>
                              <a:pt x="28" y="143"/>
                            </a:lnTo>
                            <a:lnTo>
                              <a:pt x="26" y="147"/>
                            </a:lnTo>
                            <a:lnTo>
                              <a:pt x="24" y="152"/>
                            </a:lnTo>
                            <a:lnTo>
                              <a:pt x="21" y="157"/>
                            </a:lnTo>
                            <a:lnTo>
                              <a:pt x="19" y="164"/>
                            </a:lnTo>
                            <a:lnTo>
                              <a:pt x="16" y="169"/>
                            </a:lnTo>
                            <a:lnTo>
                              <a:pt x="16" y="176"/>
                            </a:lnTo>
                            <a:lnTo>
                              <a:pt x="14" y="181"/>
                            </a:lnTo>
                            <a:lnTo>
                              <a:pt x="12" y="188"/>
                            </a:lnTo>
                            <a:lnTo>
                              <a:pt x="9" y="193"/>
                            </a:lnTo>
                            <a:lnTo>
                              <a:pt x="9" y="200"/>
                            </a:lnTo>
                            <a:lnTo>
                              <a:pt x="7" y="207"/>
                            </a:lnTo>
                            <a:lnTo>
                              <a:pt x="7" y="214"/>
                            </a:lnTo>
                            <a:lnTo>
                              <a:pt x="5" y="219"/>
                            </a:lnTo>
                            <a:lnTo>
                              <a:pt x="5" y="226"/>
                            </a:lnTo>
                            <a:lnTo>
                              <a:pt x="2" y="233"/>
                            </a:lnTo>
                            <a:lnTo>
                              <a:pt x="2" y="240"/>
                            </a:lnTo>
                            <a:lnTo>
                              <a:pt x="0" y="245"/>
                            </a:lnTo>
                            <a:lnTo>
                              <a:pt x="0" y="252"/>
                            </a:lnTo>
                            <a:lnTo>
                              <a:pt x="0" y="259"/>
                            </a:lnTo>
                            <a:lnTo>
                              <a:pt x="0" y="266"/>
                            </a:lnTo>
                            <a:lnTo>
                              <a:pt x="0" y="273"/>
                            </a:lnTo>
                            <a:lnTo>
                              <a:pt x="0" y="281"/>
                            </a:lnTo>
                            <a:lnTo>
                              <a:pt x="0" y="288"/>
                            </a:lnTo>
                            <a:lnTo>
                              <a:pt x="0" y="295"/>
                            </a:lnTo>
                            <a:lnTo>
                              <a:pt x="0" y="302"/>
                            </a:lnTo>
                            <a:lnTo>
                              <a:pt x="0" y="309"/>
                            </a:lnTo>
                            <a:lnTo>
                              <a:pt x="0" y="316"/>
                            </a:lnTo>
                            <a:lnTo>
                              <a:pt x="0" y="326"/>
                            </a:lnTo>
                            <a:lnTo>
                              <a:pt x="0" y="333"/>
                            </a:lnTo>
                            <a:lnTo>
                              <a:pt x="2" y="342"/>
                            </a:lnTo>
                            <a:lnTo>
                              <a:pt x="2" y="349"/>
                            </a:lnTo>
                            <a:lnTo>
                              <a:pt x="5" y="357"/>
                            </a:lnTo>
                            <a:lnTo>
                              <a:pt x="7" y="364"/>
                            </a:lnTo>
                            <a:lnTo>
                              <a:pt x="7" y="373"/>
                            </a:lnTo>
                            <a:lnTo>
                              <a:pt x="9" y="380"/>
                            </a:lnTo>
                            <a:lnTo>
                              <a:pt x="12" y="390"/>
                            </a:lnTo>
                            <a:lnTo>
                              <a:pt x="12" y="397"/>
                            </a:lnTo>
                            <a:lnTo>
                              <a:pt x="14" y="407"/>
                            </a:lnTo>
                            <a:lnTo>
                              <a:pt x="16" y="414"/>
                            </a:lnTo>
                            <a:lnTo>
                              <a:pt x="19" y="426"/>
                            </a:lnTo>
                            <a:lnTo>
                              <a:pt x="21" y="433"/>
                            </a:lnTo>
                            <a:lnTo>
                              <a:pt x="24" y="442"/>
                            </a:lnTo>
                            <a:lnTo>
                              <a:pt x="26" y="449"/>
                            </a:lnTo>
                            <a:lnTo>
                              <a:pt x="28" y="459"/>
                            </a:lnTo>
                            <a:lnTo>
                              <a:pt x="31" y="468"/>
                            </a:lnTo>
                            <a:lnTo>
                              <a:pt x="33" y="476"/>
                            </a:lnTo>
                            <a:lnTo>
                              <a:pt x="36" y="485"/>
                            </a:lnTo>
                            <a:lnTo>
                              <a:pt x="38" y="495"/>
                            </a:lnTo>
                            <a:lnTo>
                              <a:pt x="40" y="502"/>
                            </a:lnTo>
                            <a:lnTo>
                              <a:pt x="43" y="514"/>
                            </a:lnTo>
                            <a:lnTo>
                              <a:pt x="45" y="521"/>
                            </a:lnTo>
                            <a:lnTo>
                              <a:pt x="47" y="530"/>
                            </a:lnTo>
                            <a:lnTo>
                              <a:pt x="50" y="540"/>
                            </a:lnTo>
                            <a:lnTo>
                              <a:pt x="52" y="549"/>
                            </a:lnTo>
                            <a:lnTo>
                              <a:pt x="57" y="556"/>
                            </a:lnTo>
                            <a:lnTo>
                              <a:pt x="59" y="566"/>
                            </a:lnTo>
                            <a:lnTo>
                              <a:pt x="62" y="575"/>
                            </a:lnTo>
                            <a:lnTo>
                              <a:pt x="64" y="583"/>
                            </a:lnTo>
                            <a:lnTo>
                              <a:pt x="66" y="592"/>
                            </a:lnTo>
                            <a:lnTo>
                              <a:pt x="69" y="599"/>
                            </a:lnTo>
                            <a:lnTo>
                              <a:pt x="71" y="609"/>
                            </a:lnTo>
                            <a:lnTo>
                              <a:pt x="74" y="618"/>
                            </a:lnTo>
                            <a:lnTo>
                              <a:pt x="76" y="625"/>
                            </a:lnTo>
                            <a:lnTo>
                              <a:pt x="81" y="635"/>
                            </a:lnTo>
                            <a:lnTo>
                              <a:pt x="83" y="642"/>
                            </a:lnTo>
                            <a:lnTo>
                              <a:pt x="85" y="652"/>
                            </a:lnTo>
                            <a:lnTo>
                              <a:pt x="88" y="659"/>
                            </a:lnTo>
                            <a:lnTo>
                              <a:pt x="90" y="666"/>
                            </a:lnTo>
                            <a:lnTo>
                              <a:pt x="93" y="673"/>
                            </a:lnTo>
                            <a:lnTo>
                              <a:pt x="97" y="682"/>
                            </a:lnTo>
                            <a:lnTo>
                              <a:pt x="100" y="687"/>
                            </a:lnTo>
                            <a:lnTo>
                              <a:pt x="102" y="697"/>
                            </a:lnTo>
                            <a:lnTo>
                              <a:pt x="105" y="701"/>
                            </a:lnTo>
                            <a:lnTo>
                              <a:pt x="107" y="709"/>
                            </a:lnTo>
                            <a:lnTo>
                              <a:pt x="109" y="716"/>
                            </a:lnTo>
                            <a:lnTo>
                              <a:pt x="114" y="723"/>
                            </a:lnTo>
                            <a:lnTo>
                              <a:pt x="116" y="728"/>
                            </a:lnTo>
                            <a:lnTo>
                              <a:pt x="119" y="735"/>
                            </a:lnTo>
                            <a:lnTo>
                              <a:pt x="121" y="742"/>
                            </a:lnTo>
                            <a:lnTo>
                              <a:pt x="126" y="747"/>
                            </a:lnTo>
                            <a:lnTo>
                              <a:pt x="128" y="751"/>
                            </a:lnTo>
                            <a:lnTo>
                              <a:pt x="131" y="756"/>
                            </a:lnTo>
                            <a:lnTo>
                              <a:pt x="133" y="761"/>
                            </a:lnTo>
                            <a:lnTo>
                              <a:pt x="138" y="768"/>
                            </a:lnTo>
                            <a:lnTo>
                              <a:pt x="143" y="775"/>
                            </a:lnTo>
                            <a:lnTo>
                              <a:pt x="150" y="785"/>
                            </a:lnTo>
                            <a:lnTo>
                              <a:pt x="157" y="792"/>
                            </a:lnTo>
                            <a:lnTo>
                              <a:pt x="164" y="797"/>
                            </a:lnTo>
                            <a:lnTo>
                              <a:pt x="169" y="801"/>
                            </a:lnTo>
                            <a:lnTo>
                              <a:pt x="176" y="806"/>
                            </a:lnTo>
                            <a:lnTo>
                              <a:pt x="183" y="806"/>
                            </a:lnTo>
                            <a:lnTo>
                              <a:pt x="190" y="808"/>
                            </a:lnTo>
                            <a:lnTo>
                              <a:pt x="197" y="806"/>
                            </a:lnTo>
                            <a:lnTo>
                              <a:pt x="204" y="806"/>
                            </a:lnTo>
                            <a:lnTo>
                              <a:pt x="209" y="799"/>
                            </a:lnTo>
                            <a:lnTo>
                              <a:pt x="214" y="792"/>
                            </a:lnTo>
                            <a:lnTo>
                              <a:pt x="216" y="787"/>
                            </a:lnTo>
                            <a:lnTo>
                              <a:pt x="219" y="782"/>
                            </a:lnTo>
                            <a:lnTo>
                              <a:pt x="221" y="778"/>
                            </a:lnTo>
                            <a:lnTo>
                              <a:pt x="223" y="773"/>
                            </a:lnTo>
                            <a:lnTo>
                              <a:pt x="223" y="763"/>
                            </a:lnTo>
                            <a:lnTo>
                              <a:pt x="226" y="756"/>
                            </a:lnTo>
                            <a:lnTo>
                              <a:pt x="226" y="749"/>
                            </a:lnTo>
                            <a:lnTo>
                              <a:pt x="228" y="742"/>
                            </a:lnTo>
                            <a:lnTo>
                              <a:pt x="228" y="732"/>
                            </a:lnTo>
                            <a:lnTo>
                              <a:pt x="228" y="725"/>
                            </a:lnTo>
                            <a:lnTo>
                              <a:pt x="231" y="716"/>
                            </a:lnTo>
                            <a:lnTo>
                              <a:pt x="231" y="706"/>
                            </a:lnTo>
                            <a:lnTo>
                              <a:pt x="231" y="694"/>
                            </a:lnTo>
                            <a:lnTo>
                              <a:pt x="231" y="685"/>
                            </a:lnTo>
                            <a:lnTo>
                              <a:pt x="231" y="673"/>
                            </a:lnTo>
                            <a:lnTo>
                              <a:pt x="231" y="663"/>
                            </a:lnTo>
                            <a:lnTo>
                              <a:pt x="231" y="652"/>
                            </a:lnTo>
                            <a:lnTo>
                              <a:pt x="231" y="640"/>
                            </a:lnTo>
                            <a:lnTo>
                              <a:pt x="228" y="628"/>
                            </a:lnTo>
                            <a:lnTo>
                              <a:pt x="228" y="616"/>
                            </a:lnTo>
                            <a:lnTo>
                              <a:pt x="228" y="602"/>
                            </a:lnTo>
                            <a:lnTo>
                              <a:pt x="228" y="590"/>
                            </a:lnTo>
                            <a:lnTo>
                              <a:pt x="226" y="575"/>
                            </a:lnTo>
                            <a:lnTo>
                              <a:pt x="226" y="564"/>
                            </a:lnTo>
                            <a:lnTo>
                              <a:pt x="226" y="552"/>
                            </a:lnTo>
                            <a:lnTo>
                              <a:pt x="223" y="537"/>
                            </a:lnTo>
                            <a:lnTo>
                              <a:pt x="223" y="525"/>
                            </a:lnTo>
                            <a:lnTo>
                              <a:pt x="223" y="511"/>
                            </a:lnTo>
                            <a:lnTo>
                              <a:pt x="221" y="497"/>
                            </a:lnTo>
                            <a:lnTo>
                              <a:pt x="221" y="483"/>
                            </a:lnTo>
                            <a:lnTo>
                              <a:pt x="221" y="468"/>
                            </a:lnTo>
                            <a:lnTo>
                              <a:pt x="219" y="457"/>
                            </a:lnTo>
                            <a:lnTo>
                              <a:pt x="219" y="442"/>
                            </a:lnTo>
                            <a:lnTo>
                              <a:pt x="216" y="428"/>
                            </a:lnTo>
                            <a:lnTo>
                              <a:pt x="216" y="414"/>
                            </a:lnTo>
                            <a:lnTo>
                              <a:pt x="216" y="402"/>
                            </a:lnTo>
                            <a:lnTo>
                              <a:pt x="216" y="388"/>
                            </a:lnTo>
                            <a:lnTo>
                              <a:pt x="214" y="373"/>
                            </a:lnTo>
                            <a:lnTo>
                              <a:pt x="214" y="359"/>
                            </a:lnTo>
                            <a:lnTo>
                              <a:pt x="214" y="347"/>
                            </a:lnTo>
                            <a:lnTo>
                              <a:pt x="214" y="333"/>
                            </a:lnTo>
                            <a:lnTo>
                              <a:pt x="214" y="319"/>
                            </a:lnTo>
                            <a:lnTo>
                              <a:pt x="214" y="307"/>
                            </a:lnTo>
                            <a:lnTo>
                              <a:pt x="214" y="295"/>
                            </a:lnTo>
                            <a:lnTo>
                              <a:pt x="214" y="281"/>
                            </a:lnTo>
                            <a:lnTo>
                              <a:pt x="214" y="269"/>
                            </a:lnTo>
                            <a:lnTo>
                              <a:pt x="214" y="257"/>
                            </a:lnTo>
                            <a:lnTo>
                              <a:pt x="214" y="245"/>
                            </a:lnTo>
                            <a:lnTo>
                              <a:pt x="214" y="233"/>
                            </a:lnTo>
                            <a:lnTo>
                              <a:pt x="216" y="221"/>
                            </a:lnTo>
                            <a:lnTo>
                              <a:pt x="216" y="212"/>
                            </a:lnTo>
                            <a:lnTo>
                              <a:pt x="219" y="200"/>
                            </a:lnTo>
                            <a:lnTo>
                              <a:pt x="221" y="190"/>
                            </a:lnTo>
                            <a:lnTo>
                              <a:pt x="221" y="181"/>
                            </a:lnTo>
                            <a:lnTo>
                              <a:pt x="223" y="171"/>
                            </a:lnTo>
                            <a:lnTo>
                              <a:pt x="228" y="162"/>
                            </a:lnTo>
                            <a:lnTo>
                              <a:pt x="228" y="152"/>
                            </a:lnTo>
                            <a:lnTo>
                              <a:pt x="231" y="145"/>
                            </a:lnTo>
                            <a:lnTo>
                              <a:pt x="235" y="138"/>
                            </a:lnTo>
                            <a:lnTo>
                              <a:pt x="238" y="131"/>
                            </a:lnTo>
                            <a:lnTo>
                              <a:pt x="240" y="124"/>
                            </a:lnTo>
                            <a:lnTo>
                              <a:pt x="243" y="116"/>
                            </a:lnTo>
                            <a:lnTo>
                              <a:pt x="245" y="109"/>
                            </a:lnTo>
                            <a:lnTo>
                              <a:pt x="247" y="102"/>
                            </a:lnTo>
                            <a:lnTo>
                              <a:pt x="250" y="97"/>
                            </a:lnTo>
                            <a:lnTo>
                              <a:pt x="252" y="90"/>
                            </a:lnTo>
                            <a:lnTo>
                              <a:pt x="252" y="85"/>
                            </a:lnTo>
                            <a:lnTo>
                              <a:pt x="254" y="81"/>
                            </a:lnTo>
                            <a:lnTo>
                              <a:pt x="254" y="74"/>
                            </a:lnTo>
                            <a:lnTo>
                              <a:pt x="254" y="69"/>
                            </a:lnTo>
                            <a:lnTo>
                              <a:pt x="257" y="64"/>
                            </a:lnTo>
                            <a:lnTo>
                              <a:pt x="257" y="59"/>
                            </a:lnTo>
                            <a:lnTo>
                              <a:pt x="257" y="50"/>
                            </a:lnTo>
                            <a:lnTo>
                              <a:pt x="257" y="43"/>
                            </a:lnTo>
                            <a:lnTo>
                              <a:pt x="254" y="36"/>
                            </a:lnTo>
                            <a:lnTo>
                              <a:pt x="252" y="28"/>
                            </a:lnTo>
                            <a:lnTo>
                              <a:pt x="250" y="21"/>
                            </a:lnTo>
                            <a:lnTo>
                              <a:pt x="247" y="17"/>
                            </a:lnTo>
                            <a:lnTo>
                              <a:pt x="243" y="12"/>
                            </a:lnTo>
                            <a:lnTo>
                              <a:pt x="238" y="9"/>
                            </a:lnTo>
                            <a:lnTo>
                              <a:pt x="233" y="7"/>
                            </a:lnTo>
                            <a:lnTo>
                              <a:pt x="228" y="5"/>
                            </a:lnTo>
                            <a:lnTo>
                              <a:pt x="221" y="2"/>
                            </a:lnTo>
                            <a:lnTo>
                              <a:pt x="214" y="2"/>
                            </a:lnTo>
                            <a:lnTo>
                              <a:pt x="207" y="0"/>
                            </a:lnTo>
                            <a:lnTo>
                              <a:pt x="202" y="0"/>
                            </a:lnTo>
                            <a:lnTo>
                              <a:pt x="195" y="0"/>
                            </a:lnTo>
                            <a:lnTo>
                              <a:pt x="188" y="2"/>
                            </a:lnTo>
                            <a:lnTo>
                              <a:pt x="181" y="2"/>
                            </a:lnTo>
                            <a:lnTo>
                              <a:pt x="174" y="5"/>
                            </a:lnTo>
                            <a:lnTo>
                              <a:pt x="164" y="7"/>
                            </a:lnTo>
                            <a:lnTo>
                              <a:pt x="157" y="9"/>
                            </a:lnTo>
                            <a:lnTo>
                              <a:pt x="150" y="14"/>
                            </a:lnTo>
                            <a:lnTo>
                              <a:pt x="140" y="17"/>
                            </a:lnTo>
                            <a:lnTo>
                              <a:pt x="133" y="21"/>
                            </a:lnTo>
                            <a:lnTo>
                              <a:pt x="126" y="26"/>
                            </a:lnTo>
                            <a:lnTo>
                              <a:pt x="119" y="31"/>
                            </a:lnTo>
                            <a:lnTo>
                              <a:pt x="112" y="38"/>
                            </a:lnTo>
                            <a:lnTo>
                              <a:pt x="112" y="38"/>
                            </a:lnTo>
                            <a:close/>
                          </a:path>
                        </a:pathLst>
                      </a:custGeom>
                      <a:solidFill>
                        <a:srgbClr val="FF6600"/>
                      </a:solidFill>
                      <a:ln w="9525">
                        <a:no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49182" name="Group 30"/>
                    <p:cNvGrpSpPr>
                      <a:grpSpLocks/>
                    </p:cNvGrpSpPr>
                    <p:nvPr/>
                  </p:nvGrpSpPr>
                  <p:grpSpPr bwMode="auto">
                    <a:xfrm rot="10800000" flipV="1">
                      <a:off x="8469" y="4952"/>
                      <a:ext cx="726" cy="824"/>
                      <a:chOff x="9687" y="4803"/>
                      <a:chExt cx="1052" cy="1243"/>
                    </a:xfrm>
                  </p:grpSpPr>
                  <p:sp>
                    <p:nvSpPr>
                      <p:cNvPr id="49183" name="Freeform 31"/>
                      <p:cNvSpPr>
                        <a:spLocks/>
                      </p:cNvSpPr>
                      <p:nvPr/>
                    </p:nvSpPr>
                    <p:spPr bwMode="auto">
                      <a:xfrm>
                        <a:off x="9687" y="4803"/>
                        <a:ext cx="1052" cy="1243"/>
                      </a:xfrm>
                      <a:custGeom>
                        <a:avLst/>
                        <a:gdLst/>
                        <a:ahLst/>
                        <a:cxnLst>
                          <a:cxn ang="0">
                            <a:pos x="493" y="107"/>
                          </a:cxn>
                          <a:cxn ang="0">
                            <a:pos x="761" y="23"/>
                          </a:cxn>
                          <a:cxn ang="0">
                            <a:pos x="966" y="245"/>
                          </a:cxn>
                          <a:cxn ang="0">
                            <a:pos x="1012" y="693"/>
                          </a:cxn>
                          <a:cxn ang="0">
                            <a:pos x="727" y="1179"/>
                          </a:cxn>
                          <a:cxn ang="0">
                            <a:pos x="493" y="1078"/>
                          </a:cxn>
                          <a:cxn ang="0">
                            <a:pos x="292" y="1162"/>
                          </a:cxn>
                          <a:cxn ang="0">
                            <a:pos x="158" y="994"/>
                          </a:cxn>
                          <a:cxn ang="0">
                            <a:pos x="74" y="643"/>
                          </a:cxn>
                          <a:cxn ang="0">
                            <a:pos x="7" y="358"/>
                          </a:cxn>
                          <a:cxn ang="0">
                            <a:pos x="119" y="59"/>
                          </a:cxn>
                          <a:cxn ang="0">
                            <a:pos x="493" y="107"/>
                          </a:cxn>
                        </a:cxnLst>
                        <a:rect l="0" t="0" r="r" b="b"/>
                        <a:pathLst>
                          <a:path w="1052" h="1243">
                            <a:moveTo>
                              <a:pt x="493" y="107"/>
                            </a:moveTo>
                            <a:cubicBezTo>
                              <a:pt x="600" y="101"/>
                              <a:pt x="682" y="0"/>
                              <a:pt x="761" y="23"/>
                            </a:cubicBezTo>
                            <a:cubicBezTo>
                              <a:pt x="840" y="46"/>
                              <a:pt x="924" y="133"/>
                              <a:pt x="966" y="245"/>
                            </a:cubicBezTo>
                            <a:cubicBezTo>
                              <a:pt x="1008" y="357"/>
                              <a:pt x="1052" y="537"/>
                              <a:pt x="1012" y="693"/>
                            </a:cubicBezTo>
                            <a:cubicBezTo>
                              <a:pt x="972" y="849"/>
                              <a:pt x="814" y="1115"/>
                              <a:pt x="727" y="1179"/>
                            </a:cubicBezTo>
                            <a:cubicBezTo>
                              <a:pt x="640" y="1243"/>
                              <a:pt x="565" y="1081"/>
                              <a:pt x="493" y="1078"/>
                            </a:cubicBezTo>
                            <a:cubicBezTo>
                              <a:pt x="421" y="1075"/>
                              <a:pt x="348" y="1176"/>
                              <a:pt x="292" y="1162"/>
                            </a:cubicBezTo>
                            <a:cubicBezTo>
                              <a:pt x="236" y="1148"/>
                              <a:pt x="194" y="1081"/>
                              <a:pt x="158" y="994"/>
                            </a:cubicBezTo>
                            <a:cubicBezTo>
                              <a:pt x="122" y="907"/>
                              <a:pt x="99" y="749"/>
                              <a:pt x="74" y="643"/>
                            </a:cubicBezTo>
                            <a:cubicBezTo>
                              <a:pt x="49" y="537"/>
                              <a:pt x="0" y="455"/>
                              <a:pt x="7" y="358"/>
                            </a:cubicBezTo>
                            <a:cubicBezTo>
                              <a:pt x="14" y="261"/>
                              <a:pt x="38" y="101"/>
                              <a:pt x="119" y="59"/>
                            </a:cubicBezTo>
                            <a:cubicBezTo>
                              <a:pt x="200" y="17"/>
                              <a:pt x="386" y="113"/>
                              <a:pt x="493" y="107"/>
                            </a:cubicBezTo>
                            <a:close/>
                          </a:path>
                        </a:pathLst>
                      </a:custGeom>
                      <a:gradFill rotWithShape="1">
                        <a:gsLst>
                          <a:gs pos="0">
                            <a:srgbClr val="CCFFCC"/>
                          </a:gs>
                          <a:gs pos="50000">
                            <a:srgbClr val="FFFF99"/>
                          </a:gs>
                          <a:gs pos="100000">
                            <a:srgbClr val="CCFFCC"/>
                          </a:gs>
                        </a:gsLst>
                        <a:lin ang="2700000" scaled="1"/>
                      </a:gradFill>
                      <a:ln w="9525" cap="flat" cmpd="sng">
                        <a:solidFill>
                          <a:srgbClr val="000000"/>
                        </a:solidFill>
                        <a:prstDash val="solid"/>
                        <a:round/>
                        <a:headEnd type="none" w="med" len="med"/>
                        <a:tailEnd type="none" w="med" len="med"/>
                      </a:ln>
                      <a:effectLst/>
                    </p:spPr>
                    <p:txBody>
                      <a:bodyPr vert="horz" wrap="square" lIns="91440" tIns="45720" rIns="91440" bIns="45720" numCol="1" anchor="t" anchorCtr="0" compatLnSpc="1">
                        <a:prstTxWarp prst="textNoShape">
                          <a:avLst/>
                        </a:prstTxWarp>
                      </a:bodyPr>
                      <a:lstStyle/>
                      <a:p>
                        <a:endParaRPr lang="tr-TR"/>
                      </a:p>
                    </p:txBody>
                  </p:sp>
                  <p:grpSp>
                    <p:nvGrpSpPr>
                      <p:cNvPr id="49184" name="Group 32"/>
                      <p:cNvGrpSpPr>
                        <a:grpSpLocks/>
                      </p:cNvGrpSpPr>
                      <p:nvPr/>
                    </p:nvGrpSpPr>
                    <p:grpSpPr bwMode="auto">
                      <a:xfrm>
                        <a:off x="10098" y="5201"/>
                        <a:ext cx="277" cy="439"/>
                        <a:chOff x="8824" y="5173"/>
                        <a:chExt cx="294" cy="470"/>
                      </a:xfrm>
                    </p:grpSpPr>
                    <p:sp>
                      <p:nvSpPr>
                        <p:cNvPr id="49185" name="AutoShape 33"/>
                        <p:cNvSpPr>
                          <a:spLocks noChangeArrowheads="1"/>
                        </p:cNvSpPr>
                        <p:nvPr/>
                      </p:nvSpPr>
                      <p:spPr bwMode="auto">
                        <a:xfrm>
                          <a:off x="8824" y="5173"/>
                          <a:ext cx="294" cy="47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49186" name="Group 34"/>
                        <p:cNvGrpSpPr>
                          <a:grpSpLocks/>
                        </p:cNvGrpSpPr>
                        <p:nvPr/>
                      </p:nvGrpSpPr>
                      <p:grpSpPr bwMode="auto">
                        <a:xfrm>
                          <a:off x="8907" y="5256"/>
                          <a:ext cx="120" cy="252"/>
                          <a:chOff x="9996" y="5224"/>
                          <a:chExt cx="204" cy="285"/>
                        </a:xfrm>
                      </p:grpSpPr>
                      <p:sp>
                        <p:nvSpPr>
                          <p:cNvPr id="49187" name="AutoShape 35"/>
                          <p:cNvSpPr>
                            <a:spLocks noChangeArrowheads="1"/>
                          </p:cNvSpPr>
                          <p:nvPr/>
                        </p:nvSpPr>
                        <p:spPr bwMode="auto">
                          <a:xfrm>
                            <a:off x="10012" y="537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188" name="AutoShape 36"/>
                          <p:cNvSpPr>
                            <a:spLocks noChangeArrowheads="1"/>
                          </p:cNvSpPr>
                          <p:nvPr/>
                        </p:nvSpPr>
                        <p:spPr bwMode="auto">
                          <a:xfrm>
                            <a:off x="10112" y="537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189" name="AutoShape 37"/>
                          <p:cNvSpPr>
                            <a:spLocks noChangeArrowheads="1"/>
                          </p:cNvSpPr>
                          <p:nvPr/>
                        </p:nvSpPr>
                        <p:spPr bwMode="auto">
                          <a:xfrm>
                            <a:off x="10129" y="522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190" name="AutoShape 38"/>
                          <p:cNvSpPr>
                            <a:spLocks noChangeArrowheads="1"/>
                          </p:cNvSpPr>
                          <p:nvPr/>
                        </p:nvSpPr>
                        <p:spPr bwMode="auto">
                          <a:xfrm>
                            <a:off x="9996" y="5224"/>
                            <a:ext cx="71" cy="13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9933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grpSp>
                </p:grpSp>
              </p:grpSp>
            </p:grpSp>
          </p:grpSp>
          <p:grpSp>
            <p:nvGrpSpPr>
              <p:cNvPr id="49191" name="Group 39"/>
              <p:cNvGrpSpPr>
                <a:grpSpLocks/>
              </p:cNvGrpSpPr>
              <p:nvPr/>
            </p:nvGrpSpPr>
            <p:grpSpPr bwMode="auto">
              <a:xfrm>
                <a:off x="5879" y="5555"/>
                <a:ext cx="5139" cy="887"/>
                <a:chOff x="5879" y="5923"/>
                <a:chExt cx="5139" cy="887"/>
              </a:xfrm>
            </p:grpSpPr>
            <p:grpSp>
              <p:nvGrpSpPr>
                <p:cNvPr id="49192" name="Group 40"/>
                <p:cNvGrpSpPr>
                  <a:grpSpLocks/>
                </p:cNvGrpSpPr>
                <p:nvPr/>
              </p:nvGrpSpPr>
              <p:grpSpPr bwMode="auto">
                <a:xfrm>
                  <a:off x="5879" y="5926"/>
                  <a:ext cx="1996" cy="826"/>
                  <a:chOff x="6623" y="6422"/>
                  <a:chExt cx="2062" cy="728"/>
                </a:xfrm>
              </p:grpSpPr>
              <p:sp>
                <p:nvSpPr>
                  <p:cNvPr id="49193" name="Freeform 41"/>
                  <p:cNvSpPr>
                    <a:spLocks/>
                  </p:cNvSpPr>
                  <p:nvPr/>
                </p:nvSpPr>
                <p:spPr bwMode="auto">
                  <a:xfrm>
                    <a:off x="6623" y="6422"/>
                    <a:ext cx="2062" cy="728"/>
                  </a:xfrm>
                  <a:custGeom>
                    <a:avLst/>
                    <a:gdLst/>
                    <a:ahLst/>
                    <a:cxnLst>
                      <a:cxn ang="0">
                        <a:pos x="11" y="307"/>
                      </a:cxn>
                      <a:cxn ang="0">
                        <a:pos x="162" y="290"/>
                      </a:cxn>
                      <a:cxn ang="0">
                        <a:pos x="379" y="173"/>
                      </a:cxn>
                      <a:cxn ang="0">
                        <a:pos x="597" y="89"/>
                      </a:cxn>
                      <a:cxn ang="0">
                        <a:pos x="882" y="22"/>
                      </a:cxn>
                      <a:cxn ang="0">
                        <a:pos x="1200" y="22"/>
                      </a:cxn>
                      <a:cxn ang="0">
                        <a:pos x="1635" y="156"/>
                      </a:cxn>
                      <a:cxn ang="0">
                        <a:pos x="1803" y="257"/>
                      </a:cxn>
                      <a:cxn ang="0">
                        <a:pos x="2054" y="290"/>
                      </a:cxn>
                      <a:cxn ang="0">
                        <a:pos x="1853" y="391"/>
                      </a:cxn>
                      <a:cxn ang="0">
                        <a:pos x="1568" y="508"/>
                      </a:cxn>
                      <a:cxn ang="0">
                        <a:pos x="1049" y="575"/>
                      </a:cxn>
                      <a:cxn ang="0">
                        <a:pos x="731" y="575"/>
                      </a:cxn>
                      <a:cxn ang="0">
                        <a:pos x="296" y="458"/>
                      </a:cxn>
                      <a:cxn ang="0">
                        <a:pos x="95" y="391"/>
                      </a:cxn>
                      <a:cxn ang="0">
                        <a:pos x="11" y="307"/>
                      </a:cxn>
                    </a:cxnLst>
                    <a:rect l="0" t="0" r="r" b="b"/>
                    <a:pathLst>
                      <a:path w="2062" h="594">
                        <a:moveTo>
                          <a:pt x="11" y="307"/>
                        </a:moveTo>
                        <a:cubicBezTo>
                          <a:pt x="22" y="290"/>
                          <a:pt x="101" y="312"/>
                          <a:pt x="162" y="290"/>
                        </a:cubicBezTo>
                        <a:cubicBezTo>
                          <a:pt x="223" y="268"/>
                          <a:pt x="306" y="207"/>
                          <a:pt x="379" y="173"/>
                        </a:cubicBezTo>
                        <a:cubicBezTo>
                          <a:pt x="452" y="139"/>
                          <a:pt x="513" y="114"/>
                          <a:pt x="597" y="89"/>
                        </a:cubicBezTo>
                        <a:cubicBezTo>
                          <a:pt x="681" y="64"/>
                          <a:pt x="782" y="33"/>
                          <a:pt x="882" y="22"/>
                        </a:cubicBezTo>
                        <a:cubicBezTo>
                          <a:pt x="982" y="11"/>
                          <a:pt x="1075" y="0"/>
                          <a:pt x="1200" y="22"/>
                        </a:cubicBezTo>
                        <a:cubicBezTo>
                          <a:pt x="1325" y="44"/>
                          <a:pt x="1535" y="117"/>
                          <a:pt x="1635" y="156"/>
                        </a:cubicBezTo>
                        <a:cubicBezTo>
                          <a:pt x="1735" y="195"/>
                          <a:pt x="1733" y="235"/>
                          <a:pt x="1803" y="257"/>
                        </a:cubicBezTo>
                        <a:cubicBezTo>
                          <a:pt x="1873" y="279"/>
                          <a:pt x="2046" y="268"/>
                          <a:pt x="2054" y="290"/>
                        </a:cubicBezTo>
                        <a:cubicBezTo>
                          <a:pt x="2062" y="312"/>
                          <a:pt x="1934" y="355"/>
                          <a:pt x="1853" y="391"/>
                        </a:cubicBezTo>
                        <a:cubicBezTo>
                          <a:pt x="1772" y="427"/>
                          <a:pt x="1702" y="477"/>
                          <a:pt x="1568" y="508"/>
                        </a:cubicBezTo>
                        <a:cubicBezTo>
                          <a:pt x="1434" y="539"/>
                          <a:pt x="1188" y="564"/>
                          <a:pt x="1049" y="575"/>
                        </a:cubicBezTo>
                        <a:cubicBezTo>
                          <a:pt x="910" y="586"/>
                          <a:pt x="856" y="594"/>
                          <a:pt x="731" y="575"/>
                        </a:cubicBezTo>
                        <a:cubicBezTo>
                          <a:pt x="606" y="556"/>
                          <a:pt x="402" y="489"/>
                          <a:pt x="296" y="458"/>
                        </a:cubicBezTo>
                        <a:cubicBezTo>
                          <a:pt x="190" y="427"/>
                          <a:pt x="140" y="419"/>
                          <a:pt x="95" y="391"/>
                        </a:cubicBezTo>
                        <a:cubicBezTo>
                          <a:pt x="50" y="363"/>
                          <a:pt x="0" y="324"/>
                          <a:pt x="11" y="307"/>
                        </a:cubicBezTo>
                        <a:close/>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94" name="Freeform 42"/>
                  <p:cNvSpPr>
                    <a:spLocks/>
                  </p:cNvSpPr>
                  <p:nvPr/>
                </p:nvSpPr>
                <p:spPr bwMode="auto">
                  <a:xfrm>
                    <a:off x="7170" y="6767"/>
                    <a:ext cx="921" cy="161"/>
                  </a:xfrm>
                  <a:custGeom>
                    <a:avLst/>
                    <a:gdLst/>
                    <a:ahLst/>
                    <a:cxnLst>
                      <a:cxn ang="0">
                        <a:pos x="0" y="129"/>
                      </a:cxn>
                      <a:cxn ang="0">
                        <a:pos x="167" y="129"/>
                      </a:cxn>
                      <a:cxn ang="0">
                        <a:pos x="201" y="96"/>
                      </a:cxn>
                      <a:cxn ang="0">
                        <a:pos x="251" y="79"/>
                      </a:cxn>
                      <a:cxn ang="0">
                        <a:pos x="452" y="46"/>
                      </a:cxn>
                      <a:cxn ang="0">
                        <a:pos x="804" y="46"/>
                      </a:cxn>
                      <a:cxn ang="0">
                        <a:pos x="854" y="79"/>
                      </a:cxn>
                      <a:cxn ang="0">
                        <a:pos x="904" y="96"/>
                      </a:cxn>
                      <a:cxn ang="0">
                        <a:pos x="787" y="62"/>
                      </a:cxn>
                      <a:cxn ang="0">
                        <a:pos x="753" y="29"/>
                      </a:cxn>
                      <a:cxn ang="0">
                        <a:pos x="636" y="46"/>
                      </a:cxn>
                      <a:cxn ang="0">
                        <a:pos x="502" y="62"/>
                      </a:cxn>
                      <a:cxn ang="0">
                        <a:pos x="201" y="146"/>
                      </a:cxn>
                    </a:cxnLst>
                    <a:rect l="0" t="0" r="r" b="b"/>
                    <a:pathLst>
                      <a:path w="922" h="161">
                        <a:moveTo>
                          <a:pt x="0" y="129"/>
                        </a:moveTo>
                        <a:cubicBezTo>
                          <a:pt x="71" y="153"/>
                          <a:pt x="70" y="161"/>
                          <a:pt x="167" y="129"/>
                        </a:cubicBezTo>
                        <a:cubicBezTo>
                          <a:pt x="182" y="124"/>
                          <a:pt x="187" y="104"/>
                          <a:pt x="201" y="96"/>
                        </a:cubicBezTo>
                        <a:cubicBezTo>
                          <a:pt x="216" y="87"/>
                          <a:pt x="234" y="84"/>
                          <a:pt x="251" y="79"/>
                        </a:cubicBezTo>
                        <a:cubicBezTo>
                          <a:pt x="338" y="54"/>
                          <a:pt x="342" y="59"/>
                          <a:pt x="452" y="46"/>
                        </a:cubicBezTo>
                        <a:cubicBezTo>
                          <a:pt x="588" y="0"/>
                          <a:pt x="541" y="9"/>
                          <a:pt x="804" y="46"/>
                        </a:cubicBezTo>
                        <a:cubicBezTo>
                          <a:pt x="824" y="49"/>
                          <a:pt x="836" y="70"/>
                          <a:pt x="854" y="79"/>
                        </a:cubicBezTo>
                        <a:cubicBezTo>
                          <a:pt x="870" y="87"/>
                          <a:pt x="922" y="96"/>
                          <a:pt x="904" y="96"/>
                        </a:cubicBezTo>
                        <a:cubicBezTo>
                          <a:pt x="883" y="96"/>
                          <a:pt x="811" y="70"/>
                          <a:pt x="787" y="62"/>
                        </a:cubicBezTo>
                        <a:cubicBezTo>
                          <a:pt x="776" y="51"/>
                          <a:pt x="769" y="31"/>
                          <a:pt x="753" y="29"/>
                        </a:cubicBezTo>
                        <a:cubicBezTo>
                          <a:pt x="714" y="25"/>
                          <a:pt x="675" y="41"/>
                          <a:pt x="636" y="46"/>
                        </a:cubicBezTo>
                        <a:cubicBezTo>
                          <a:pt x="591" y="52"/>
                          <a:pt x="547" y="57"/>
                          <a:pt x="502" y="62"/>
                        </a:cubicBezTo>
                        <a:cubicBezTo>
                          <a:pt x="420" y="146"/>
                          <a:pt x="312" y="89"/>
                          <a:pt x="201" y="146"/>
                        </a:cubicBezTo>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95" name="Freeform 43"/>
                  <p:cNvSpPr>
                    <a:spLocks/>
                  </p:cNvSpPr>
                  <p:nvPr/>
                </p:nvSpPr>
                <p:spPr bwMode="auto">
                  <a:xfrm>
                    <a:off x="7086" y="6746"/>
                    <a:ext cx="285" cy="21"/>
                  </a:xfrm>
                  <a:custGeom>
                    <a:avLst/>
                    <a:gdLst/>
                    <a:ahLst/>
                    <a:cxnLst>
                      <a:cxn ang="0">
                        <a:pos x="0" y="0"/>
                      </a:cxn>
                      <a:cxn ang="0">
                        <a:pos x="285" y="16"/>
                      </a:cxn>
                    </a:cxnLst>
                    <a:rect l="0" t="0" r="r" b="b"/>
                    <a:pathLst>
                      <a:path w="285" h="21">
                        <a:moveTo>
                          <a:pt x="0" y="0"/>
                        </a:moveTo>
                        <a:cubicBezTo>
                          <a:pt x="195" y="21"/>
                          <a:pt x="100" y="16"/>
                          <a:pt x="285" y="16"/>
                        </a:cubicBezTo>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96" name="Freeform 44"/>
                  <p:cNvSpPr>
                    <a:spLocks/>
                  </p:cNvSpPr>
                  <p:nvPr/>
                </p:nvSpPr>
                <p:spPr bwMode="auto">
                  <a:xfrm>
                    <a:off x="7890" y="6980"/>
                    <a:ext cx="285" cy="21"/>
                  </a:xfrm>
                  <a:custGeom>
                    <a:avLst/>
                    <a:gdLst/>
                    <a:ahLst/>
                    <a:cxnLst>
                      <a:cxn ang="0">
                        <a:pos x="0" y="0"/>
                      </a:cxn>
                      <a:cxn ang="0">
                        <a:pos x="285" y="16"/>
                      </a:cxn>
                    </a:cxnLst>
                    <a:rect l="0" t="0" r="r" b="b"/>
                    <a:pathLst>
                      <a:path w="285" h="21">
                        <a:moveTo>
                          <a:pt x="0" y="0"/>
                        </a:moveTo>
                        <a:cubicBezTo>
                          <a:pt x="195" y="21"/>
                          <a:pt x="100" y="16"/>
                          <a:pt x="285" y="16"/>
                        </a:cubicBezTo>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49197" name="Group 45"/>
                <p:cNvGrpSpPr>
                  <a:grpSpLocks/>
                </p:cNvGrpSpPr>
                <p:nvPr/>
              </p:nvGrpSpPr>
              <p:grpSpPr bwMode="auto">
                <a:xfrm>
                  <a:off x="8542" y="5983"/>
                  <a:ext cx="1219" cy="827"/>
                  <a:chOff x="8542" y="5983"/>
                  <a:chExt cx="1219" cy="827"/>
                </a:xfrm>
              </p:grpSpPr>
              <p:sp>
                <p:nvSpPr>
                  <p:cNvPr id="49198" name="Freeform 46"/>
                  <p:cNvSpPr>
                    <a:spLocks/>
                  </p:cNvSpPr>
                  <p:nvPr/>
                </p:nvSpPr>
                <p:spPr bwMode="auto">
                  <a:xfrm>
                    <a:off x="8542" y="5983"/>
                    <a:ext cx="1219" cy="827"/>
                  </a:xfrm>
                  <a:custGeom>
                    <a:avLst/>
                    <a:gdLst/>
                    <a:ahLst/>
                    <a:cxnLst>
                      <a:cxn ang="0">
                        <a:pos x="4" y="363"/>
                      </a:cxn>
                      <a:cxn ang="0">
                        <a:pos x="152" y="329"/>
                      </a:cxn>
                      <a:cxn ang="0">
                        <a:pos x="240" y="261"/>
                      </a:cxn>
                      <a:cxn ang="0">
                        <a:pos x="373" y="193"/>
                      </a:cxn>
                      <a:cxn ang="0">
                        <a:pos x="492" y="141"/>
                      </a:cxn>
                      <a:cxn ang="0">
                        <a:pos x="669" y="73"/>
                      </a:cxn>
                      <a:cxn ang="0">
                        <a:pos x="1138" y="17"/>
                      </a:cxn>
                      <a:cxn ang="0">
                        <a:pos x="1158" y="177"/>
                      </a:cxn>
                      <a:cxn ang="0">
                        <a:pos x="1158" y="417"/>
                      </a:cxn>
                      <a:cxn ang="0">
                        <a:pos x="1138" y="617"/>
                      </a:cxn>
                      <a:cxn ang="0">
                        <a:pos x="1127" y="789"/>
                      </a:cxn>
                      <a:cxn ang="0">
                        <a:pos x="807" y="814"/>
                      </a:cxn>
                      <a:cxn ang="0">
                        <a:pos x="408" y="715"/>
                      </a:cxn>
                      <a:cxn ang="0">
                        <a:pos x="127" y="556"/>
                      </a:cxn>
                      <a:cxn ang="0">
                        <a:pos x="4" y="363"/>
                      </a:cxn>
                    </a:cxnLst>
                    <a:rect l="0" t="0" r="r" b="b"/>
                    <a:pathLst>
                      <a:path w="1219" h="827">
                        <a:moveTo>
                          <a:pt x="4" y="363"/>
                        </a:moveTo>
                        <a:cubicBezTo>
                          <a:pt x="8" y="325"/>
                          <a:pt x="112" y="346"/>
                          <a:pt x="152" y="329"/>
                        </a:cubicBezTo>
                        <a:cubicBezTo>
                          <a:pt x="192" y="312"/>
                          <a:pt x="203" y="283"/>
                          <a:pt x="240" y="261"/>
                        </a:cubicBezTo>
                        <a:cubicBezTo>
                          <a:pt x="277" y="239"/>
                          <a:pt x="332" y="213"/>
                          <a:pt x="373" y="193"/>
                        </a:cubicBezTo>
                        <a:cubicBezTo>
                          <a:pt x="415" y="172"/>
                          <a:pt x="442" y="161"/>
                          <a:pt x="492" y="141"/>
                        </a:cubicBezTo>
                        <a:cubicBezTo>
                          <a:pt x="541" y="121"/>
                          <a:pt x="561" y="94"/>
                          <a:pt x="669" y="73"/>
                        </a:cubicBezTo>
                        <a:cubicBezTo>
                          <a:pt x="777" y="52"/>
                          <a:pt x="1057" y="0"/>
                          <a:pt x="1138" y="17"/>
                        </a:cubicBezTo>
                        <a:cubicBezTo>
                          <a:pt x="1219" y="34"/>
                          <a:pt x="1155" y="110"/>
                          <a:pt x="1158" y="177"/>
                        </a:cubicBezTo>
                        <a:cubicBezTo>
                          <a:pt x="1161" y="244"/>
                          <a:pt x="1161" y="344"/>
                          <a:pt x="1158" y="417"/>
                        </a:cubicBezTo>
                        <a:cubicBezTo>
                          <a:pt x="1155" y="490"/>
                          <a:pt x="1143" y="555"/>
                          <a:pt x="1138" y="617"/>
                        </a:cubicBezTo>
                        <a:cubicBezTo>
                          <a:pt x="1133" y="679"/>
                          <a:pt x="1182" y="756"/>
                          <a:pt x="1127" y="789"/>
                        </a:cubicBezTo>
                        <a:cubicBezTo>
                          <a:pt x="1072" y="822"/>
                          <a:pt x="927" y="827"/>
                          <a:pt x="807" y="814"/>
                        </a:cubicBezTo>
                        <a:cubicBezTo>
                          <a:pt x="687" y="802"/>
                          <a:pt x="521" y="757"/>
                          <a:pt x="408" y="715"/>
                        </a:cubicBezTo>
                        <a:cubicBezTo>
                          <a:pt x="295" y="672"/>
                          <a:pt x="194" y="615"/>
                          <a:pt x="127" y="556"/>
                        </a:cubicBezTo>
                        <a:cubicBezTo>
                          <a:pt x="60" y="497"/>
                          <a:pt x="0" y="401"/>
                          <a:pt x="4" y="363"/>
                        </a:cubicBezTo>
                        <a:close/>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199" name="Freeform 47"/>
                  <p:cNvSpPr>
                    <a:spLocks/>
                  </p:cNvSpPr>
                  <p:nvPr/>
                </p:nvSpPr>
                <p:spPr bwMode="auto">
                  <a:xfrm>
                    <a:off x="9107" y="6376"/>
                    <a:ext cx="577" cy="131"/>
                  </a:xfrm>
                  <a:custGeom>
                    <a:avLst/>
                    <a:gdLst/>
                    <a:ahLst/>
                    <a:cxnLst>
                      <a:cxn ang="0">
                        <a:pos x="0" y="129"/>
                      </a:cxn>
                      <a:cxn ang="0">
                        <a:pos x="167" y="129"/>
                      </a:cxn>
                      <a:cxn ang="0">
                        <a:pos x="201" y="96"/>
                      </a:cxn>
                      <a:cxn ang="0">
                        <a:pos x="251" y="79"/>
                      </a:cxn>
                      <a:cxn ang="0">
                        <a:pos x="452" y="46"/>
                      </a:cxn>
                      <a:cxn ang="0">
                        <a:pos x="804" y="46"/>
                      </a:cxn>
                      <a:cxn ang="0">
                        <a:pos x="854" y="79"/>
                      </a:cxn>
                      <a:cxn ang="0">
                        <a:pos x="904" y="96"/>
                      </a:cxn>
                      <a:cxn ang="0">
                        <a:pos x="787" y="62"/>
                      </a:cxn>
                      <a:cxn ang="0">
                        <a:pos x="753" y="29"/>
                      </a:cxn>
                      <a:cxn ang="0">
                        <a:pos x="636" y="46"/>
                      </a:cxn>
                      <a:cxn ang="0">
                        <a:pos x="502" y="62"/>
                      </a:cxn>
                      <a:cxn ang="0">
                        <a:pos x="201" y="146"/>
                      </a:cxn>
                    </a:cxnLst>
                    <a:rect l="0" t="0" r="r" b="b"/>
                    <a:pathLst>
                      <a:path w="922" h="161">
                        <a:moveTo>
                          <a:pt x="0" y="129"/>
                        </a:moveTo>
                        <a:cubicBezTo>
                          <a:pt x="71" y="153"/>
                          <a:pt x="70" y="161"/>
                          <a:pt x="167" y="129"/>
                        </a:cubicBezTo>
                        <a:cubicBezTo>
                          <a:pt x="182" y="124"/>
                          <a:pt x="187" y="104"/>
                          <a:pt x="201" y="96"/>
                        </a:cubicBezTo>
                        <a:cubicBezTo>
                          <a:pt x="216" y="87"/>
                          <a:pt x="234" y="84"/>
                          <a:pt x="251" y="79"/>
                        </a:cubicBezTo>
                        <a:cubicBezTo>
                          <a:pt x="338" y="54"/>
                          <a:pt x="342" y="59"/>
                          <a:pt x="452" y="46"/>
                        </a:cubicBezTo>
                        <a:cubicBezTo>
                          <a:pt x="588" y="0"/>
                          <a:pt x="541" y="9"/>
                          <a:pt x="804" y="46"/>
                        </a:cubicBezTo>
                        <a:cubicBezTo>
                          <a:pt x="824" y="49"/>
                          <a:pt x="836" y="70"/>
                          <a:pt x="854" y="79"/>
                        </a:cubicBezTo>
                        <a:cubicBezTo>
                          <a:pt x="870" y="87"/>
                          <a:pt x="922" y="96"/>
                          <a:pt x="904" y="96"/>
                        </a:cubicBezTo>
                        <a:cubicBezTo>
                          <a:pt x="883" y="96"/>
                          <a:pt x="811" y="70"/>
                          <a:pt x="787" y="62"/>
                        </a:cubicBezTo>
                        <a:cubicBezTo>
                          <a:pt x="776" y="51"/>
                          <a:pt x="769" y="31"/>
                          <a:pt x="753" y="29"/>
                        </a:cubicBezTo>
                        <a:cubicBezTo>
                          <a:pt x="714" y="25"/>
                          <a:pt x="675" y="41"/>
                          <a:pt x="636" y="46"/>
                        </a:cubicBezTo>
                        <a:cubicBezTo>
                          <a:pt x="591" y="52"/>
                          <a:pt x="547" y="57"/>
                          <a:pt x="502" y="62"/>
                        </a:cubicBezTo>
                        <a:cubicBezTo>
                          <a:pt x="420" y="146"/>
                          <a:pt x="312" y="89"/>
                          <a:pt x="201" y="146"/>
                        </a:cubicBezTo>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200" name="Freeform 48"/>
                  <p:cNvSpPr>
                    <a:spLocks/>
                  </p:cNvSpPr>
                  <p:nvPr/>
                </p:nvSpPr>
                <p:spPr bwMode="auto">
                  <a:xfrm>
                    <a:off x="8998" y="6323"/>
                    <a:ext cx="251" cy="26"/>
                  </a:xfrm>
                  <a:custGeom>
                    <a:avLst/>
                    <a:gdLst/>
                    <a:ahLst/>
                    <a:cxnLst>
                      <a:cxn ang="0">
                        <a:pos x="0" y="0"/>
                      </a:cxn>
                      <a:cxn ang="0">
                        <a:pos x="285" y="16"/>
                      </a:cxn>
                    </a:cxnLst>
                    <a:rect l="0" t="0" r="r" b="b"/>
                    <a:pathLst>
                      <a:path w="285" h="21">
                        <a:moveTo>
                          <a:pt x="0" y="0"/>
                        </a:moveTo>
                        <a:cubicBezTo>
                          <a:pt x="195" y="21"/>
                          <a:pt x="100" y="16"/>
                          <a:pt x="285" y="16"/>
                        </a:cubicBezTo>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49201" name="Line 49"/>
                <p:cNvSpPr>
                  <a:spLocks noChangeShapeType="1"/>
                </p:cNvSpPr>
                <p:nvPr/>
              </p:nvSpPr>
              <p:spPr bwMode="auto">
                <a:xfrm>
                  <a:off x="7889" y="6382"/>
                  <a:ext cx="560" cy="14"/>
                </a:xfrm>
                <a:prstGeom prst="line">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nvGrpSpPr>
                <p:cNvPr id="49202" name="Group 50"/>
                <p:cNvGrpSpPr>
                  <a:grpSpLocks/>
                </p:cNvGrpSpPr>
                <p:nvPr/>
              </p:nvGrpSpPr>
              <p:grpSpPr bwMode="auto">
                <a:xfrm>
                  <a:off x="9787" y="5923"/>
                  <a:ext cx="1231" cy="881"/>
                  <a:chOff x="10192" y="6707"/>
                  <a:chExt cx="1380" cy="848"/>
                </a:xfrm>
              </p:grpSpPr>
              <p:sp>
                <p:nvSpPr>
                  <p:cNvPr id="49203" name="Freeform 51"/>
                  <p:cNvSpPr>
                    <a:spLocks/>
                  </p:cNvSpPr>
                  <p:nvPr/>
                </p:nvSpPr>
                <p:spPr bwMode="auto">
                  <a:xfrm rot="-324119">
                    <a:off x="10192" y="6707"/>
                    <a:ext cx="1380" cy="848"/>
                  </a:xfrm>
                  <a:custGeom>
                    <a:avLst/>
                    <a:gdLst/>
                    <a:ahLst/>
                    <a:cxnLst>
                      <a:cxn ang="0">
                        <a:pos x="1361" y="376"/>
                      </a:cxn>
                      <a:cxn ang="0">
                        <a:pos x="1080" y="367"/>
                      </a:cxn>
                      <a:cxn ang="0">
                        <a:pos x="896" y="289"/>
                      </a:cxn>
                      <a:cxn ang="0">
                        <a:pos x="628" y="151"/>
                      </a:cxn>
                      <a:cxn ang="0">
                        <a:pos x="131" y="54"/>
                      </a:cxn>
                      <a:cxn ang="0">
                        <a:pos x="47" y="473"/>
                      </a:cxn>
                      <a:cxn ang="0">
                        <a:pos x="63" y="791"/>
                      </a:cxn>
                      <a:cxn ang="0">
                        <a:pos x="426" y="816"/>
                      </a:cxn>
                      <a:cxn ang="0">
                        <a:pos x="879" y="718"/>
                      </a:cxn>
                      <a:cxn ang="0">
                        <a:pos x="1197" y="562"/>
                      </a:cxn>
                      <a:cxn ang="0">
                        <a:pos x="1361" y="376"/>
                      </a:cxn>
                    </a:cxnLst>
                    <a:rect l="0" t="0" r="r" b="b"/>
                    <a:pathLst>
                      <a:path w="1380" h="848">
                        <a:moveTo>
                          <a:pt x="1361" y="376"/>
                        </a:moveTo>
                        <a:cubicBezTo>
                          <a:pt x="1342" y="343"/>
                          <a:pt x="1157" y="381"/>
                          <a:pt x="1080" y="367"/>
                        </a:cubicBezTo>
                        <a:cubicBezTo>
                          <a:pt x="1003" y="353"/>
                          <a:pt x="971" y="325"/>
                          <a:pt x="896" y="289"/>
                        </a:cubicBezTo>
                        <a:cubicBezTo>
                          <a:pt x="821" y="253"/>
                          <a:pt x="755" y="190"/>
                          <a:pt x="628" y="151"/>
                        </a:cubicBezTo>
                        <a:cubicBezTo>
                          <a:pt x="501" y="112"/>
                          <a:pt x="228" y="0"/>
                          <a:pt x="131" y="54"/>
                        </a:cubicBezTo>
                        <a:cubicBezTo>
                          <a:pt x="34" y="108"/>
                          <a:pt x="58" y="350"/>
                          <a:pt x="47" y="473"/>
                        </a:cubicBezTo>
                        <a:cubicBezTo>
                          <a:pt x="36" y="596"/>
                          <a:pt x="0" y="734"/>
                          <a:pt x="63" y="791"/>
                        </a:cubicBezTo>
                        <a:cubicBezTo>
                          <a:pt x="126" y="848"/>
                          <a:pt x="290" y="828"/>
                          <a:pt x="426" y="816"/>
                        </a:cubicBezTo>
                        <a:cubicBezTo>
                          <a:pt x="562" y="804"/>
                          <a:pt x="750" y="760"/>
                          <a:pt x="879" y="718"/>
                        </a:cubicBezTo>
                        <a:cubicBezTo>
                          <a:pt x="1007" y="676"/>
                          <a:pt x="1117" y="619"/>
                          <a:pt x="1197" y="562"/>
                        </a:cubicBezTo>
                        <a:cubicBezTo>
                          <a:pt x="1277" y="505"/>
                          <a:pt x="1380" y="409"/>
                          <a:pt x="1361" y="376"/>
                        </a:cubicBezTo>
                        <a:close/>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204" name="Freeform 52"/>
                  <p:cNvSpPr>
                    <a:spLocks/>
                  </p:cNvSpPr>
                  <p:nvPr/>
                </p:nvSpPr>
                <p:spPr bwMode="auto">
                  <a:xfrm>
                    <a:off x="10213" y="7073"/>
                    <a:ext cx="658" cy="177"/>
                  </a:xfrm>
                  <a:custGeom>
                    <a:avLst/>
                    <a:gdLst/>
                    <a:ahLst/>
                    <a:cxnLst>
                      <a:cxn ang="0">
                        <a:pos x="5" y="103"/>
                      </a:cxn>
                      <a:cxn ang="0">
                        <a:pos x="68" y="43"/>
                      </a:cxn>
                      <a:cxn ang="0">
                        <a:pos x="147" y="77"/>
                      </a:cxn>
                      <a:cxn ang="0">
                        <a:pos x="183" y="63"/>
                      </a:cxn>
                      <a:cxn ang="0">
                        <a:pos x="325" y="37"/>
                      </a:cxn>
                      <a:cxn ang="0">
                        <a:pos x="574" y="37"/>
                      </a:cxn>
                      <a:cxn ang="0">
                        <a:pos x="610" y="63"/>
                      </a:cxn>
                      <a:cxn ang="0">
                        <a:pos x="645" y="77"/>
                      </a:cxn>
                      <a:cxn ang="0">
                        <a:pos x="562" y="50"/>
                      </a:cxn>
                      <a:cxn ang="0">
                        <a:pos x="538" y="23"/>
                      </a:cxn>
                      <a:cxn ang="0">
                        <a:pos x="455" y="37"/>
                      </a:cxn>
                      <a:cxn ang="0">
                        <a:pos x="361" y="50"/>
                      </a:cxn>
                      <a:cxn ang="0">
                        <a:pos x="147" y="117"/>
                      </a:cxn>
                    </a:cxnLst>
                    <a:rect l="0" t="0" r="r" b="b"/>
                    <a:pathLst>
                      <a:path w="658" h="177">
                        <a:moveTo>
                          <a:pt x="5" y="103"/>
                        </a:moveTo>
                        <a:cubicBezTo>
                          <a:pt x="55" y="123"/>
                          <a:pt x="0" y="69"/>
                          <a:pt x="68" y="43"/>
                        </a:cubicBezTo>
                        <a:cubicBezTo>
                          <a:pt x="101" y="177"/>
                          <a:pt x="137" y="83"/>
                          <a:pt x="147" y="77"/>
                        </a:cubicBezTo>
                        <a:cubicBezTo>
                          <a:pt x="158" y="70"/>
                          <a:pt x="171" y="67"/>
                          <a:pt x="183" y="63"/>
                        </a:cubicBezTo>
                        <a:cubicBezTo>
                          <a:pt x="244" y="43"/>
                          <a:pt x="247" y="47"/>
                          <a:pt x="325" y="37"/>
                        </a:cubicBezTo>
                        <a:cubicBezTo>
                          <a:pt x="421" y="0"/>
                          <a:pt x="388" y="7"/>
                          <a:pt x="574" y="37"/>
                        </a:cubicBezTo>
                        <a:cubicBezTo>
                          <a:pt x="589" y="39"/>
                          <a:pt x="597" y="56"/>
                          <a:pt x="610" y="63"/>
                        </a:cubicBezTo>
                        <a:cubicBezTo>
                          <a:pt x="621" y="70"/>
                          <a:pt x="658" y="77"/>
                          <a:pt x="645" y="77"/>
                        </a:cubicBezTo>
                        <a:cubicBezTo>
                          <a:pt x="630" y="77"/>
                          <a:pt x="579" y="56"/>
                          <a:pt x="562" y="50"/>
                        </a:cubicBezTo>
                        <a:cubicBezTo>
                          <a:pt x="555" y="41"/>
                          <a:pt x="550" y="25"/>
                          <a:pt x="538" y="23"/>
                        </a:cubicBezTo>
                        <a:cubicBezTo>
                          <a:pt x="511" y="20"/>
                          <a:pt x="483" y="33"/>
                          <a:pt x="455" y="37"/>
                        </a:cubicBezTo>
                        <a:cubicBezTo>
                          <a:pt x="424" y="42"/>
                          <a:pt x="392" y="46"/>
                          <a:pt x="361" y="50"/>
                        </a:cubicBezTo>
                        <a:cubicBezTo>
                          <a:pt x="302" y="117"/>
                          <a:pt x="226" y="71"/>
                          <a:pt x="147" y="117"/>
                        </a:cubicBezTo>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49205" name="Freeform 53"/>
                  <p:cNvSpPr>
                    <a:spLocks/>
                  </p:cNvSpPr>
                  <p:nvPr/>
                </p:nvSpPr>
                <p:spPr bwMode="auto">
                  <a:xfrm>
                    <a:off x="10817" y="7301"/>
                    <a:ext cx="285" cy="25"/>
                  </a:xfrm>
                  <a:custGeom>
                    <a:avLst/>
                    <a:gdLst/>
                    <a:ahLst/>
                    <a:cxnLst>
                      <a:cxn ang="0">
                        <a:pos x="0" y="0"/>
                      </a:cxn>
                      <a:cxn ang="0">
                        <a:pos x="285" y="16"/>
                      </a:cxn>
                    </a:cxnLst>
                    <a:rect l="0" t="0" r="r" b="b"/>
                    <a:pathLst>
                      <a:path w="285" h="21">
                        <a:moveTo>
                          <a:pt x="0" y="0"/>
                        </a:moveTo>
                        <a:cubicBezTo>
                          <a:pt x="195" y="21"/>
                          <a:pt x="100" y="16"/>
                          <a:pt x="285" y="16"/>
                        </a:cubicBezTo>
                      </a:path>
                    </a:pathLst>
                  </a:custGeom>
                  <a:solidFill>
                    <a:srgbClr val="FF99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grpSp>
          <p:grpSp>
            <p:nvGrpSpPr>
              <p:cNvPr id="49206" name="Group 54"/>
              <p:cNvGrpSpPr>
                <a:grpSpLocks/>
              </p:cNvGrpSpPr>
              <p:nvPr/>
            </p:nvGrpSpPr>
            <p:grpSpPr bwMode="auto">
              <a:xfrm>
                <a:off x="5925" y="2704"/>
                <a:ext cx="3538" cy="811"/>
                <a:chOff x="6067" y="3124"/>
                <a:chExt cx="3538" cy="811"/>
              </a:xfrm>
            </p:grpSpPr>
            <p:sp>
              <p:nvSpPr>
                <p:cNvPr id="49207" name="Line 55"/>
                <p:cNvSpPr>
                  <a:spLocks noChangeShapeType="1"/>
                </p:cNvSpPr>
                <p:nvPr/>
              </p:nvSpPr>
              <p:spPr bwMode="auto">
                <a:xfrm>
                  <a:off x="7494" y="3488"/>
                  <a:ext cx="662" cy="7"/>
                </a:xfrm>
                <a:prstGeom prst="line">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49208" name="Rectangle 56" descr="%30"/>
                <p:cNvSpPr>
                  <a:spLocks noChangeArrowheads="1"/>
                </p:cNvSpPr>
                <p:nvPr/>
              </p:nvSpPr>
              <p:spPr bwMode="auto">
                <a:xfrm>
                  <a:off x="8228" y="3130"/>
                  <a:ext cx="615" cy="771"/>
                </a:xfrm>
                <a:prstGeom prst="rect">
                  <a:avLst/>
                </a:prstGeom>
                <a:pattFill prst="pct30">
                  <a:fgClr>
                    <a:srgbClr val="FF99CC"/>
                  </a:fgClr>
                  <a:bgClr>
                    <a:srgbClr val="FFCC00"/>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209" name="Rectangle 57" descr="%30"/>
                <p:cNvSpPr>
                  <a:spLocks noChangeArrowheads="1"/>
                </p:cNvSpPr>
                <p:nvPr/>
              </p:nvSpPr>
              <p:spPr bwMode="auto">
                <a:xfrm>
                  <a:off x="8991" y="3124"/>
                  <a:ext cx="614" cy="770"/>
                </a:xfrm>
                <a:prstGeom prst="rect">
                  <a:avLst/>
                </a:prstGeom>
                <a:pattFill prst="pct30">
                  <a:fgClr>
                    <a:srgbClr val="FF99CC"/>
                  </a:fgClr>
                  <a:bgClr>
                    <a:srgbClr val="FFCC00"/>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49210" name="Rectangle 58" descr="%30"/>
                <p:cNvSpPr>
                  <a:spLocks noChangeArrowheads="1"/>
                </p:cNvSpPr>
                <p:nvPr/>
              </p:nvSpPr>
              <p:spPr bwMode="auto">
                <a:xfrm>
                  <a:off x="6067" y="3155"/>
                  <a:ext cx="1275" cy="780"/>
                </a:xfrm>
                <a:prstGeom prst="rect">
                  <a:avLst/>
                </a:prstGeom>
                <a:pattFill prst="pct30">
                  <a:fgClr>
                    <a:srgbClr val="FF99CC"/>
                  </a:fgClr>
                  <a:bgClr>
                    <a:srgbClr val="FFCC00"/>
                  </a:bgClr>
                </a:patt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grpSp>
        </p:grpSp>
        <p:sp>
          <p:nvSpPr>
            <p:cNvPr id="49211" name="Line 59"/>
            <p:cNvSpPr>
              <a:spLocks noChangeShapeType="1"/>
            </p:cNvSpPr>
            <p:nvPr/>
          </p:nvSpPr>
          <p:spPr bwMode="auto">
            <a:xfrm>
              <a:off x="7050" y="2190"/>
              <a:ext cx="0" cy="780"/>
            </a:xfrm>
            <a:prstGeom prst="line">
              <a:avLst/>
            </a:prstGeom>
            <a:no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4" name="Bulut 3"/>
          <p:cNvSpPr/>
          <p:nvPr/>
        </p:nvSpPr>
        <p:spPr>
          <a:xfrm>
            <a:off x="6144087" y="2348880"/>
            <a:ext cx="2676385" cy="2044191"/>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Parça-bütün ilişkisini kavrar.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7467600" cy="864096"/>
          </a:xfrm>
        </p:spPr>
        <p:txBody>
          <a:bodyPr>
            <a:noAutofit/>
          </a:bodyPr>
          <a:lstStyle/>
          <a:p>
            <a:r>
              <a:rPr lang="tr-TR" sz="3600" dirty="0">
                <a:solidFill>
                  <a:srgbClr val="0070C0"/>
                </a:solidFill>
              </a:rPr>
              <a:t>Geometri (Geometrik Cisimler ve Şekiller)</a:t>
            </a:r>
          </a:p>
        </p:txBody>
      </p:sp>
      <p:sp>
        <p:nvSpPr>
          <p:cNvPr id="3" name="2 İçerik Yer Tutucusu"/>
          <p:cNvSpPr>
            <a:spLocks noGrp="1"/>
          </p:cNvSpPr>
          <p:nvPr>
            <p:ph idx="1"/>
          </p:nvPr>
        </p:nvSpPr>
        <p:spPr>
          <a:xfrm>
            <a:off x="182256" y="2088973"/>
            <a:ext cx="7787208" cy="5328592"/>
          </a:xfrm>
        </p:spPr>
        <p:txBody>
          <a:bodyPr>
            <a:normAutofit/>
          </a:bodyPr>
          <a:lstStyle/>
          <a:p>
            <a:pPr>
              <a:buNone/>
            </a:pPr>
            <a:r>
              <a:rPr lang="tr-TR" sz="2400" b="1" dirty="0"/>
              <a:t>Terimler: </a:t>
            </a:r>
            <a:r>
              <a:rPr lang="tr-TR" sz="2400" dirty="0"/>
              <a:t>Kenar, üçgen, kare, dikdörtgen, </a:t>
            </a:r>
          </a:p>
          <a:p>
            <a:pPr>
              <a:buNone/>
            </a:pPr>
            <a:r>
              <a:rPr lang="tr-TR" sz="2400" dirty="0"/>
              <a:t>çember, daire </a:t>
            </a:r>
          </a:p>
          <a:p>
            <a:pPr>
              <a:buNone/>
            </a:pPr>
            <a:r>
              <a:rPr lang="tr-TR" dirty="0"/>
              <a:t> </a:t>
            </a:r>
          </a:p>
          <a:p>
            <a:r>
              <a:rPr lang="tr-TR" sz="2600" dirty="0"/>
              <a:t>Geometrik şekilleri kenar sayılarına göre </a:t>
            </a:r>
          </a:p>
          <a:p>
            <a:pPr marL="36576" indent="0">
              <a:buNone/>
            </a:pPr>
            <a:r>
              <a:rPr lang="tr-TR" sz="2600" dirty="0"/>
              <a:t>sınıflandırarak adlandırır. </a:t>
            </a:r>
          </a:p>
          <a:p>
            <a:pPr marL="36576" indent="0">
              <a:buNone/>
            </a:pPr>
            <a:endParaRPr lang="tr-TR" sz="2400" dirty="0"/>
          </a:p>
          <a:p>
            <a:pPr>
              <a:buFont typeface="Wingdings" panose="05000000000000000000" pitchFamily="2" charset="2"/>
              <a:buChar char="Ø"/>
            </a:pPr>
            <a:r>
              <a:rPr lang="sv-SE" sz="2400" i="1" dirty="0"/>
              <a:t>Kare, dikdörtgen, üçgen ve çember modelleri </a:t>
            </a:r>
            <a:r>
              <a:rPr lang="tr-TR" sz="2400" i="1" dirty="0"/>
              <a:t>oluşturulur. Geometri tahtası, ip, tel, geometri çubukları, vb. malzemeler kullanılarak geometrik şekiller modellenir.</a:t>
            </a:r>
            <a:r>
              <a:rPr lang="tr-TR" sz="2400" dirty="0"/>
              <a:t>	</a:t>
            </a:r>
            <a:r>
              <a:rPr lang="sv-SE" sz="2400" dirty="0"/>
              <a:t>	</a:t>
            </a:r>
          </a:p>
          <a:p>
            <a:pPr marL="36576" indent="0">
              <a:buNone/>
            </a:pPr>
            <a:endParaRPr lang="tr-TR" sz="2800" dirty="0"/>
          </a:p>
        </p:txBody>
      </p:sp>
      <p:sp>
        <p:nvSpPr>
          <p:cNvPr id="5" name="Bulut 4"/>
          <p:cNvSpPr/>
          <p:nvPr/>
        </p:nvSpPr>
        <p:spPr>
          <a:xfrm>
            <a:off x="6698538" y="404664"/>
            <a:ext cx="2304256" cy="1699901"/>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Nesne veya varlıkları özelliklerine göre gruplar.</a:t>
            </a:r>
          </a:p>
          <a:p>
            <a:pPr algn="ctr"/>
            <a:endParaRPr lang="tr-TR" sz="1600" dirty="0"/>
          </a:p>
        </p:txBody>
      </p:sp>
      <p:pic>
        <p:nvPicPr>
          <p:cNvPr id="7" name="Picture 2" descr="http://interaktiftest.com/3/rsm/sekil_13.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143240" y="1071546"/>
            <a:ext cx="3483737" cy="2042191"/>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http://www.inciminci.com/wp-content/uploads/2011/03/tahta.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1218203">
            <a:off x="7175787" y="3335211"/>
            <a:ext cx="2014635" cy="1931628"/>
          </a:xfrm>
          <a:prstGeom prst="rect">
            <a:avLst/>
          </a:prstGeom>
          <a:noFill/>
          <a:extLst>
            <a:ext uri="{909E8E84-426E-40DD-AFC4-6F175D3DCCD1}">
              <a14:hiddenFill xmlns:a14="http://schemas.microsoft.com/office/drawing/2010/main" xmlns="">
                <a:solidFill>
                  <a:srgbClr val="FFFFFF"/>
                </a:solidFill>
              </a14:hiddenFill>
            </a:ext>
          </a:extLst>
        </p:spPr>
      </p:pic>
      <p:sp>
        <p:nvSpPr>
          <p:cNvPr id="4" name="Bulut 3"/>
          <p:cNvSpPr/>
          <p:nvPr/>
        </p:nvSpPr>
        <p:spPr>
          <a:xfrm>
            <a:off x="6783016" y="1988840"/>
            <a:ext cx="2304256" cy="1324111"/>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Geometrik şekilleri tanır. (İki boyutlu?)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7504" y="404664"/>
            <a:ext cx="8856984" cy="1012974"/>
          </a:xfrm>
        </p:spPr>
        <p:txBody>
          <a:bodyPr>
            <a:normAutofit/>
          </a:bodyPr>
          <a:lstStyle/>
          <a:p>
            <a:r>
              <a:rPr lang="tr-TR" sz="3600" dirty="0">
                <a:solidFill>
                  <a:srgbClr val="0070C0"/>
                </a:solidFill>
              </a:rPr>
              <a:t>Geometri (Geometrik Cisimler ve Şekiller)</a:t>
            </a:r>
            <a:endParaRPr lang="tr-TR" sz="3600" dirty="0"/>
          </a:p>
        </p:txBody>
      </p:sp>
      <p:sp>
        <p:nvSpPr>
          <p:cNvPr id="3" name="İçerik Yer Tutucusu 2"/>
          <p:cNvSpPr>
            <a:spLocks noGrp="1"/>
          </p:cNvSpPr>
          <p:nvPr>
            <p:ph idx="1"/>
          </p:nvPr>
        </p:nvSpPr>
        <p:spPr>
          <a:xfrm>
            <a:off x="467544" y="1628800"/>
            <a:ext cx="7643192" cy="4669979"/>
          </a:xfrm>
        </p:spPr>
        <p:txBody>
          <a:bodyPr>
            <a:normAutofit/>
          </a:bodyPr>
          <a:lstStyle/>
          <a:p>
            <a:r>
              <a:rPr lang="tr-TR" sz="2600" dirty="0"/>
              <a:t>Günlük hayatta kullanılan basit cisimleri, özelliklerine göre sınıflandırır. </a:t>
            </a:r>
          </a:p>
          <a:p>
            <a:endParaRPr lang="tr-TR" sz="2400" dirty="0"/>
          </a:p>
          <a:p>
            <a:pPr>
              <a:buFont typeface="Wingdings" panose="05000000000000000000" pitchFamily="2" charset="2"/>
              <a:buChar char="Ø"/>
            </a:pPr>
            <a:r>
              <a:rPr lang="tr-TR" sz="2400" i="1" dirty="0"/>
              <a:t>Kullanılacak nesnelerin geometrik cisimlerden seçilmesine dikkat edilir. Geometrik cisimler (prizma, küre, vb.) adlandırılmadan, kutular, </a:t>
            </a:r>
            <a:r>
              <a:rPr lang="tr-TR" sz="2400" i="1" dirty="0">
                <a:solidFill>
                  <a:srgbClr val="FF0000"/>
                </a:solidFill>
              </a:rPr>
              <a:t>silindirler,</a:t>
            </a:r>
            <a:r>
              <a:rPr lang="tr-TR" sz="2400" i="1" dirty="0"/>
              <a:t> küpler, pinpon topları, vb. sınıflama yapılacak özellikleri listelenir. Örneğin yuvarlak, köşeli, </a:t>
            </a:r>
            <a:r>
              <a:rPr lang="tr-TR" sz="2400" i="1" dirty="0">
                <a:solidFill>
                  <a:srgbClr val="FF0000"/>
                </a:solidFill>
              </a:rPr>
              <a:t>üstünde dikdörtgen olan, </a:t>
            </a:r>
            <a:r>
              <a:rPr lang="tr-TR" sz="2400" i="1" dirty="0"/>
              <a:t>vb. </a:t>
            </a:r>
            <a:r>
              <a:rPr lang="tr-TR" sz="2400" dirty="0">
                <a:solidFill>
                  <a:srgbClr val="FF0000"/>
                </a:solidFill>
              </a:rPr>
              <a:t>	</a:t>
            </a:r>
          </a:p>
          <a:p>
            <a:endParaRPr lang="tr-TR" sz="2400" dirty="0">
              <a:solidFill>
                <a:srgbClr val="FF0000"/>
              </a:solidFill>
            </a:endParaRPr>
          </a:p>
        </p:txBody>
      </p:sp>
      <p:sp>
        <p:nvSpPr>
          <p:cNvPr id="4" name="Bulut 3"/>
          <p:cNvSpPr/>
          <p:nvPr/>
        </p:nvSpPr>
        <p:spPr>
          <a:xfrm>
            <a:off x="6156176" y="4941168"/>
            <a:ext cx="2787312" cy="1829733"/>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t>OÖ: Geometrik şekilleri tanır. (İki boyutlu?)</a:t>
            </a:r>
          </a:p>
        </p:txBody>
      </p:sp>
    </p:spTree>
    <p:extLst>
      <p:ext uri="{BB962C8B-B14F-4D97-AF65-F5344CB8AC3E}">
        <p14:creationId xmlns:p14="http://schemas.microsoft.com/office/powerpoint/2010/main" xmlns="" val="587599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008" y="476672"/>
            <a:ext cx="9052992" cy="1143000"/>
          </a:xfrm>
        </p:spPr>
        <p:txBody>
          <a:bodyPr>
            <a:normAutofit/>
          </a:bodyPr>
          <a:lstStyle/>
          <a:p>
            <a:r>
              <a:rPr lang="tr-TR" sz="4000" dirty="0">
                <a:solidFill>
                  <a:srgbClr val="0070C0"/>
                </a:solidFill>
              </a:rPr>
              <a:t>Geometri (Geometrik Cisimler ve Şekiller)</a:t>
            </a:r>
            <a:endParaRPr lang="tr-TR" sz="4000" dirty="0"/>
          </a:p>
        </p:txBody>
      </p:sp>
      <p:sp>
        <p:nvSpPr>
          <p:cNvPr id="3" name="İçerik Yer Tutucusu 2"/>
          <p:cNvSpPr>
            <a:spLocks noGrp="1"/>
          </p:cNvSpPr>
          <p:nvPr>
            <p:ph idx="1"/>
          </p:nvPr>
        </p:nvSpPr>
        <p:spPr>
          <a:xfrm>
            <a:off x="456456" y="1916832"/>
            <a:ext cx="8075984" cy="4669979"/>
          </a:xfrm>
        </p:spPr>
        <p:txBody>
          <a:bodyPr>
            <a:normAutofit/>
          </a:bodyPr>
          <a:lstStyle/>
          <a:p>
            <a:pPr>
              <a:buFont typeface="Wingdings" panose="05000000000000000000" pitchFamily="2" charset="2"/>
              <a:buChar char="Ø"/>
            </a:pPr>
            <a:r>
              <a:rPr lang="tr-TR" sz="2500" dirty="0"/>
              <a:t>Geometrik cisimlerle şekilleri ilişkilendirir. Geometrik cisimler adlandırılmaz. </a:t>
            </a:r>
          </a:p>
          <a:p>
            <a:pPr marL="36576" indent="0">
              <a:buNone/>
            </a:pPr>
            <a:endParaRPr lang="tr-TR" sz="2500" dirty="0"/>
          </a:p>
          <a:p>
            <a:pPr>
              <a:buFont typeface="Wingdings" panose="05000000000000000000" pitchFamily="2" charset="2"/>
              <a:buChar char="Ø"/>
            </a:pPr>
            <a:r>
              <a:rPr lang="tr-TR" sz="2500" dirty="0"/>
              <a:t>Günlük hayattan geometrik cisim şeklindeki nesnelerin yüzleri inceletilerek (kibrit kutusu, kapı vb.) geometrik şekiller ile ilişkilendirme çalışmaları yapılır. </a:t>
            </a:r>
          </a:p>
          <a:p>
            <a:pPr>
              <a:buFont typeface="Wingdings" panose="05000000000000000000" pitchFamily="2" charset="2"/>
              <a:buChar char="Ø"/>
            </a:pPr>
            <a:endParaRPr lang="tr-TR" sz="2500" dirty="0"/>
          </a:p>
          <a:p>
            <a:pPr>
              <a:buFont typeface="Wingdings" panose="05000000000000000000" pitchFamily="2" charset="2"/>
              <a:buChar char="Ø"/>
            </a:pPr>
            <a:r>
              <a:rPr lang="tr-TR" sz="2500" dirty="0"/>
              <a:t>Cisimlerin açınımına girilmez. </a:t>
            </a:r>
          </a:p>
          <a:p>
            <a:endParaRPr lang="tr-TR" dirty="0"/>
          </a:p>
        </p:txBody>
      </p:sp>
      <p:sp>
        <p:nvSpPr>
          <p:cNvPr id="4" name="Bulut 3"/>
          <p:cNvSpPr/>
          <p:nvPr/>
        </p:nvSpPr>
        <p:spPr>
          <a:xfrm>
            <a:off x="6156176" y="4941168"/>
            <a:ext cx="2787312" cy="1829733"/>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dirty="0"/>
              <a:t>OÖ: Geometrik şekilleri tanır. </a:t>
            </a:r>
          </a:p>
        </p:txBody>
      </p:sp>
    </p:spTree>
    <p:extLst>
      <p:ext uri="{BB962C8B-B14F-4D97-AF65-F5344CB8AC3E}">
        <p14:creationId xmlns:p14="http://schemas.microsoft.com/office/powerpoint/2010/main" xmlns="" val="2047026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86936" y="476672"/>
            <a:ext cx="7467600" cy="1143000"/>
          </a:xfrm>
        </p:spPr>
        <p:txBody>
          <a:bodyPr>
            <a:normAutofit/>
          </a:bodyPr>
          <a:lstStyle/>
          <a:p>
            <a:r>
              <a:rPr lang="tr-TR" sz="4000" dirty="0">
                <a:solidFill>
                  <a:srgbClr val="0070C0"/>
                </a:solidFill>
              </a:rPr>
              <a:t>Geometri (Uzamsal İlişkiler)</a:t>
            </a:r>
          </a:p>
        </p:txBody>
      </p:sp>
      <p:sp>
        <p:nvSpPr>
          <p:cNvPr id="3" name="İçerik Yer Tutucusu 2"/>
          <p:cNvSpPr>
            <a:spLocks noGrp="1"/>
          </p:cNvSpPr>
          <p:nvPr>
            <p:ph idx="1"/>
          </p:nvPr>
        </p:nvSpPr>
        <p:spPr>
          <a:xfrm>
            <a:off x="457200" y="1844824"/>
            <a:ext cx="7467600" cy="4281339"/>
          </a:xfrm>
        </p:spPr>
        <p:txBody>
          <a:bodyPr>
            <a:normAutofit/>
          </a:bodyPr>
          <a:lstStyle/>
          <a:p>
            <a:pPr marL="36576" indent="0">
              <a:buNone/>
            </a:pPr>
            <a:r>
              <a:rPr lang="tr-TR" sz="2400" b="1" dirty="0"/>
              <a:t>      Terim: </a:t>
            </a:r>
            <a:r>
              <a:rPr lang="tr-TR" sz="2400" dirty="0"/>
              <a:t>Eş nesneler</a:t>
            </a:r>
          </a:p>
          <a:p>
            <a:endParaRPr lang="tr-TR" sz="2400" dirty="0"/>
          </a:p>
          <a:p>
            <a:r>
              <a:rPr lang="tr-TR" sz="2600" dirty="0"/>
              <a:t>Uzamsal ilişkileri ifade eder. </a:t>
            </a:r>
          </a:p>
          <a:p>
            <a:pPr marL="36576" indent="0">
              <a:buNone/>
            </a:pPr>
            <a:endParaRPr lang="tr-TR" sz="2400" i="1" dirty="0"/>
          </a:p>
          <a:p>
            <a:pPr>
              <a:buFont typeface="Wingdings" panose="05000000000000000000" pitchFamily="2" charset="2"/>
              <a:buChar char="Ø"/>
            </a:pPr>
            <a:r>
              <a:rPr lang="tr-TR" sz="2400" i="1" dirty="0"/>
              <a:t>Yer ve yön bildiren ifadeleri (altında-üstünde, etrafında-solda-sağda-arada-önde-arada, yüksekte-alçakta, uzakta-yakında, içinde-dışında, çukurda-tümsekte) günlük hayat durumlarında kullanılmasına yönelik çalışmalar yapılır.</a:t>
            </a:r>
            <a:r>
              <a:rPr lang="tr-TR" sz="2400" dirty="0"/>
              <a:t>	</a:t>
            </a:r>
          </a:p>
          <a:p>
            <a:endParaRPr lang="tr-TR" dirty="0"/>
          </a:p>
        </p:txBody>
      </p:sp>
      <p:sp>
        <p:nvSpPr>
          <p:cNvPr id="4" name="Bulut 3"/>
          <p:cNvSpPr/>
          <p:nvPr/>
        </p:nvSpPr>
        <p:spPr>
          <a:xfrm>
            <a:off x="6012160" y="1412776"/>
            <a:ext cx="2520280" cy="1728192"/>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Mekânda konumla ilgili yönergeleri uygular.</a:t>
            </a:r>
          </a:p>
        </p:txBody>
      </p:sp>
    </p:spTree>
    <p:extLst>
      <p:ext uri="{BB962C8B-B14F-4D97-AF65-F5344CB8AC3E}">
        <p14:creationId xmlns:p14="http://schemas.microsoft.com/office/powerpoint/2010/main" xmlns="" val="1545044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192" y="445663"/>
            <a:ext cx="7467600" cy="1143000"/>
          </a:xfrm>
        </p:spPr>
        <p:txBody>
          <a:bodyPr>
            <a:normAutofit/>
          </a:bodyPr>
          <a:lstStyle/>
          <a:p>
            <a:pPr lvl="0"/>
            <a:r>
              <a:rPr lang="tr-TR" dirty="0">
                <a:solidFill>
                  <a:srgbClr val="0070C0"/>
                </a:solidFill>
              </a:rPr>
              <a:t>  </a:t>
            </a:r>
            <a:r>
              <a:rPr lang="tr-TR" sz="4000" dirty="0">
                <a:solidFill>
                  <a:srgbClr val="0070C0"/>
                </a:solidFill>
              </a:rPr>
              <a:t>Geometri (Uzamsal İlişkiler)</a:t>
            </a:r>
            <a:endParaRPr lang="tr-TR" sz="4000" dirty="0"/>
          </a:p>
        </p:txBody>
      </p:sp>
      <p:sp>
        <p:nvSpPr>
          <p:cNvPr id="5" name="4 İçerik Yer Tutucusu"/>
          <p:cNvSpPr>
            <a:spLocks noGrp="1"/>
          </p:cNvSpPr>
          <p:nvPr>
            <p:ph idx="1"/>
          </p:nvPr>
        </p:nvSpPr>
        <p:spPr>
          <a:xfrm>
            <a:off x="539552" y="1340768"/>
            <a:ext cx="7467600" cy="4896544"/>
          </a:xfrm>
        </p:spPr>
        <p:txBody>
          <a:bodyPr>
            <a:normAutofit/>
          </a:bodyPr>
          <a:lstStyle/>
          <a:p>
            <a:pPr>
              <a:buNone/>
            </a:pPr>
            <a:r>
              <a:rPr lang="tr-TR" b="1" dirty="0">
                <a:cs typeface="Arial" charset="0"/>
              </a:rPr>
              <a:t>  </a:t>
            </a:r>
          </a:p>
          <a:p>
            <a:r>
              <a:rPr lang="tr-TR" sz="2600" dirty="0"/>
              <a:t>Eş nesnelere örnekler verir. </a:t>
            </a:r>
          </a:p>
          <a:p>
            <a:endParaRPr lang="tr-TR" sz="2600" dirty="0"/>
          </a:p>
          <a:p>
            <a:endParaRPr lang="tr-TR" sz="2600" dirty="0"/>
          </a:p>
          <a:p>
            <a:endParaRPr lang="tr-TR" dirty="0"/>
          </a:p>
          <a:p>
            <a:endParaRPr lang="tr-TR" dirty="0"/>
          </a:p>
          <a:p>
            <a:endParaRPr lang="tr-TR" dirty="0"/>
          </a:p>
          <a:p>
            <a:pPr lvl="1">
              <a:buFont typeface="Wingdings" pitchFamily="2" charset="2"/>
              <a:buChar char="Ø"/>
            </a:pPr>
            <a:r>
              <a:rPr lang="tr-TR" dirty="0">
                <a:solidFill>
                  <a:srgbClr val="FF0000"/>
                </a:solidFill>
              </a:rPr>
              <a:t>Hangi konularla ilişkili?</a:t>
            </a:r>
          </a:p>
          <a:p>
            <a:pPr lvl="1">
              <a:buFont typeface="Wingdings" pitchFamily="2" charset="2"/>
              <a:buChar char="Ø"/>
            </a:pPr>
            <a:r>
              <a:rPr lang="tr-TR" dirty="0">
                <a:solidFill>
                  <a:srgbClr val="FF0000"/>
                </a:solidFill>
              </a:rPr>
              <a:t>Resimdeki hata ne?</a:t>
            </a:r>
          </a:p>
        </p:txBody>
      </p:sp>
      <p:grpSp>
        <p:nvGrpSpPr>
          <p:cNvPr id="1026" name="Group 2"/>
          <p:cNvGrpSpPr>
            <a:grpSpLocks/>
          </p:cNvGrpSpPr>
          <p:nvPr/>
        </p:nvGrpSpPr>
        <p:grpSpPr bwMode="auto">
          <a:xfrm>
            <a:off x="2411760" y="2708920"/>
            <a:ext cx="4248472" cy="1584176"/>
            <a:chOff x="6078" y="5927"/>
            <a:chExt cx="5743" cy="1842"/>
          </a:xfrm>
        </p:grpSpPr>
        <p:sp>
          <p:nvSpPr>
            <p:cNvPr id="1027" name="Rectangle 3"/>
            <p:cNvSpPr>
              <a:spLocks noChangeArrowheads="1"/>
            </p:cNvSpPr>
            <p:nvPr/>
          </p:nvSpPr>
          <p:spPr bwMode="auto">
            <a:xfrm>
              <a:off x="6078" y="5927"/>
              <a:ext cx="5743" cy="1842"/>
            </a:xfrm>
            <a:prstGeom prst="rect">
              <a:avLst/>
            </a:prstGeom>
            <a:solidFill>
              <a:srgbClr val="99CCFF">
                <a:alpha val="1200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1028" name="Group 4"/>
            <p:cNvGrpSpPr>
              <a:grpSpLocks/>
            </p:cNvGrpSpPr>
            <p:nvPr/>
          </p:nvGrpSpPr>
          <p:grpSpPr bwMode="auto">
            <a:xfrm>
              <a:off x="6194" y="5949"/>
              <a:ext cx="5444" cy="1747"/>
              <a:chOff x="6194" y="5949"/>
              <a:chExt cx="5444" cy="1747"/>
            </a:xfrm>
          </p:grpSpPr>
          <p:grpSp>
            <p:nvGrpSpPr>
              <p:cNvPr id="1029" name="Group 5"/>
              <p:cNvGrpSpPr>
                <a:grpSpLocks/>
              </p:cNvGrpSpPr>
              <p:nvPr/>
            </p:nvGrpSpPr>
            <p:grpSpPr bwMode="auto">
              <a:xfrm>
                <a:off x="8442" y="6283"/>
                <a:ext cx="815" cy="828"/>
                <a:chOff x="8277" y="6245"/>
                <a:chExt cx="815" cy="828"/>
              </a:xfrm>
            </p:grpSpPr>
            <p:pic>
              <p:nvPicPr>
                <p:cNvPr id="1030" name="Picture 6" descr="HH01678_"/>
                <p:cNvPicPr>
                  <a:picLocks noChangeAspect="1" noChangeArrowheads="1"/>
                </p:cNvPicPr>
                <p:nvPr/>
              </p:nvPicPr>
              <p:blipFill>
                <a:blip r:embed="rId2" cstate="print"/>
                <a:srcRect/>
                <a:stretch>
                  <a:fillRect/>
                </a:stretch>
              </p:blipFill>
              <p:spPr bwMode="auto">
                <a:xfrm>
                  <a:off x="8462" y="6245"/>
                  <a:ext cx="630" cy="723"/>
                </a:xfrm>
                <a:prstGeom prst="rect">
                  <a:avLst/>
                </a:prstGeom>
                <a:noFill/>
                <a:ln w="9525">
                  <a:noFill/>
                  <a:miter lim="800000"/>
                  <a:headEnd/>
                  <a:tailEnd/>
                </a:ln>
              </p:spPr>
            </p:pic>
            <p:pic>
              <p:nvPicPr>
                <p:cNvPr id="1031" name="Picture 7" descr="HH01678_"/>
                <p:cNvPicPr>
                  <a:picLocks noChangeAspect="1" noChangeArrowheads="1"/>
                </p:cNvPicPr>
                <p:nvPr/>
              </p:nvPicPr>
              <p:blipFill>
                <a:blip r:embed="rId2" cstate="print"/>
                <a:srcRect/>
                <a:stretch>
                  <a:fillRect/>
                </a:stretch>
              </p:blipFill>
              <p:spPr bwMode="auto">
                <a:xfrm>
                  <a:off x="8277" y="6350"/>
                  <a:ext cx="630" cy="723"/>
                </a:xfrm>
                <a:prstGeom prst="rect">
                  <a:avLst/>
                </a:prstGeom>
                <a:noFill/>
                <a:ln w="9525">
                  <a:noFill/>
                  <a:miter lim="800000"/>
                  <a:headEnd/>
                  <a:tailEnd/>
                </a:ln>
              </p:spPr>
            </p:pic>
          </p:grpSp>
          <p:grpSp>
            <p:nvGrpSpPr>
              <p:cNvPr id="1032" name="Group 8"/>
              <p:cNvGrpSpPr>
                <a:grpSpLocks/>
              </p:cNvGrpSpPr>
              <p:nvPr/>
            </p:nvGrpSpPr>
            <p:grpSpPr bwMode="auto">
              <a:xfrm>
                <a:off x="6194" y="5949"/>
                <a:ext cx="1084" cy="1427"/>
                <a:chOff x="6194" y="5949"/>
                <a:chExt cx="1084" cy="1427"/>
              </a:xfrm>
            </p:grpSpPr>
            <p:sp>
              <p:nvSpPr>
                <p:cNvPr id="1033" name="Text Box 9"/>
                <p:cNvSpPr txBox="1">
                  <a:spLocks noChangeArrowheads="1"/>
                </p:cNvSpPr>
                <p:nvPr/>
              </p:nvSpPr>
              <p:spPr bwMode="auto">
                <a:xfrm>
                  <a:off x="6211" y="6592"/>
                  <a:ext cx="1067" cy="7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2800" b="0" i="0" u="none" strike="noStrike" cap="none" normalizeH="0" baseline="0">
                      <a:ln>
                        <a:noFill/>
                      </a:ln>
                      <a:solidFill>
                        <a:srgbClr val="0000FF"/>
                      </a:solidFill>
                      <a:effectLst/>
                      <a:latin typeface="Times New Roman" pitchFamily="18" charset="0"/>
                      <a:cs typeface="Arial" pitchFamily="34" charset="0"/>
                      <a:sym typeface="Wingdings" pitchFamily="2" charset="2"/>
                    </a:rPr>
                    <a:t></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sp>
              <p:nvSpPr>
                <p:cNvPr id="1034" name="Text Box 10"/>
                <p:cNvSpPr txBox="1">
                  <a:spLocks noChangeArrowheads="1"/>
                </p:cNvSpPr>
                <p:nvPr/>
              </p:nvSpPr>
              <p:spPr bwMode="auto">
                <a:xfrm>
                  <a:off x="6194" y="5949"/>
                  <a:ext cx="1067" cy="7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2800" b="0" i="0" u="none" strike="noStrike" cap="none" normalizeH="0" baseline="0">
                      <a:ln>
                        <a:noFill/>
                      </a:ln>
                      <a:solidFill>
                        <a:srgbClr val="0000FF"/>
                      </a:solidFill>
                      <a:effectLst/>
                      <a:latin typeface="Times New Roman" pitchFamily="18" charset="0"/>
                      <a:cs typeface="Arial" pitchFamily="34" charset="0"/>
                      <a:sym typeface="Wingdings" pitchFamily="2" charset="2"/>
                    </a:rPr>
                    <a:t></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grpSp>
          <p:grpSp>
            <p:nvGrpSpPr>
              <p:cNvPr id="1035" name="Group 11"/>
              <p:cNvGrpSpPr>
                <a:grpSpLocks/>
              </p:cNvGrpSpPr>
              <p:nvPr/>
            </p:nvGrpSpPr>
            <p:grpSpPr bwMode="auto">
              <a:xfrm>
                <a:off x="10511" y="5973"/>
                <a:ext cx="1127" cy="1723"/>
                <a:chOff x="10511" y="5973"/>
                <a:chExt cx="1127" cy="1723"/>
              </a:xfrm>
            </p:grpSpPr>
            <p:sp>
              <p:nvSpPr>
                <p:cNvPr id="1036" name="Text Box 12"/>
                <p:cNvSpPr txBox="1">
                  <a:spLocks noChangeArrowheads="1"/>
                </p:cNvSpPr>
                <p:nvPr/>
              </p:nvSpPr>
              <p:spPr bwMode="auto">
                <a:xfrm>
                  <a:off x="10511" y="5973"/>
                  <a:ext cx="1127" cy="87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3600" b="0" i="0" u="none" strike="noStrike" cap="none" normalizeH="0" baseline="0">
                      <a:ln>
                        <a:noFill/>
                      </a:ln>
                      <a:solidFill>
                        <a:srgbClr val="333333"/>
                      </a:solidFill>
                      <a:effectLst/>
                      <a:latin typeface="Times New Roman" pitchFamily="18" charset="0"/>
                      <a:cs typeface="Arial" pitchFamily="34" charset="0"/>
                      <a:sym typeface="Wingdings" pitchFamily="2" charset="2"/>
                    </a:rPr>
                    <a:t></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sp>
              <p:nvSpPr>
                <p:cNvPr id="1037" name="Text Box 13"/>
                <p:cNvSpPr txBox="1">
                  <a:spLocks noChangeArrowheads="1"/>
                </p:cNvSpPr>
                <p:nvPr/>
              </p:nvSpPr>
              <p:spPr bwMode="auto">
                <a:xfrm>
                  <a:off x="10521" y="6749"/>
                  <a:ext cx="1044" cy="9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3600" b="0" i="0" u="none" strike="noStrike" cap="none" normalizeH="0" baseline="0">
                      <a:ln>
                        <a:noFill/>
                      </a:ln>
                      <a:solidFill>
                        <a:srgbClr val="333333"/>
                      </a:solidFill>
                      <a:effectLst/>
                      <a:latin typeface="Times New Roman" pitchFamily="18" charset="0"/>
                      <a:cs typeface="Arial" pitchFamily="34" charset="0"/>
                      <a:sym typeface="Wingdings" pitchFamily="2" charset="2"/>
                    </a:rPr>
                    <a:t></a:t>
                  </a:r>
                  <a:endParaRPr kumimoji="0" lang="tr-TR" sz="1800" b="0" i="0" u="none" strike="noStrike" cap="none" normalizeH="0" baseline="0">
                    <a:ln>
                      <a:noFill/>
                    </a:ln>
                    <a:solidFill>
                      <a:schemeClr val="tx1"/>
                    </a:solidFill>
                    <a:effectLst/>
                    <a:latin typeface="Arial" pitchFamily="34" charset="0"/>
                    <a:cs typeface="Arial" pitchFamily="34" charset="0"/>
                  </a:endParaRPr>
                </a:p>
              </p:txBody>
            </p:sp>
          </p:grpSp>
        </p:grpSp>
      </p:grpSp>
      <p:sp>
        <p:nvSpPr>
          <p:cNvPr id="16" name="Bulut 15"/>
          <p:cNvSpPr/>
          <p:nvPr/>
        </p:nvSpPr>
        <p:spPr>
          <a:xfrm>
            <a:off x="6012160" y="4509121"/>
            <a:ext cx="2879793" cy="2038244"/>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tr-TR" sz="1600" dirty="0"/>
              <a:t>OÖ: Nesne ya da varlıkları özelliklerine göre eşleştirir. </a:t>
            </a:r>
            <a:endParaRPr lang="tr-TR" sz="1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solidFill>
                  <a:srgbClr val="0070C0"/>
                </a:solidFill>
              </a:rPr>
              <a:t>Geometri (Örüntü ve Süslemeler)</a:t>
            </a:r>
          </a:p>
        </p:txBody>
      </p:sp>
      <p:sp>
        <p:nvSpPr>
          <p:cNvPr id="3" name="İçerik Yer Tutucusu 2"/>
          <p:cNvSpPr>
            <a:spLocks noGrp="1"/>
          </p:cNvSpPr>
          <p:nvPr>
            <p:ph idx="1"/>
          </p:nvPr>
        </p:nvSpPr>
        <p:spPr/>
        <p:txBody>
          <a:bodyPr>
            <a:normAutofit/>
          </a:bodyPr>
          <a:lstStyle/>
          <a:p>
            <a:r>
              <a:rPr lang="tr-TR" sz="2600" dirty="0"/>
              <a:t>Geometrik cisim veya şekillerden oluşan bir örüntüdeki kuralı bulur ve örüntüde eksik bırakılan ögeleri belirleyerek örüntüyü tamamlar. </a:t>
            </a:r>
          </a:p>
          <a:p>
            <a:endParaRPr lang="tr-TR" sz="2800" b="1" dirty="0"/>
          </a:p>
          <a:p>
            <a:endParaRPr lang="tr-TR" sz="2800" b="1" dirty="0"/>
          </a:p>
          <a:p>
            <a:endParaRPr lang="tr-TR" sz="2800" b="1" dirty="0"/>
          </a:p>
          <a:p>
            <a:endParaRPr lang="tr-TR" sz="2800" b="1" dirty="0"/>
          </a:p>
          <a:p>
            <a:r>
              <a:rPr lang="tr-TR" sz="2600" dirty="0"/>
              <a:t>En çok üç ögeli bir kurallı geometrik cisim ya da şekil örüntüsü oluşturur. </a:t>
            </a:r>
            <a:r>
              <a:rPr lang="tr-TR" sz="2800" dirty="0"/>
              <a:t>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555776" y="3068960"/>
            <a:ext cx="3616859" cy="12961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Bulut 4"/>
          <p:cNvSpPr/>
          <p:nvPr/>
        </p:nvSpPr>
        <p:spPr>
          <a:xfrm>
            <a:off x="6444208" y="5295368"/>
            <a:ext cx="2519753" cy="1661589"/>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tr-TR" sz="1600" dirty="0"/>
              <a:t>OÖ: Nesnelerle örüntü oluşturur. </a:t>
            </a:r>
            <a:endParaRPr lang="tr-TR" sz="1600" dirty="0">
              <a:solidFill>
                <a:srgbClr val="FF0000"/>
              </a:solidFill>
            </a:endParaRPr>
          </a:p>
        </p:txBody>
      </p:sp>
    </p:spTree>
    <p:extLst>
      <p:ext uri="{BB962C8B-B14F-4D97-AF65-F5344CB8AC3E}">
        <p14:creationId xmlns:p14="http://schemas.microsoft.com/office/powerpoint/2010/main" xmlns="" val="1969419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31245"/>
            <a:ext cx="7467600" cy="1143000"/>
          </a:xfrm>
        </p:spPr>
        <p:txBody>
          <a:bodyPr>
            <a:normAutofit fontScale="90000"/>
          </a:bodyPr>
          <a:lstStyle/>
          <a:p>
            <a:r>
              <a:rPr lang="tr-TR" dirty="0">
                <a:solidFill>
                  <a:srgbClr val="0070C0"/>
                </a:solidFill>
              </a:rPr>
              <a:t> </a:t>
            </a:r>
            <a:r>
              <a:rPr lang="tr-TR" sz="4000" dirty="0">
                <a:solidFill>
                  <a:srgbClr val="0070C0"/>
                </a:solidFill>
              </a:rPr>
              <a:t>Ölçme (Uzunluk Ölçme)</a:t>
            </a:r>
            <a:r>
              <a:rPr lang="tr-TR" sz="4000" dirty="0"/>
              <a:t/>
            </a:r>
            <a:br>
              <a:rPr lang="tr-TR" sz="4000" dirty="0"/>
            </a:br>
            <a:endParaRPr lang="tr-TR" sz="4000" dirty="0"/>
          </a:p>
        </p:txBody>
      </p:sp>
      <p:sp>
        <p:nvSpPr>
          <p:cNvPr id="3" name="İçerik Yer Tutucusu 2"/>
          <p:cNvSpPr>
            <a:spLocks noGrp="1"/>
          </p:cNvSpPr>
          <p:nvPr>
            <p:ph idx="1"/>
          </p:nvPr>
        </p:nvSpPr>
        <p:spPr>
          <a:xfrm>
            <a:off x="457200" y="1412776"/>
            <a:ext cx="7467600" cy="4713387"/>
          </a:xfrm>
        </p:spPr>
        <p:txBody>
          <a:bodyPr/>
          <a:lstStyle/>
          <a:p>
            <a:endParaRPr lang="tr-TR" sz="2600" dirty="0"/>
          </a:p>
          <a:p>
            <a:r>
              <a:rPr lang="tr-TR" sz="2600" dirty="0"/>
              <a:t>Nesneleri uzunlukları yönünden karşılaştırır ve sıralar. </a:t>
            </a:r>
          </a:p>
          <a:p>
            <a:pPr marL="36576" indent="0">
              <a:buNone/>
            </a:pPr>
            <a:endParaRPr lang="tr-TR" sz="2600" dirty="0"/>
          </a:p>
          <a:p>
            <a:pPr>
              <a:buFont typeface="Wingdings" panose="05000000000000000000" pitchFamily="2" charset="2"/>
              <a:buChar char="Ø"/>
            </a:pPr>
            <a:r>
              <a:rPr lang="tr-TR" sz="2400" i="1" dirty="0"/>
              <a:t>En az üç nesne arasında uzunluk ilişkileri yorumlanır ve </a:t>
            </a:r>
            <a:r>
              <a:rPr lang="tr-TR" sz="2400" i="1" dirty="0" err="1"/>
              <a:t>geçişlilik</a:t>
            </a:r>
            <a:r>
              <a:rPr lang="tr-TR" sz="2400" i="1" dirty="0"/>
              <a:t> düşüncesinin gelişimine dikkat edilir. </a:t>
            </a:r>
            <a:r>
              <a:rPr lang="tr-TR" sz="2400" dirty="0"/>
              <a:t>	</a:t>
            </a:r>
          </a:p>
          <a:p>
            <a:pPr marL="36576" indent="0">
              <a:buNone/>
            </a:pPr>
            <a:r>
              <a:rPr lang="tr-TR" dirty="0"/>
              <a:t>	</a:t>
            </a:r>
          </a:p>
          <a:p>
            <a:endParaRPr lang="tr-TR" dirty="0"/>
          </a:p>
        </p:txBody>
      </p:sp>
      <p:grpSp>
        <p:nvGrpSpPr>
          <p:cNvPr id="4" name="Group 2"/>
          <p:cNvGrpSpPr>
            <a:grpSpLocks/>
          </p:cNvGrpSpPr>
          <p:nvPr/>
        </p:nvGrpSpPr>
        <p:grpSpPr bwMode="auto">
          <a:xfrm>
            <a:off x="2790825" y="4535278"/>
            <a:ext cx="2800350" cy="1349375"/>
            <a:chOff x="6105" y="6640"/>
            <a:chExt cx="4410" cy="2125"/>
          </a:xfrm>
        </p:grpSpPr>
        <p:grpSp>
          <p:nvGrpSpPr>
            <p:cNvPr id="5" name="Group 3"/>
            <p:cNvGrpSpPr>
              <a:grpSpLocks/>
            </p:cNvGrpSpPr>
            <p:nvPr/>
          </p:nvGrpSpPr>
          <p:grpSpPr bwMode="auto">
            <a:xfrm>
              <a:off x="6164" y="7579"/>
              <a:ext cx="4272" cy="1186"/>
              <a:chOff x="5919" y="7874"/>
              <a:chExt cx="4272" cy="1186"/>
            </a:xfrm>
          </p:grpSpPr>
          <p:sp>
            <p:nvSpPr>
              <p:cNvPr id="13" name="AutoShape 4"/>
              <p:cNvSpPr>
                <a:spLocks noChangeArrowheads="1"/>
              </p:cNvSpPr>
              <p:nvPr/>
            </p:nvSpPr>
            <p:spPr bwMode="auto">
              <a:xfrm>
                <a:off x="6346" y="7874"/>
                <a:ext cx="143" cy="712"/>
              </a:xfrm>
              <a:prstGeom prst="cube">
                <a:avLst>
                  <a:gd name="adj" fmla="val 25000"/>
                </a:avLst>
              </a:prstGeom>
              <a:solidFill>
                <a:srgbClr val="FFCC99"/>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sp>
            <p:nvSpPr>
              <p:cNvPr id="14" name="AutoShape 5"/>
              <p:cNvSpPr>
                <a:spLocks noChangeArrowheads="1"/>
              </p:cNvSpPr>
              <p:nvPr/>
            </p:nvSpPr>
            <p:spPr bwMode="auto">
              <a:xfrm>
                <a:off x="10048" y="7894"/>
                <a:ext cx="143" cy="712"/>
              </a:xfrm>
              <a:prstGeom prst="cube">
                <a:avLst>
                  <a:gd name="adj" fmla="val 25000"/>
                </a:avLst>
              </a:prstGeom>
              <a:solidFill>
                <a:srgbClr val="FFCC99"/>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sp>
            <p:nvSpPr>
              <p:cNvPr id="15" name="AutoShape 6"/>
              <p:cNvSpPr>
                <a:spLocks noChangeArrowheads="1"/>
              </p:cNvSpPr>
              <p:nvPr/>
            </p:nvSpPr>
            <p:spPr bwMode="auto">
              <a:xfrm>
                <a:off x="5919" y="8344"/>
                <a:ext cx="143" cy="712"/>
              </a:xfrm>
              <a:prstGeom prst="cube">
                <a:avLst>
                  <a:gd name="adj" fmla="val 25000"/>
                </a:avLst>
              </a:prstGeom>
              <a:solidFill>
                <a:srgbClr val="FFCC99"/>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sp>
            <p:nvSpPr>
              <p:cNvPr id="16" name="AutoShape 7"/>
              <p:cNvSpPr>
                <a:spLocks noChangeArrowheads="1"/>
              </p:cNvSpPr>
              <p:nvPr/>
            </p:nvSpPr>
            <p:spPr bwMode="auto">
              <a:xfrm>
                <a:off x="9590" y="8348"/>
                <a:ext cx="143" cy="712"/>
              </a:xfrm>
              <a:prstGeom prst="cube">
                <a:avLst>
                  <a:gd name="adj" fmla="val 25000"/>
                </a:avLst>
              </a:prstGeom>
              <a:solidFill>
                <a:srgbClr val="FFCC99"/>
              </a:solidFill>
              <a:ln w="9525">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tr-TR"/>
              </a:p>
            </p:txBody>
          </p:sp>
        </p:grpSp>
        <p:sp>
          <p:nvSpPr>
            <p:cNvPr id="6" name="AutoShape 8"/>
            <p:cNvSpPr>
              <a:spLocks noChangeArrowheads="1"/>
            </p:cNvSpPr>
            <p:nvPr/>
          </p:nvSpPr>
          <p:spPr bwMode="auto">
            <a:xfrm>
              <a:off x="6105" y="7575"/>
              <a:ext cx="4410" cy="560"/>
            </a:xfrm>
            <a:prstGeom prst="cube">
              <a:avLst>
                <a:gd name="adj" fmla="val 83931"/>
              </a:avLst>
            </a:prstGeom>
            <a:solidFill>
              <a:srgbClr val="FFCC99"/>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7" name="Rectangle 9" descr="Geniş yukarı köşegen"/>
            <p:cNvSpPr>
              <a:spLocks noChangeArrowheads="1"/>
            </p:cNvSpPr>
            <p:nvPr/>
          </p:nvSpPr>
          <p:spPr bwMode="auto">
            <a:xfrm>
              <a:off x="9555" y="7233"/>
              <a:ext cx="167" cy="565"/>
            </a:xfrm>
            <a:prstGeom prst="rect">
              <a:avLst/>
            </a:prstGeom>
            <a:pattFill prst="wdUpDiag">
              <a:fgClr>
                <a:srgbClr val="CCFFFF"/>
              </a:fgClr>
              <a:bgClr>
                <a:srgbClr val="FF6600"/>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8" name="Line 10"/>
            <p:cNvSpPr>
              <a:spLocks noChangeShapeType="1"/>
            </p:cNvSpPr>
            <p:nvPr/>
          </p:nvSpPr>
          <p:spPr bwMode="auto">
            <a:xfrm flipH="1">
              <a:off x="8367" y="7377"/>
              <a:ext cx="1100" cy="0"/>
            </a:xfrm>
            <a:prstGeom prst="line">
              <a:avLst/>
            </a:prstGeom>
            <a:noFill/>
            <a:ln w="1905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9" name="AutoShape 11"/>
            <p:cNvSpPr>
              <a:spLocks noChangeArrowheads="1"/>
            </p:cNvSpPr>
            <p:nvPr/>
          </p:nvSpPr>
          <p:spPr bwMode="auto">
            <a:xfrm>
              <a:off x="6421" y="7740"/>
              <a:ext cx="2733" cy="196"/>
            </a:xfrm>
            <a:prstGeom prst="cube">
              <a:avLst>
                <a:gd name="adj" fmla="val 98037"/>
              </a:avLst>
            </a:prstGeom>
            <a:solidFill>
              <a:srgbClr val="99CC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0" name="Rectangle 12" descr="Geniş yukarı köşegen"/>
            <p:cNvSpPr>
              <a:spLocks noChangeArrowheads="1"/>
            </p:cNvSpPr>
            <p:nvPr/>
          </p:nvSpPr>
          <p:spPr bwMode="auto">
            <a:xfrm>
              <a:off x="6638" y="6640"/>
              <a:ext cx="152" cy="1198"/>
            </a:xfrm>
            <a:prstGeom prst="rect">
              <a:avLst/>
            </a:prstGeom>
            <a:pattFill prst="wdUpDiag">
              <a:fgClr>
                <a:srgbClr val="FF0000"/>
              </a:fgClr>
              <a:bgClr>
                <a:srgbClr val="FFFFFF"/>
              </a:bgClr>
            </a:patt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1" name="Rectangle 13" descr="Geniş yukarı köşegen"/>
            <p:cNvSpPr>
              <a:spLocks noChangeArrowheads="1"/>
            </p:cNvSpPr>
            <p:nvPr/>
          </p:nvSpPr>
          <p:spPr bwMode="auto">
            <a:xfrm>
              <a:off x="7153" y="7029"/>
              <a:ext cx="146" cy="804"/>
            </a:xfrm>
            <a:prstGeom prst="rect">
              <a:avLst/>
            </a:prstGeom>
            <a:pattFill prst="wdUpDiag">
              <a:fgClr>
                <a:srgbClr val="3366FF"/>
              </a:fgClr>
              <a:bgClr>
                <a:srgbClr val="FFFFFF"/>
              </a:bgClr>
            </a:pattFill>
            <a:ln w="9525">
              <a:solidFill>
                <a:srgbClr val="3366FF"/>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12" name="Rectangle 14" descr="Geniş yukarı köşegen"/>
            <p:cNvSpPr>
              <a:spLocks noChangeArrowheads="1"/>
            </p:cNvSpPr>
            <p:nvPr/>
          </p:nvSpPr>
          <p:spPr bwMode="auto">
            <a:xfrm>
              <a:off x="7778" y="7463"/>
              <a:ext cx="151" cy="364"/>
            </a:xfrm>
            <a:prstGeom prst="rect">
              <a:avLst/>
            </a:prstGeom>
            <a:pattFill prst="wdUpDiag">
              <a:fgClr>
                <a:srgbClr val="C0C0C0"/>
              </a:fgClr>
              <a:bgClr>
                <a:srgbClr val="800080"/>
              </a:bgClr>
            </a:pattFill>
            <a:ln w="9525">
              <a:solidFill>
                <a:srgbClr val="FFCC99"/>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sp>
        <p:nvSpPr>
          <p:cNvPr id="17" name="Bulut 3"/>
          <p:cNvSpPr/>
          <p:nvPr/>
        </p:nvSpPr>
        <p:spPr>
          <a:xfrm>
            <a:off x="6388695" y="3892133"/>
            <a:ext cx="2567055" cy="1815450"/>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Nesne ya da varlıkları özelliklerine göre sıralar. </a:t>
            </a:r>
          </a:p>
        </p:txBody>
      </p:sp>
      <p:sp>
        <p:nvSpPr>
          <p:cNvPr id="18" name="Bulut 17"/>
          <p:cNvSpPr/>
          <p:nvPr/>
        </p:nvSpPr>
        <p:spPr>
          <a:xfrm>
            <a:off x="6633735" y="5445225"/>
            <a:ext cx="2452667" cy="137913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sz="1600" dirty="0"/>
          </a:p>
          <a:p>
            <a:endParaRPr lang="tr-TR" sz="1600" dirty="0"/>
          </a:p>
          <a:p>
            <a:r>
              <a:rPr lang="tr-TR" dirty="0"/>
              <a:t>Nesne veya varlıkların özelliklerini karşılaştırır.</a:t>
            </a:r>
          </a:p>
          <a:p>
            <a:endParaRPr lang="tr-TR" sz="2400" dirty="0"/>
          </a:p>
        </p:txBody>
      </p:sp>
    </p:spTree>
    <p:extLst>
      <p:ext uri="{BB962C8B-B14F-4D97-AF65-F5344CB8AC3E}">
        <p14:creationId xmlns:p14="http://schemas.microsoft.com/office/powerpoint/2010/main" xmlns="" val="413362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sz="4800" dirty="0">
                <a:latin typeface="Arial" pitchFamily="34" charset="0"/>
                <a:cs typeface="Arial" pitchFamily="34" charset="0"/>
              </a:rPr>
              <a:t/>
            </a:r>
            <a:br>
              <a:rPr lang="tr-TR" sz="4800" dirty="0">
                <a:latin typeface="Arial" pitchFamily="34" charset="0"/>
                <a:cs typeface="Arial" pitchFamily="34" charset="0"/>
              </a:rPr>
            </a:br>
            <a:r>
              <a:rPr lang="tr-TR" dirty="0">
                <a:solidFill>
                  <a:srgbClr val="0070C0"/>
                </a:solidFill>
              </a:rPr>
              <a:t> </a:t>
            </a:r>
            <a:r>
              <a:rPr lang="tr-TR" sz="4000" dirty="0">
                <a:solidFill>
                  <a:srgbClr val="0070C0"/>
                </a:solidFill>
              </a:rPr>
              <a:t>Ölçme (Uzunluk Ölçme)</a:t>
            </a:r>
            <a:r>
              <a:rPr lang="tr-TR" sz="4000" dirty="0"/>
              <a:t/>
            </a:r>
            <a:br>
              <a:rPr lang="tr-TR" sz="4000" dirty="0"/>
            </a:br>
            <a:endParaRPr lang="tr-TR" sz="4000" dirty="0"/>
          </a:p>
        </p:txBody>
      </p:sp>
      <p:sp>
        <p:nvSpPr>
          <p:cNvPr id="3" name="2 İçerik Yer Tutucusu"/>
          <p:cNvSpPr>
            <a:spLocks noGrp="1"/>
          </p:cNvSpPr>
          <p:nvPr>
            <p:ph idx="1"/>
          </p:nvPr>
        </p:nvSpPr>
        <p:spPr/>
        <p:txBody>
          <a:bodyPr>
            <a:normAutofit/>
          </a:bodyPr>
          <a:lstStyle/>
          <a:p>
            <a:r>
              <a:rPr lang="tr-TR" sz="2600" dirty="0"/>
              <a:t>Bir uzunluğu ölçmek için standart olmayan uygun ölçme aracını seçer ve ölçme yapar.</a:t>
            </a:r>
          </a:p>
          <a:p>
            <a:endParaRPr lang="tr-TR" sz="2400" dirty="0"/>
          </a:p>
          <a:p>
            <a:endParaRPr lang="tr-TR" sz="2400" dirty="0"/>
          </a:p>
          <a:p>
            <a:r>
              <a:rPr lang="tr-TR" sz="2600" dirty="0"/>
              <a:t>Bir nesnenin uzunluğunu standart olmayan ölçü birimleri türünden tahmin eder ve ölçme yaparak tahminlerinin doğruluğunu kontrol eder. 	</a:t>
            </a:r>
          </a:p>
        </p:txBody>
      </p:sp>
      <p:sp>
        <p:nvSpPr>
          <p:cNvPr id="18" name="Bulut 17"/>
          <p:cNvSpPr/>
          <p:nvPr/>
        </p:nvSpPr>
        <p:spPr>
          <a:xfrm>
            <a:off x="6228184" y="5012580"/>
            <a:ext cx="2520280" cy="1584771"/>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Nesneleri ölçer. </a:t>
            </a:r>
          </a:p>
          <a:p>
            <a:pPr algn="ctr"/>
            <a:endParaRPr lang="tr-T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4" descr="http://ts2.mm.bing.net/images/thumbnail.aspx?q=1629933679697&amp;id=c33940ed476bc11ddebd23de6c97d639"/>
          <p:cNvPicPr>
            <a:picLocks noChangeAspect="1" noChangeArrowheads="1"/>
          </p:cNvPicPr>
          <p:nvPr/>
        </p:nvPicPr>
        <p:blipFill>
          <a:blip r:embed="rId2" cstate="print"/>
          <a:srcRect/>
          <a:stretch>
            <a:fillRect/>
          </a:stretch>
        </p:blipFill>
        <p:spPr bwMode="auto">
          <a:xfrm>
            <a:off x="5743706" y="1405336"/>
            <a:ext cx="2400265" cy="1800200"/>
          </a:xfrm>
          <a:prstGeom prst="rect">
            <a:avLst/>
          </a:prstGeom>
          <a:noFill/>
        </p:spPr>
      </p:pic>
      <p:sp>
        <p:nvSpPr>
          <p:cNvPr id="2" name="1 Başlık"/>
          <p:cNvSpPr>
            <a:spLocks noGrp="1"/>
          </p:cNvSpPr>
          <p:nvPr>
            <p:ph type="title"/>
          </p:nvPr>
        </p:nvSpPr>
        <p:spPr>
          <a:xfrm>
            <a:off x="457200" y="620688"/>
            <a:ext cx="7467600" cy="796950"/>
          </a:xfrm>
        </p:spPr>
        <p:txBody>
          <a:bodyPr>
            <a:normAutofit fontScale="90000"/>
          </a:bodyPr>
          <a:lstStyle/>
          <a:p>
            <a:r>
              <a:rPr lang="tr-TR" dirty="0">
                <a:solidFill>
                  <a:srgbClr val="0070C0"/>
                </a:solidFill>
              </a:rPr>
              <a:t>Programın Temel Aldığı Matematik Becerileri</a:t>
            </a:r>
          </a:p>
        </p:txBody>
      </p:sp>
      <p:sp>
        <p:nvSpPr>
          <p:cNvPr id="3" name="2 İçerik Yer Tutucusu"/>
          <p:cNvSpPr>
            <a:spLocks noGrp="1"/>
          </p:cNvSpPr>
          <p:nvPr>
            <p:ph idx="1"/>
          </p:nvPr>
        </p:nvSpPr>
        <p:spPr>
          <a:xfrm>
            <a:off x="237060" y="1680537"/>
            <a:ext cx="7931224" cy="4896544"/>
          </a:xfrm>
        </p:spPr>
        <p:txBody>
          <a:bodyPr>
            <a:normAutofit/>
          </a:bodyPr>
          <a:lstStyle/>
          <a:p>
            <a:endParaRPr lang="tr-TR" sz="2800" dirty="0"/>
          </a:p>
          <a:p>
            <a:r>
              <a:rPr lang="tr-TR" sz="2800" dirty="0"/>
              <a:t>Problem çözme</a:t>
            </a:r>
          </a:p>
          <a:p>
            <a:r>
              <a:rPr lang="tr-TR" sz="2800" dirty="0"/>
              <a:t>Akıl yürütme</a:t>
            </a:r>
          </a:p>
          <a:p>
            <a:r>
              <a:rPr lang="tr-TR" sz="2800" dirty="0"/>
              <a:t>Matematiksel modelleme </a:t>
            </a:r>
          </a:p>
          <a:p>
            <a:r>
              <a:rPr lang="tr-TR" sz="2800" dirty="0"/>
              <a:t>Matematik dilini kullanarak iletişim</a:t>
            </a:r>
          </a:p>
          <a:p>
            <a:r>
              <a:rPr lang="tr-TR" sz="2800" dirty="0"/>
              <a:t>Araç ve gereçleri uygun biçimde </a:t>
            </a:r>
          </a:p>
          <a:p>
            <a:pPr marL="36576" indent="0">
              <a:buNone/>
            </a:pPr>
            <a:r>
              <a:rPr lang="tr-TR" sz="2800" dirty="0"/>
              <a:t>kullanma</a:t>
            </a:r>
          </a:p>
          <a:p>
            <a:r>
              <a:rPr lang="tr-TR" sz="2800" dirty="0"/>
              <a:t>Bilgi ve iletişim teknolojilerini kullanma </a:t>
            </a:r>
          </a:p>
          <a:p>
            <a:endParaRPr lang="tr-TR" sz="2800" dirty="0"/>
          </a:p>
          <a:p>
            <a:endParaRPr lang="tr-TR" sz="2800" dirty="0"/>
          </a:p>
        </p:txBody>
      </p:sp>
      <p:pic>
        <p:nvPicPr>
          <p:cNvPr id="20482" name="Picture 2" descr="http://ts2.mm.bing.net/images/thumbnail.aspx?q=1621916780005&amp;id=71bd05915ae00474c4606aa625f670fe"/>
          <p:cNvPicPr>
            <a:picLocks noChangeAspect="1" noChangeArrowheads="1"/>
          </p:cNvPicPr>
          <p:nvPr/>
        </p:nvPicPr>
        <p:blipFill>
          <a:blip r:embed="rId3" cstate="print"/>
          <a:srcRect/>
          <a:stretch>
            <a:fillRect/>
          </a:stretch>
        </p:blipFill>
        <p:spPr bwMode="auto">
          <a:xfrm rot="19975305">
            <a:off x="6046402" y="1037535"/>
            <a:ext cx="3756796" cy="3198750"/>
          </a:xfrm>
          <a:prstGeom prst="rect">
            <a:avLst/>
          </a:prstGeom>
          <a:noFill/>
        </p:spPr>
      </p:pic>
      <p:pic>
        <p:nvPicPr>
          <p:cNvPr id="20486" name="Picture 6" descr="http://ts4.mm.bing.net/images/thumbnail.aspx?q=1573704379815&amp;id=dbed81720d2b7f7c7cb707b808af4a7f"/>
          <p:cNvPicPr>
            <a:picLocks noChangeAspect="1" noChangeArrowheads="1"/>
          </p:cNvPicPr>
          <p:nvPr/>
        </p:nvPicPr>
        <p:blipFill>
          <a:blip r:embed="rId4" cstate="print"/>
          <a:srcRect/>
          <a:stretch>
            <a:fillRect/>
          </a:stretch>
        </p:blipFill>
        <p:spPr bwMode="auto">
          <a:xfrm rot="1497364">
            <a:off x="6088633" y="1614865"/>
            <a:ext cx="3349594" cy="2376264"/>
          </a:xfrm>
          <a:prstGeom prst="rect">
            <a:avLst/>
          </a:prstGeom>
          <a:noFill/>
        </p:spPr>
      </p:pic>
      <p:pic>
        <p:nvPicPr>
          <p:cNvPr id="20488" name="Picture 8" descr="http://ts4.mm.bing.net/images/thumbnail.aspx?q=1622021122911&amp;id=dc7c334de831c9b9ce2c4b3c56a5cb9e"/>
          <p:cNvPicPr>
            <a:picLocks noChangeAspect="1" noChangeArrowheads="1"/>
          </p:cNvPicPr>
          <p:nvPr/>
        </p:nvPicPr>
        <p:blipFill>
          <a:blip r:embed="rId5" cstate="print"/>
          <a:srcRect/>
          <a:stretch>
            <a:fillRect/>
          </a:stretch>
        </p:blipFill>
        <p:spPr bwMode="auto">
          <a:xfrm rot="20730706">
            <a:off x="6348744" y="3100993"/>
            <a:ext cx="3024336" cy="331236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20484"/>
                                        </p:tgtEl>
                                        <p:attrNameLst>
                                          <p:attrName>style.visibility</p:attrName>
                                        </p:attrNameLst>
                                      </p:cBhvr>
                                      <p:to>
                                        <p:strVal val="visible"/>
                                      </p:to>
                                    </p:set>
                                    <p:anim calcmode="lin" valueType="num">
                                      <p:cBhvr additive="base">
                                        <p:cTn id="42" dur="500" fill="hold"/>
                                        <p:tgtEl>
                                          <p:spTgt spid="20484"/>
                                        </p:tgtEl>
                                        <p:attrNameLst>
                                          <p:attrName>ppt_x</p:attrName>
                                        </p:attrNameLst>
                                      </p:cBhvr>
                                      <p:tavLst>
                                        <p:tav tm="0">
                                          <p:val>
                                            <p:strVal val="#ppt_x"/>
                                          </p:val>
                                        </p:tav>
                                        <p:tav tm="100000">
                                          <p:val>
                                            <p:strVal val="#ppt_x"/>
                                          </p:val>
                                        </p:tav>
                                      </p:tavLst>
                                    </p:anim>
                                    <p:anim calcmode="lin" valueType="num">
                                      <p:cBhvr additive="base">
                                        <p:cTn id="43"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20482"/>
                                        </p:tgtEl>
                                        <p:attrNameLst>
                                          <p:attrName>style.visibility</p:attrName>
                                        </p:attrNameLst>
                                      </p:cBhvr>
                                      <p:to>
                                        <p:strVal val="visible"/>
                                      </p:to>
                                    </p:set>
                                    <p:anim calcmode="lin" valueType="num">
                                      <p:cBhvr additive="base">
                                        <p:cTn id="48" dur="500" fill="hold"/>
                                        <p:tgtEl>
                                          <p:spTgt spid="20482"/>
                                        </p:tgtEl>
                                        <p:attrNameLst>
                                          <p:attrName>ppt_x</p:attrName>
                                        </p:attrNameLst>
                                      </p:cBhvr>
                                      <p:tavLst>
                                        <p:tav tm="0">
                                          <p:val>
                                            <p:strVal val="#ppt_x"/>
                                          </p:val>
                                        </p:tav>
                                        <p:tav tm="100000">
                                          <p:val>
                                            <p:strVal val="#ppt_x"/>
                                          </p:val>
                                        </p:tav>
                                      </p:tavLst>
                                    </p:anim>
                                    <p:anim calcmode="lin" valueType="num">
                                      <p:cBhvr additive="base">
                                        <p:cTn id="49"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20486"/>
                                        </p:tgtEl>
                                        <p:attrNameLst>
                                          <p:attrName>style.visibility</p:attrName>
                                        </p:attrNameLst>
                                      </p:cBhvr>
                                      <p:to>
                                        <p:strVal val="visible"/>
                                      </p:to>
                                    </p:set>
                                    <p:anim calcmode="lin" valueType="num">
                                      <p:cBhvr additive="base">
                                        <p:cTn id="54" dur="500" fill="hold"/>
                                        <p:tgtEl>
                                          <p:spTgt spid="20486"/>
                                        </p:tgtEl>
                                        <p:attrNameLst>
                                          <p:attrName>ppt_x</p:attrName>
                                        </p:attrNameLst>
                                      </p:cBhvr>
                                      <p:tavLst>
                                        <p:tav tm="0">
                                          <p:val>
                                            <p:strVal val="#ppt_x"/>
                                          </p:val>
                                        </p:tav>
                                        <p:tav tm="100000">
                                          <p:val>
                                            <p:strVal val="#ppt_x"/>
                                          </p:val>
                                        </p:tav>
                                      </p:tavLst>
                                    </p:anim>
                                    <p:anim calcmode="lin" valueType="num">
                                      <p:cBhvr additive="base">
                                        <p:cTn id="55" dur="500" fill="hold"/>
                                        <p:tgtEl>
                                          <p:spTgt spid="20486"/>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20488"/>
                                        </p:tgtEl>
                                        <p:attrNameLst>
                                          <p:attrName>style.visibility</p:attrName>
                                        </p:attrNameLst>
                                      </p:cBhvr>
                                      <p:to>
                                        <p:strVal val="visible"/>
                                      </p:to>
                                    </p:set>
                                    <p:anim calcmode="lin" valueType="num">
                                      <p:cBhvr additive="base">
                                        <p:cTn id="60" dur="500" fill="hold"/>
                                        <p:tgtEl>
                                          <p:spTgt spid="20488"/>
                                        </p:tgtEl>
                                        <p:attrNameLst>
                                          <p:attrName>ppt_x</p:attrName>
                                        </p:attrNameLst>
                                      </p:cBhvr>
                                      <p:tavLst>
                                        <p:tav tm="0">
                                          <p:val>
                                            <p:strVal val="#ppt_x"/>
                                          </p:val>
                                        </p:tav>
                                        <p:tav tm="100000">
                                          <p:val>
                                            <p:strVal val="#ppt_x"/>
                                          </p:val>
                                        </p:tav>
                                      </p:tavLst>
                                    </p:anim>
                                    <p:anim calcmode="lin" valueType="num">
                                      <p:cBhvr additive="base">
                                        <p:cTn id="61" dur="500" fill="hold"/>
                                        <p:tgtEl>
                                          <p:spTgt spid="204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7868" y="692696"/>
            <a:ext cx="7467600" cy="1143000"/>
          </a:xfrm>
        </p:spPr>
        <p:txBody>
          <a:bodyPr>
            <a:noAutofit/>
          </a:bodyPr>
          <a:lstStyle/>
          <a:p>
            <a:r>
              <a:rPr lang="tr-TR" sz="3600" dirty="0">
                <a:solidFill>
                  <a:srgbClr val="0070C0"/>
                </a:solidFill>
              </a:rPr>
              <a:t>Ölçme (Paralarımız)</a:t>
            </a:r>
            <a:r>
              <a:rPr lang="tr-TR" sz="3600" dirty="0"/>
              <a:t/>
            </a:r>
            <a:br>
              <a:rPr lang="tr-TR" sz="3600" dirty="0"/>
            </a:br>
            <a:endParaRPr lang="tr-TR" sz="3600" dirty="0"/>
          </a:p>
        </p:txBody>
      </p:sp>
      <p:sp>
        <p:nvSpPr>
          <p:cNvPr id="3" name="İçerik Yer Tutucusu 2"/>
          <p:cNvSpPr>
            <a:spLocks noGrp="1"/>
          </p:cNvSpPr>
          <p:nvPr>
            <p:ph idx="1"/>
          </p:nvPr>
        </p:nvSpPr>
        <p:spPr/>
        <p:txBody>
          <a:bodyPr/>
          <a:lstStyle/>
          <a:p>
            <a:r>
              <a:rPr lang="tr-TR" dirty="0"/>
              <a:t>Paralarımızı tanır. </a:t>
            </a:r>
          </a:p>
          <a:p>
            <a:pPr marL="36576" indent="0">
              <a:buNone/>
            </a:pPr>
            <a:endParaRPr lang="tr-TR" i="1" dirty="0"/>
          </a:p>
          <a:p>
            <a:pPr marL="36576" indent="0">
              <a:buNone/>
            </a:pPr>
            <a:r>
              <a:rPr lang="tr-TR" i="1" dirty="0"/>
              <a:t>1, 5, 10, 25, 50 </a:t>
            </a:r>
            <a:r>
              <a:rPr lang="tr-TR" i="1" dirty="0" err="1"/>
              <a:t>kr</a:t>
            </a:r>
            <a:r>
              <a:rPr lang="tr-TR" i="1" dirty="0"/>
              <a:t>. ve 1, 5, 10, 20, 50 TL değerindeki paralar tanıtılır. </a:t>
            </a:r>
            <a:r>
              <a:rPr lang="tr-TR" dirty="0"/>
              <a:t>	</a:t>
            </a:r>
          </a:p>
        </p:txBody>
      </p:sp>
    </p:spTree>
    <p:extLst>
      <p:ext uri="{BB962C8B-B14F-4D97-AF65-F5344CB8AC3E}">
        <p14:creationId xmlns:p14="http://schemas.microsoft.com/office/powerpoint/2010/main" xmlns="" val="350698366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a:solidFill>
                  <a:srgbClr val="0070C0"/>
                </a:solidFill>
              </a:rPr>
              <a:t>Ölçme (Zaman Ölçme)</a:t>
            </a:r>
            <a:endParaRPr lang="tr-TR" sz="3600" dirty="0"/>
          </a:p>
        </p:txBody>
      </p:sp>
      <p:sp>
        <p:nvSpPr>
          <p:cNvPr id="3" name="İçerik Yer Tutucusu 2"/>
          <p:cNvSpPr>
            <a:spLocks noGrp="1"/>
          </p:cNvSpPr>
          <p:nvPr>
            <p:ph idx="1"/>
          </p:nvPr>
        </p:nvSpPr>
        <p:spPr>
          <a:xfrm>
            <a:off x="457200" y="1417638"/>
            <a:ext cx="7467600" cy="5035698"/>
          </a:xfrm>
        </p:spPr>
        <p:txBody>
          <a:bodyPr>
            <a:normAutofit fontScale="77500" lnSpcReduction="20000"/>
          </a:bodyPr>
          <a:lstStyle/>
          <a:p>
            <a:r>
              <a:rPr lang="tr-TR" sz="3400" dirty="0"/>
              <a:t>Belirli olayları ve durumları referans alarak sıralamalar yapar. </a:t>
            </a:r>
          </a:p>
          <a:p>
            <a:pPr marL="36576" indent="0">
              <a:buNone/>
            </a:pPr>
            <a:endParaRPr lang="tr-TR" i="1" dirty="0"/>
          </a:p>
          <a:p>
            <a:pPr>
              <a:buFont typeface="Wingdings" panose="05000000000000000000" pitchFamily="2" charset="2"/>
              <a:buChar char="Ø"/>
            </a:pPr>
            <a:r>
              <a:rPr lang="tr-TR" i="1" dirty="0"/>
              <a:t>Olayları; önce-sonra, birinci-sonuncu, bugün-dün-yarın, sabah-öğle-akşam, gece-gündüz kelimelerini kullanarak kronolojik olarak sıralar. </a:t>
            </a:r>
          </a:p>
          <a:p>
            <a:pPr marL="36576" indent="0">
              <a:buNone/>
            </a:pPr>
            <a:endParaRPr lang="tr-TR" sz="3400" dirty="0"/>
          </a:p>
          <a:p>
            <a:r>
              <a:rPr lang="tr-TR" sz="3400" dirty="0"/>
              <a:t>Takvim üzerinde günü, haftayı ve ayı belirtir.. </a:t>
            </a:r>
          </a:p>
          <a:p>
            <a:r>
              <a:rPr lang="tr-TR" sz="3400" dirty="0"/>
              <a:t>Tam ve yarım saatleri okur. </a:t>
            </a:r>
          </a:p>
          <a:p>
            <a:pPr marL="36576" indent="0">
              <a:buNone/>
            </a:pPr>
            <a:endParaRPr lang="tr-TR" i="1" dirty="0"/>
          </a:p>
          <a:p>
            <a:pPr>
              <a:buFont typeface="Wingdings" panose="05000000000000000000" pitchFamily="2" charset="2"/>
              <a:buChar char="Ø"/>
            </a:pPr>
            <a:r>
              <a:rPr lang="tr-TR" i="1" dirty="0"/>
              <a:t>Analog ve dijital saat bir arada kullanılır. Gün içerisinde belirli etkinliklerin saatlerini gösterir. Örneğin kahvaltı, öğle yemeği, akşam yemeği, uyku zamanı, okulun başlangıç ve bitiş saati vb.12 saat üzerinden çalışılır. </a:t>
            </a:r>
            <a:r>
              <a:rPr lang="tr-TR" dirty="0"/>
              <a:t>	</a:t>
            </a:r>
          </a:p>
          <a:p>
            <a:endParaRPr lang="tr-TR" dirty="0"/>
          </a:p>
        </p:txBody>
      </p:sp>
      <p:sp>
        <p:nvSpPr>
          <p:cNvPr id="4" name="Bulut 3"/>
          <p:cNvSpPr/>
          <p:nvPr/>
        </p:nvSpPr>
        <p:spPr>
          <a:xfrm>
            <a:off x="6850360" y="3072457"/>
            <a:ext cx="2304256" cy="1726059"/>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OÖ: Zamanla ilgili kavramları açıklar.</a:t>
            </a:r>
          </a:p>
        </p:txBody>
      </p:sp>
    </p:spTree>
    <p:extLst>
      <p:ext uri="{BB962C8B-B14F-4D97-AF65-F5344CB8AC3E}">
        <p14:creationId xmlns:p14="http://schemas.microsoft.com/office/powerpoint/2010/main" xmlns="" val="4224123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764704"/>
            <a:ext cx="7467600" cy="796950"/>
          </a:xfrm>
        </p:spPr>
        <p:txBody>
          <a:bodyPr>
            <a:noAutofit/>
          </a:bodyPr>
          <a:lstStyle/>
          <a:p>
            <a:r>
              <a:rPr lang="tr-TR" sz="3600" dirty="0">
                <a:solidFill>
                  <a:srgbClr val="0070C0"/>
                </a:solidFill>
              </a:rPr>
              <a:t>Ölçme (Tartma)</a:t>
            </a:r>
            <a:r>
              <a:rPr lang="tr-TR" sz="3600" dirty="0"/>
              <a:t/>
            </a:r>
            <a:br>
              <a:rPr lang="tr-TR" sz="3600" dirty="0"/>
            </a:br>
            <a:endParaRPr lang="tr-TR" sz="3600" dirty="0"/>
          </a:p>
        </p:txBody>
      </p:sp>
      <p:sp>
        <p:nvSpPr>
          <p:cNvPr id="3" name="2 İçerik Yer Tutucusu"/>
          <p:cNvSpPr>
            <a:spLocks noGrp="1"/>
          </p:cNvSpPr>
          <p:nvPr>
            <p:ph idx="1"/>
          </p:nvPr>
        </p:nvSpPr>
        <p:spPr/>
        <p:txBody>
          <a:bodyPr>
            <a:normAutofit/>
          </a:bodyPr>
          <a:lstStyle/>
          <a:p>
            <a:r>
              <a:rPr lang="tr-TR" sz="2600" dirty="0"/>
              <a:t>Nesneleri ağırlıkları yönünden karşılaştırır. </a:t>
            </a:r>
          </a:p>
          <a:p>
            <a:endParaRPr lang="tr-TR" sz="2600" b="1" dirty="0"/>
          </a:p>
          <a:p>
            <a:r>
              <a:rPr lang="tr-TR" sz="2600" dirty="0"/>
              <a:t>Standart olmayan birimleri kullanarak ağırlık ölçer. </a:t>
            </a:r>
          </a:p>
          <a:p>
            <a:endParaRPr lang="tr-TR" sz="2600" dirty="0"/>
          </a:p>
          <a:p>
            <a:r>
              <a:rPr lang="tr-TR" sz="2600" dirty="0"/>
              <a:t>En az üç nesneyi ağırlıklarına göre sıralar ve aralarındaki ağırlık ilişkilerini yorumlar. 	</a:t>
            </a:r>
          </a:p>
          <a:p>
            <a:endParaRPr lang="tr-TR" sz="2400" dirty="0"/>
          </a:p>
          <a:p>
            <a:pPr>
              <a:buNone/>
            </a:pPr>
            <a:r>
              <a:rPr lang="tr-TR" sz="2400" dirty="0"/>
              <a:t> </a:t>
            </a:r>
          </a:p>
        </p:txBody>
      </p:sp>
      <p:sp>
        <p:nvSpPr>
          <p:cNvPr id="4" name="Bulut 3"/>
          <p:cNvSpPr/>
          <p:nvPr/>
        </p:nvSpPr>
        <p:spPr>
          <a:xfrm>
            <a:off x="7020272" y="3645024"/>
            <a:ext cx="2304256" cy="115212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a:t>OÖ: Nesne ya da varlıkları özelliklerine göre sıralar. </a:t>
            </a:r>
          </a:p>
        </p:txBody>
      </p:sp>
      <p:sp>
        <p:nvSpPr>
          <p:cNvPr id="5" name="Bulut 4"/>
          <p:cNvSpPr/>
          <p:nvPr/>
        </p:nvSpPr>
        <p:spPr>
          <a:xfrm>
            <a:off x="6710333" y="5516976"/>
            <a:ext cx="2452667" cy="1379138"/>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sz="1600" dirty="0"/>
          </a:p>
          <a:p>
            <a:endParaRPr lang="tr-TR" sz="1600" dirty="0"/>
          </a:p>
          <a:p>
            <a:r>
              <a:rPr lang="tr-TR" dirty="0"/>
              <a:t>Nesne veya varlıkların özelliklerini karşılaştırır.</a:t>
            </a:r>
          </a:p>
          <a:p>
            <a:endParaRPr lang="tr-T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solidFill>
                  <a:srgbClr val="00B0F0"/>
                </a:solidFill>
              </a:rPr>
              <a:t>Ölçme (Sıvı Ölçme)</a:t>
            </a:r>
          </a:p>
        </p:txBody>
      </p:sp>
      <p:sp>
        <p:nvSpPr>
          <p:cNvPr id="3" name="İçerik Yer Tutucusu 2"/>
          <p:cNvSpPr>
            <a:spLocks noGrp="1"/>
          </p:cNvSpPr>
          <p:nvPr>
            <p:ph idx="1"/>
          </p:nvPr>
        </p:nvSpPr>
        <p:spPr/>
        <p:txBody>
          <a:bodyPr>
            <a:normAutofit/>
          </a:bodyPr>
          <a:lstStyle/>
          <a:p>
            <a:r>
              <a:rPr lang="tr-TR" sz="2600" dirty="0"/>
              <a:t>Sıvı ölçme etkinliklerinde standart olmayan birimleri kullanarak sıvıları ölçer. </a:t>
            </a:r>
          </a:p>
          <a:p>
            <a:pPr marL="36576" indent="0">
              <a:buNone/>
            </a:pPr>
            <a:endParaRPr lang="tr-TR" sz="2600" dirty="0"/>
          </a:p>
          <a:p>
            <a:r>
              <a:rPr lang="tr-TR" sz="2600" dirty="0"/>
              <a:t>Özdeş en az üç kaptaki sıvı miktarını karşılaştırır ve sıralar. 	</a:t>
            </a:r>
          </a:p>
        </p:txBody>
      </p:sp>
      <p:sp>
        <p:nvSpPr>
          <p:cNvPr id="5" name="Bulut 4"/>
          <p:cNvSpPr/>
          <p:nvPr/>
        </p:nvSpPr>
        <p:spPr>
          <a:xfrm>
            <a:off x="6516216" y="4149080"/>
            <a:ext cx="2304256" cy="1955146"/>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OÖ: Nesne ya da varlıkları özelliklerine göre sıralar. </a:t>
            </a:r>
          </a:p>
        </p:txBody>
      </p:sp>
    </p:spTree>
    <p:extLst>
      <p:ext uri="{BB962C8B-B14F-4D97-AF65-F5344CB8AC3E}">
        <p14:creationId xmlns:p14="http://schemas.microsoft.com/office/powerpoint/2010/main" xmlns="" val="680081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00B0F0"/>
                </a:solidFill>
              </a:rPr>
              <a:t>Veri İşleme</a:t>
            </a:r>
            <a:endParaRPr lang="tr-TR" dirty="0"/>
          </a:p>
        </p:txBody>
      </p:sp>
      <p:sp>
        <p:nvSpPr>
          <p:cNvPr id="3" name="İçerik Yer Tutucusu 2"/>
          <p:cNvSpPr>
            <a:spLocks noGrp="1"/>
          </p:cNvSpPr>
          <p:nvPr>
            <p:ph idx="1"/>
          </p:nvPr>
        </p:nvSpPr>
        <p:spPr>
          <a:xfrm>
            <a:off x="457200" y="1431518"/>
            <a:ext cx="7467600" cy="4694645"/>
          </a:xfrm>
        </p:spPr>
        <p:txBody>
          <a:bodyPr>
            <a:normAutofit/>
          </a:bodyPr>
          <a:lstStyle/>
          <a:p>
            <a:r>
              <a:rPr lang="tr-TR" sz="2600" dirty="0"/>
              <a:t>En çok iki veri grubuna sahip basit tabloları okur. </a:t>
            </a:r>
          </a:p>
          <a:p>
            <a:pPr marL="36576" indent="0">
              <a:buNone/>
            </a:pPr>
            <a:endParaRPr lang="tr-TR" sz="2400" i="1" dirty="0"/>
          </a:p>
          <a:p>
            <a:pPr>
              <a:buFont typeface="Wingdings" panose="05000000000000000000" pitchFamily="2" charset="2"/>
              <a:buChar char="Ø"/>
            </a:pPr>
            <a:r>
              <a:rPr lang="tr-TR" sz="2400" i="1" dirty="0"/>
              <a:t>Öğrencilere okuldaki günlük beslenme tablosu, takvim gibi sıkça karşılaştıkları veya kullandıkları tablolar okutulur. </a:t>
            </a:r>
          </a:p>
          <a:p>
            <a:pPr marL="36576" indent="0">
              <a:buNone/>
            </a:pPr>
            <a:endParaRPr lang="tr-TR" sz="2400" dirty="0"/>
          </a:p>
          <a:p>
            <a:r>
              <a:rPr lang="tr-TR" sz="2600" dirty="0"/>
              <a:t>Veri toplar ve çetele tablosu üzerinde kaydeder; nesne grafiği oluşturur. </a:t>
            </a:r>
            <a:r>
              <a:rPr lang="tr-TR" sz="2400" dirty="0"/>
              <a:t>	</a:t>
            </a:r>
          </a:p>
          <a:p>
            <a:pPr marL="36576" indent="0">
              <a:buNone/>
            </a:pPr>
            <a:endParaRPr lang="tr-TR" sz="2400" dirty="0"/>
          </a:p>
        </p:txBody>
      </p:sp>
      <p:sp>
        <p:nvSpPr>
          <p:cNvPr id="4" name="Bulut 3"/>
          <p:cNvSpPr/>
          <p:nvPr/>
        </p:nvSpPr>
        <p:spPr>
          <a:xfrm>
            <a:off x="6156176" y="5229200"/>
            <a:ext cx="2304256" cy="1440160"/>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Nesne veya varlıkları özelliklerine göre gruplar.</a:t>
            </a:r>
          </a:p>
        </p:txBody>
      </p:sp>
      <p:sp>
        <p:nvSpPr>
          <p:cNvPr id="5" name="Bulut 4"/>
          <p:cNvSpPr/>
          <p:nvPr/>
        </p:nvSpPr>
        <p:spPr>
          <a:xfrm>
            <a:off x="3419872" y="5007232"/>
            <a:ext cx="2736304" cy="1642304"/>
          </a:xfrm>
          <a:prstGeom prst="cloud">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Nesne/sembollerle </a:t>
            </a:r>
            <a:r>
              <a:rPr lang="tr-TR" dirty="0"/>
              <a:t>grafik hazırlar.</a:t>
            </a:r>
          </a:p>
        </p:txBody>
      </p:sp>
    </p:spTree>
    <p:extLst>
      <p:ext uri="{BB962C8B-B14F-4D97-AF65-F5344CB8AC3E}">
        <p14:creationId xmlns:p14="http://schemas.microsoft.com/office/powerpoint/2010/main" xmlns="" val="412446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548680"/>
            <a:ext cx="8496944" cy="720080"/>
          </a:xfrm>
        </p:spPr>
        <p:txBody>
          <a:bodyPr>
            <a:normAutofit fontScale="90000"/>
          </a:bodyPr>
          <a:lstStyle/>
          <a:p>
            <a:r>
              <a:rPr lang="tr-TR" dirty="0">
                <a:solidFill>
                  <a:srgbClr val="0070C0"/>
                </a:solidFill>
              </a:rPr>
              <a:t>Etkinlik Örneği </a:t>
            </a:r>
            <a:r>
              <a:rPr lang="tr-TR" dirty="0">
                <a:solidFill>
                  <a:schemeClr val="bg1">
                    <a:lumMod val="75000"/>
                  </a:schemeClr>
                </a:solidFill>
              </a:rPr>
              <a:t>(Saatimizi  Tanıyalım) </a:t>
            </a:r>
            <a:br>
              <a:rPr lang="tr-TR" dirty="0">
                <a:solidFill>
                  <a:schemeClr val="bg1">
                    <a:lumMod val="75000"/>
                  </a:schemeClr>
                </a:solidFill>
              </a:rPr>
            </a:br>
            <a:endParaRPr lang="tr-TR" dirty="0"/>
          </a:p>
        </p:txBody>
      </p:sp>
      <p:grpSp>
        <p:nvGrpSpPr>
          <p:cNvPr id="3074" name="Group 2"/>
          <p:cNvGrpSpPr>
            <a:grpSpLocks/>
          </p:cNvGrpSpPr>
          <p:nvPr/>
        </p:nvGrpSpPr>
        <p:grpSpPr bwMode="auto">
          <a:xfrm>
            <a:off x="1475656" y="1124744"/>
            <a:ext cx="6768752" cy="4719315"/>
            <a:chOff x="1923" y="6437"/>
            <a:chExt cx="8760" cy="6864"/>
          </a:xfrm>
        </p:grpSpPr>
        <p:sp>
          <p:nvSpPr>
            <p:cNvPr id="3075" name="Text Box 3"/>
            <p:cNvSpPr txBox="1">
              <a:spLocks noChangeArrowheads="1"/>
            </p:cNvSpPr>
            <p:nvPr/>
          </p:nvSpPr>
          <p:spPr bwMode="auto">
            <a:xfrm>
              <a:off x="3532" y="6941"/>
              <a:ext cx="5115" cy="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1100" b="0" i="0" u="none" strike="noStrike" cap="none" normalizeH="0" baseline="0" dirty="0">
                  <a:ln>
                    <a:noFill/>
                  </a:ln>
                  <a:solidFill>
                    <a:schemeClr val="tx1"/>
                  </a:solidFill>
                  <a:effectLst/>
                  <a:latin typeface="Arial" pitchFamily="34" charset="0"/>
                  <a:cs typeface="Arial" pitchFamily="34" charset="0"/>
                </a:rPr>
                <a:t> </a:t>
              </a:r>
              <a:r>
                <a:rPr kumimoji="0" lang="tr-TR" sz="2000" b="0" i="0" u="none" strike="noStrike" cap="none" normalizeH="0" baseline="0" dirty="0">
                  <a:ln>
                    <a:noFill/>
                  </a:ln>
                  <a:solidFill>
                    <a:schemeClr val="tx1"/>
                  </a:solidFill>
                  <a:effectLst/>
                  <a:cs typeface="Arial" pitchFamily="34" charset="0"/>
                </a:rPr>
                <a:t>Sabah saat 9’da kalkmıştır.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
          <p:nvSpPr>
            <p:cNvPr id="3076" name="Text Box 4"/>
            <p:cNvSpPr txBox="1">
              <a:spLocks noChangeArrowheads="1"/>
            </p:cNvSpPr>
            <p:nvPr/>
          </p:nvSpPr>
          <p:spPr bwMode="auto">
            <a:xfrm>
              <a:off x="3480" y="8183"/>
              <a:ext cx="5115" cy="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noProof="1">
                  <a:ln>
                    <a:noFill/>
                  </a:ln>
                  <a:solidFill>
                    <a:schemeClr val="tx1"/>
                  </a:solidFill>
                  <a:effectLst/>
                  <a:cs typeface="Arial" pitchFamily="34" charset="0"/>
                </a:rPr>
                <a:t>Saat ........... kahvaltı yapmıştır.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a:ln>
                  <a:noFill/>
                </a:ln>
                <a:solidFill>
                  <a:schemeClr val="tx1"/>
                </a:solidFill>
                <a:effectLst/>
                <a:latin typeface="Arial" pitchFamily="34" charset="0"/>
                <a:cs typeface="Arial" pitchFamily="34" charset="0"/>
              </a:endParaRPr>
            </a:p>
          </p:txBody>
        </p:sp>
        <p:sp>
          <p:nvSpPr>
            <p:cNvPr id="3077" name="Text Box 5"/>
            <p:cNvSpPr txBox="1">
              <a:spLocks noChangeArrowheads="1"/>
            </p:cNvSpPr>
            <p:nvPr/>
          </p:nvSpPr>
          <p:spPr bwMode="auto">
            <a:xfrm>
              <a:off x="3453" y="9516"/>
              <a:ext cx="7230" cy="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2000" b="0" i="0" u="none" strike="noStrike" cap="none" normalizeH="0" baseline="0" dirty="0">
                  <a:ln>
                    <a:noFill/>
                  </a:ln>
                  <a:solidFill>
                    <a:schemeClr val="tx1"/>
                  </a:solidFill>
                  <a:effectLst/>
                  <a:cs typeface="Arial" pitchFamily="34" charset="0"/>
                </a:rPr>
                <a:t>Kahvaltıdan sonra saat ............. başlayan çizgi filmi izledi.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grpSp>
          <p:nvGrpSpPr>
            <p:cNvPr id="3078" name="Group 6"/>
            <p:cNvGrpSpPr>
              <a:grpSpLocks/>
            </p:cNvGrpSpPr>
            <p:nvPr/>
          </p:nvGrpSpPr>
          <p:grpSpPr bwMode="auto">
            <a:xfrm>
              <a:off x="1923" y="6437"/>
              <a:ext cx="1291" cy="6864"/>
              <a:chOff x="1639" y="6082"/>
              <a:chExt cx="1291" cy="6864"/>
            </a:xfrm>
          </p:grpSpPr>
          <p:pic>
            <p:nvPicPr>
              <p:cNvPr id="3079" name="Picture 7"/>
              <p:cNvPicPr>
                <a:picLocks noChangeAspect="1" noChangeArrowheads="1"/>
              </p:cNvPicPr>
              <p:nvPr/>
            </p:nvPicPr>
            <p:blipFill>
              <a:blip r:embed="rId2" cstate="print"/>
              <a:srcRect/>
              <a:stretch>
                <a:fillRect/>
              </a:stretch>
            </p:blipFill>
            <p:spPr bwMode="auto">
              <a:xfrm>
                <a:off x="1692" y="10152"/>
                <a:ext cx="1165" cy="1324"/>
              </a:xfrm>
              <a:prstGeom prst="rect">
                <a:avLst/>
              </a:prstGeom>
              <a:noFill/>
              <a:ln w="9525">
                <a:noFill/>
                <a:miter lim="800000"/>
                <a:headEnd/>
                <a:tailEnd/>
              </a:ln>
            </p:spPr>
          </p:pic>
          <p:sp>
            <p:nvSpPr>
              <p:cNvPr id="3080" name="Line 8"/>
              <p:cNvSpPr>
                <a:spLocks noChangeShapeType="1"/>
              </p:cNvSpPr>
              <p:nvPr/>
            </p:nvSpPr>
            <p:spPr bwMode="auto">
              <a:xfrm flipH="1" flipV="1">
                <a:off x="2316" y="10514"/>
                <a:ext cx="0" cy="302"/>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pic>
            <p:nvPicPr>
              <p:cNvPr id="3081" name="Picture 9"/>
              <p:cNvPicPr>
                <a:picLocks noChangeAspect="1" noChangeArrowheads="1"/>
              </p:cNvPicPr>
              <p:nvPr/>
            </p:nvPicPr>
            <p:blipFill>
              <a:blip r:embed="rId2" cstate="print"/>
              <a:srcRect/>
              <a:stretch>
                <a:fillRect/>
              </a:stretch>
            </p:blipFill>
            <p:spPr bwMode="auto">
              <a:xfrm>
                <a:off x="1809" y="6082"/>
                <a:ext cx="1114" cy="1303"/>
              </a:xfrm>
              <a:prstGeom prst="rect">
                <a:avLst/>
              </a:prstGeom>
              <a:noFill/>
              <a:ln w="9525">
                <a:noFill/>
                <a:miter lim="800000"/>
                <a:headEnd/>
                <a:tailEnd/>
              </a:ln>
            </p:spPr>
          </p:pic>
          <p:sp>
            <p:nvSpPr>
              <p:cNvPr id="3082" name="Line 10"/>
              <p:cNvSpPr>
                <a:spLocks noChangeShapeType="1"/>
              </p:cNvSpPr>
              <p:nvPr/>
            </p:nvSpPr>
            <p:spPr bwMode="auto">
              <a:xfrm flipH="1" flipV="1">
                <a:off x="2153" y="6771"/>
                <a:ext cx="244" cy="7"/>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sp>
            <p:nvSpPr>
              <p:cNvPr id="3083" name="Line 11"/>
              <p:cNvSpPr>
                <a:spLocks noChangeShapeType="1"/>
              </p:cNvSpPr>
              <p:nvPr/>
            </p:nvSpPr>
            <p:spPr bwMode="auto">
              <a:xfrm flipH="1" flipV="1">
                <a:off x="2402" y="6467"/>
                <a:ext cx="0" cy="298"/>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pic>
            <p:nvPicPr>
              <p:cNvPr id="3084" name="Picture 12"/>
              <p:cNvPicPr>
                <a:picLocks noChangeAspect="1" noChangeArrowheads="1"/>
              </p:cNvPicPr>
              <p:nvPr/>
            </p:nvPicPr>
            <p:blipFill>
              <a:blip r:embed="rId2" cstate="print"/>
              <a:srcRect/>
              <a:stretch>
                <a:fillRect/>
              </a:stretch>
            </p:blipFill>
            <p:spPr bwMode="auto">
              <a:xfrm>
                <a:off x="1765" y="7450"/>
                <a:ext cx="1162" cy="1319"/>
              </a:xfrm>
              <a:prstGeom prst="rect">
                <a:avLst/>
              </a:prstGeom>
              <a:noFill/>
              <a:ln w="9525">
                <a:noFill/>
                <a:miter lim="800000"/>
                <a:headEnd/>
                <a:tailEnd/>
              </a:ln>
            </p:spPr>
          </p:pic>
          <p:sp>
            <p:nvSpPr>
              <p:cNvPr id="3085" name="Line 13"/>
              <p:cNvSpPr>
                <a:spLocks noChangeShapeType="1"/>
              </p:cNvSpPr>
              <p:nvPr/>
            </p:nvSpPr>
            <p:spPr bwMode="auto">
              <a:xfrm rot="22287195" flipH="1" flipV="1">
                <a:off x="2139" y="8048"/>
                <a:ext cx="261" cy="80"/>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sp>
            <p:nvSpPr>
              <p:cNvPr id="3086" name="Line 14"/>
              <p:cNvSpPr>
                <a:spLocks noChangeShapeType="1"/>
              </p:cNvSpPr>
              <p:nvPr/>
            </p:nvSpPr>
            <p:spPr bwMode="auto">
              <a:xfrm rot="10824938">
                <a:off x="2382" y="7822"/>
                <a:ext cx="7" cy="328"/>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pic>
            <p:nvPicPr>
              <p:cNvPr id="3087" name="Picture 15"/>
              <p:cNvPicPr>
                <a:picLocks noChangeAspect="1" noChangeArrowheads="1"/>
              </p:cNvPicPr>
              <p:nvPr/>
            </p:nvPicPr>
            <p:blipFill>
              <a:blip r:embed="rId2" cstate="print"/>
              <a:srcRect/>
              <a:stretch>
                <a:fillRect/>
              </a:stretch>
            </p:blipFill>
            <p:spPr bwMode="auto">
              <a:xfrm>
                <a:off x="1772" y="8802"/>
                <a:ext cx="1158" cy="1315"/>
              </a:xfrm>
              <a:prstGeom prst="rect">
                <a:avLst/>
              </a:prstGeom>
              <a:noFill/>
              <a:ln w="9525">
                <a:noFill/>
                <a:miter lim="800000"/>
                <a:headEnd/>
                <a:tailEnd/>
              </a:ln>
            </p:spPr>
          </p:pic>
          <p:sp>
            <p:nvSpPr>
              <p:cNvPr id="3088" name="Line 16"/>
              <p:cNvSpPr>
                <a:spLocks noChangeShapeType="1"/>
              </p:cNvSpPr>
              <p:nvPr/>
            </p:nvSpPr>
            <p:spPr bwMode="auto">
              <a:xfrm rot="-29775033">
                <a:off x="2188" y="9386"/>
                <a:ext cx="261" cy="40"/>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sp>
            <p:nvSpPr>
              <p:cNvPr id="3089" name="Line 17"/>
              <p:cNvSpPr>
                <a:spLocks noChangeShapeType="1"/>
              </p:cNvSpPr>
              <p:nvPr/>
            </p:nvSpPr>
            <p:spPr bwMode="auto">
              <a:xfrm flipV="1">
                <a:off x="2391" y="9183"/>
                <a:ext cx="7" cy="323"/>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sp>
            <p:nvSpPr>
              <p:cNvPr id="3090" name="Line 18"/>
              <p:cNvSpPr>
                <a:spLocks noChangeShapeType="1"/>
              </p:cNvSpPr>
              <p:nvPr/>
            </p:nvSpPr>
            <p:spPr bwMode="auto">
              <a:xfrm rot="5400000" flipH="1" flipV="1">
                <a:off x="2191" y="10729"/>
                <a:ext cx="254" cy="7"/>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pic>
            <p:nvPicPr>
              <p:cNvPr id="3091" name="Picture 19"/>
              <p:cNvPicPr>
                <a:picLocks noChangeAspect="1" noChangeArrowheads="1"/>
              </p:cNvPicPr>
              <p:nvPr/>
            </p:nvPicPr>
            <p:blipFill>
              <a:blip r:embed="rId2" cstate="print"/>
              <a:srcRect/>
              <a:stretch>
                <a:fillRect/>
              </a:stretch>
            </p:blipFill>
            <p:spPr bwMode="auto">
              <a:xfrm>
                <a:off x="1639" y="11580"/>
                <a:ext cx="1194" cy="1366"/>
              </a:xfrm>
              <a:prstGeom prst="rect">
                <a:avLst/>
              </a:prstGeom>
              <a:noFill/>
              <a:ln w="9525">
                <a:noFill/>
                <a:miter lim="800000"/>
                <a:headEnd/>
                <a:tailEnd/>
              </a:ln>
            </p:spPr>
          </p:pic>
          <p:sp>
            <p:nvSpPr>
              <p:cNvPr id="3092" name="Line 20"/>
              <p:cNvSpPr>
                <a:spLocks noChangeShapeType="1"/>
              </p:cNvSpPr>
              <p:nvPr/>
            </p:nvSpPr>
            <p:spPr bwMode="auto">
              <a:xfrm rot="19533917" flipV="1">
                <a:off x="2229" y="12154"/>
                <a:ext cx="246" cy="88"/>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sp>
            <p:nvSpPr>
              <p:cNvPr id="3093" name="Line 21"/>
              <p:cNvSpPr>
                <a:spLocks noChangeShapeType="1"/>
              </p:cNvSpPr>
              <p:nvPr/>
            </p:nvSpPr>
            <p:spPr bwMode="auto">
              <a:xfrm flipH="1" flipV="1">
                <a:off x="2268" y="11960"/>
                <a:ext cx="7" cy="349"/>
              </a:xfrm>
              <a:prstGeom prst="line">
                <a:avLst/>
              </a:prstGeom>
              <a:noFill/>
              <a:ln w="12700">
                <a:solidFill>
                  <a:srgbClr val="000000"/>
                </a:solidFill>
                <a:round/>
                <a:headEnd/>
                <a:tailEnd type="triangle" w="sm" len="sm"/>
              </a:ln>
            </p:spPr>
            <p:txBody>
              <a:bodyPr vert="horz" wrap="square" lIns="91440" tIns="45720" rIns="91440" bIns="45720" numCol="1" anchor="t" anchorCtr="0" compatLnSpc="1">
                <a:prstTxWarp prst="textNoShape">
                  <a:avLst/>
                </a:prstTxWarp>
              </a:bodyPr>
              <a:lstStyle/>
              <a:p>
                <a:endParaRPr lang="tr-TR"/>
              </a:p>
            </p:txBody>
          </p:sp>
        </p:grpSp>
        <p:sp>
          <p:nvSpPr>
            <p:cNvPr id="3094" name="Text Box 22"/>
            <p:cNvSpPr txBox="1">
              <a:spLocks noChangeArrowheads="1"/>
            </p:cNvSpPr>
            <p:nvPr/>
          </p:nvSpPr>
          <p:spPr bwMode="auto">
            <a:xfrm>
              <a:off x="3395" y="12416"/>
              <a:ext cx="5695" cy="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2000" b="0" i="0" u="none" strike="noStrike" cap="none" normalizeH="0" baseline="0" dirty="0">
                  <a:ln>
                    <a:noFill/>
                  </a:ln>
                  <a:solidFill>
                    <a:schemeClr val="tx1"/>
                  </a:solidFill>
                  <a:effectLst/>
                  <a:cs typeface="Arial" pitchFamily="34" charset="0"/>
                </a:rPr>
                <a:t>Annesi saat ............. öğle yemeği için seslendi.</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sp>
          <p:nvSpPr>
            <p:cNvPr id="3095" name="Text Box 23"/>
            <p:cNvSpPr txBox="1">
              <a:spLocks noChangeArrowheads="1"/>
            </p:cNvSpPr>
            <p:nvPr/>
          </p:nvSpPr>
          <p:spPr bwMode="auto">
            <a:xfrm>
              <a:off x="3388" y="10836"/>
              <a:ext cx="7230" cy="5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2000" b="0" i="0" u="none" strike="noStrike" cap="none" normalizeH="0" baseline="0" dirty="0">
                  <a:ln>
                    <a:noFill/>
                  </a:ln>
                  <a:solidFill>
                    <a:schemeClr val="tx1"/>
                  </a:solidFill>
                  <a:effectLst/>
                  <a:cs typeface="Arial" pitchFamily="34" charset="0"/>
                </a:rPr>
                <a:t>Öğle yemeğinden önce saat ............... ders çalışmaya başladı.</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dirty="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980728"/>
            <a:ext cx="8676456" cy="724942"/>
          </a:xfrm>
        </p:spPr>
        <p:txBody>
          <a:bodyPr>
            <a:normAutofit fontScale="90000"/>
          </a:bodyPr>
          <a:lstStyle/>
          <a:p>
            <a:r>
              <a:rPr lang="tr-TR" dirty="0">
                <a:solidFill>
                  <a:srgbClr val="0070C0"/>
                </a:solidFill>
              </a:rPr>
              <a:t>Etkinlik Örneği </a:t>
            </a:r>
            <a:r>
              <a:rPr lang="tr-TR" dirty="0">
                <a:solidFill>
                  <a:schemeClr val="bg1">
                    <a:lumMod val="75000"/>
                  </a:schemeClr>
                </a:solidFill>
              </a:rPr>
              <a:t>(Saatimizi  Tanıyalım) </a:t>
            </a:r>
            <a:br>
              <a:rPr lang="tr-TR" dirty="0">
                <a:solidFill>
                  <a:schemeClr val="bg1">
                    <a:lumMod val="75000"/>
                  </a:schemeClr>
                </a:solidFill>
              </a:rPr>
            </a:br>
            <a:endParaRPr lang="tr-TR" dirty="0">
              <a:solidFill>
                <a:srgbClr val="0070C0"/>
              </a:solidFill>
            </a:endParaRPr>
          </a:p>
        </p:txBody>
      </p:sp>
      <p:sp>
        <p:nvSpPr>
          <p:cNvPr id="3" name="2 İçerik Yer Tutucusu"/>
          <p:cNvSpPr>
            <a:spLocks noGrp="1"/>
          </p:cNvSpPr>
          <p:nvPr>
            <p:ph idx="1"/>
          </p:nvPr>
        </p:nvSpPr>
        <p:spPr>
          <a:xfrm>
            <a:off x="457200" y="1412776"/>
            <a:ext cx="8435280" cy="4713387"/>
          </a:xfrm>
        </p:spPr>
        <p:txBody>
          <a:bodyPr>
            <a:normAutofit/>
          </a:bodyPr>
          <a:lstStyle/>
          <a:p>
            <a:pPr>
              <a:buNone/>
            </a:pPr>
            <a:endParaRPr lang="tr-TR" b="1" dirty="0"/>
          </a:p>
          <a:p>
            <a:pPr>
              <a:buNone/>
            </a:pPr>
            <a:r>
              <a:rPr lang="tr-TR" b="1" dirty="0"/>
              <a:t>ÖĞRENME ALANI	: </a:t>
            </a:r>
            <a:r>
              <a:rPr lang="tr-TR" dirty="0"/>
              <a:t>Ölçme </a:t>
            </a:r>
          </a:p>
          <a:p>
            <a:pPr>
              <a:buNone/>
            </a:pPr>
            <a:r>
              <a:rPr lang="tr-TR" b="1" dirty="0"/>
              <a:t>ALT ÖĞR. ALANI	: </a:t>
            </a:r>
            <a:r>
              <a:rPr lang="tr-TR" dirty="0"/>
              <a:t>Zamanı Ölçme </a:t>
            </a:r>
          </a:p>
          <a:p>
            <a:pPr>
              <a:buNone/>
            </a:pPr>
            <a:r>
              <a:rPr lang="tr-TR" b="1" dirty="0"/>
              <a:t>BECERİLER	: </a:t>
            </a:r>
            <a:r>
              <a:rPr lang="tr-TR" dirty="0"/>
              <a:t>Akıl yürütme, ilişkilendirme, iletişim</a:t>
            </a:r>
          </a:p>
          <a:p>
            <a:pPr>
              <a:buNone/>
            </a:pPr>
            <a:r>
              <a:rPr lang="tr-TR" b="1" dirty="0"/>
              <a:t>KAZANIMLAR	: </a:t>
            </a:r>
            <a:r>
              <a:rPr lang="tr-TR" dirty="0"/>
              <a:t>Tam ve yarım saatleri okur. </a:t>
            </a:r>
          </a:p>
          <a:p>
            <a:pPr>
              <a:buNone/>
            </a:pPr>
            <a:r>
              <a:rPr lang="tr-TR" b="1" dirty="0"/>
              <a:t>ARAÇ-GEREÇLER	: </a:t>
            </a:r>
            <a:r>
              <a:rPr lang="tr-TR" dirty="0"/>
              <a:t>Saat modeli, çalışma kâğıdı</a:t>
            </a:r>
          </a:p>
          <a:p>
            <a:pPr>
              <a:buNone/>
            </a:pPr>
            <a:r>
              <a:rPr lang="tr-TR" dirty="0"/>
              <a:t> </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800" dirty="0">
                <a:solidFill>
                  <a:srgbClr val="0070C0"/>
                </a:solidFill>
              </a:rPr>
              <a:t>Her Çocuk Matematiği Öğrenebilir.</a:t>
            </a:r>
            <a:endParaRPr lang="tr-TR" dirty="0">
              <a:solidFill>
                <a:srgbClr val="0070C0"/>
              </a:solidFill>
            </a:endParaRPr>
          </a:p>
        </p:txBody>
      </p:sp>
      <p:sp>
        <p:nvSpPr>
          <p:cNvPr id="3" name="2 İçerik Yer Tutucusu"/>
          <p:cNvSpPr>
            <a:spLocks noGrp="1"/>
          </p:cNvSpPr>
          <p:nvPr>
            <p:ph sz="quarter" idx="2"/>
          </p:nvPr>
        </p:nvSpPr>
        <p:spPr>
          <a:xfrm>
            <a:off x="457200" y="3573016"/>
            <a:ext cx="4040188" cy="3024336"/>
          </a:xfrm>
        </p:spPr>
        <p:txBody>
          <a:bodyPr>
            <a:normAutofit/>
          </a:bodyPr>
          <a:lstStyle/>
          <a:p>
            <a:endParaRPr lang="tr-TR" dirty="0"/>
          </a:p>
          <a:p>
            <a:endParaRPr lang="tr-TR" dirty="0"/>
          </a:p>
        </p:txBody>
      </p:sp>
      <p:pic>
        <p:nvPicPr>
          <p:cNvPr id="7" name="6 Resim" descr="CAUYO2IBCACVUGHECA78Z9KOCATLZW4KCAWRJCD0CA66O019CAG5HOISCAYSLBZ6CA9OCUJZCAPJMYB0CAFHBUFOCAY9PNO9CAGYYHO4CA0EZ5U6CAA2VTLTCAO4DLN1CAI0Z47ZCAJ65V86CA7DFL2K.jpg"/>
          <p:cNvPicPr>
            <a:picLocks noChangeAspect="1"/>
          </p:cNvPicPr>
          <p:nvPr/>
        </p:nvPicPr>
        <p:blipFill>
          <a:blip r:embed="rId2" cstate="print"/>
          <a:stretch>
            <a:fillRect/>
          </a:stretch>
        </p:blipFill>
        <p:spPr>
          <a:xfrm>
            <a:off x="1325166" y="2852936"/>
            <a:ext cx="2304256" cy="2448272"/>
          </a:xfrm>
          <a:prstGeom prst="rect">
            <a:avLst/>
          </a:prstGeom>
        </p:spPr>
      </p:pic>
      <p:pic>
        <p:nvPicPr>
          <p:cNvPr id="29698" name="Picture 2" descr="http://m.friendfeed-media.com/d56a69e5f450079d4634bfca8a432844c79510fe"/>
          <p:cNvPicPr>
            <a:picLocks noChangeAspect="1" noChangeArrowheads="1"/>
          </p:cNvPicPr>
          <p:nvPr/>
        </p:nvPicPr>
        <p:blipFill>
          <a:blip r:embed="rId3" cstate="print"/>
          <a:srcRect/>
          <a:stretch>
            <a:fillRect/>
          </a:stretch>
        </p:blipFill>
        <p:spPr bwMode="auto">
          <a:xfrm>
            <a:off x="5148064" y="2852936"/>
            <a:ext cx="2383259" cy="25922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Kavram Öğretimi</a:t>
            </a:r>
          </a:p>
        </p:txBody>
      </p:sp>
      <p:sp>
        <p:nvSpPr>
          <p:cNvPr id="3" name="İçerik Yer Tutucusu 2"/>
          <p:cNvSpPr>
            <a:spLocks noGrp="1"/>
          </p:cNvSpPr>
          <p:nvPr>
            <p:ph idx="1"/>
          </p:nvPr>
        </p:nvSpPr>
        <p:spPr/>
        <p:txBody>
          <a:bodyPr/>
          <a:lstStyle/>
          <a:p>
            <a:pPr marL="36576" indent="0">
              <a:buNone/>
            </a:pPr>
            <a:r>
              <a:rPr lang="tr-TR" dirty="0"/>
              <a:t>           </a:t>
            </a:r>
          </a:p>
          <a:p>
            <a:endParaRPr lang="tr-TR" dirty="0"/>
          </a:p>
          <a:p>
            <a:pPr marL="36576" indent="0">
              <a:buNone/>
            </a:pPr>
            <a:r>
              <a:rPr lang="tr-TR" dirty="0"/>
              <a:t>                 </a:t>
            </a:r>
          </a:p>
        </p:txBody>
      </p:sp>
      <p:sp>
        <p:nvSpPr>
          <p:cNvPr id="4" name="Oval 3"/>
          <p:cNvSpPr/>
          <p:nvPr/>
        </p:nvSpPr>
        <p:spPr>
          <a:xfrm>
            <a:off x="1786636" y="1386999"/>
            <a:ext cx="5197152" cy="1008112"/>
          </a:xfrm>
          <a:prstGeom prst="ellipse">
            <a:avLst/>
          </a:prstGeom>
          <a:solidFill>
            <a:schemeClr val="bg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Kavramı Besleyen Kavramlar</a:t>
            </a:r>
          </a:p>
        </p:txBody>
      </p:sp>
      <p:sp>
        <p:nvSpPr>
          <p:cNvPr id="5" name="İçerik Yer Tutucusu 2"/>
          <p:cNvSpPr txBox="1">
            <a:spLocks/>
          </p:cNvSpPr>
          <p:nvPr/>
        </p:nvSpPr>
        <p:spPr>
          <a:xfrm>
            <a:off x="609600" y="1752600"/>
            <a:ext cx="7467600" cy="4525963"/>
          </a:xfrm>
          <a:prstGeom prst="rect">
            <a:avLst/>
          </a:prstGeom>
        </p:spPr>
        <p:txBody>
          <a:bodyPr vert="horz">
            <a:normAutofit/>
          </a:bodyPr>
          <a:lst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a:lstStyle>
          <a:p>
            <a:pPr marL="36576" indent="0">
              <a:buFont typeface="Wingdings 2"/>
              <a:buNone/>
            </a:pPr>
            <a:r>
              <a:rPr lang="tr-TR" dirty="0"/>
              <a:t>           </a:t>
            </a:r>
          </a:p>
          <a:p>
            <a:endParaRPr lang="tr-TR" dirty="0"/>
          </a:p>
          <a:p>
            <a:pPr marL="36576" indent="0">
              <a:buFont typeface="Wingdings 2"/>
              <a:buNone/>
            </a:pPr>
            <a:r>
              <a:rPr lang="tr-TR" dirty="0"/>
              <a:t>                 </a:t>
            </a:r>
          </a:p>
        </p:txBody>
      </p:sp>
      <p:sp>
        <p:nvSpPr>
          <p:cNvPr id="6" name="Oval 5"/>
          <p:cNvSpPr/>
          <p:nvPr/>
        </p:nvSpPr>
        <p:spPr>
          <a:xfrm>
            <a:off x="1783972" y="5765924"/>
            <a:ext cx="5629200" cy="1008112"/>
          </a:xfrm>
          <a:prstGeom prst="ellipse">
            <a:avLst/>
          </a:prstGeom>
          <a:solidFill>
            <a:schemeClr val="bg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Kavramla Beslenen Kavramlar</a:t>
            </a:r>
          </a:p>
        </p:txBody>
      </p:sp>
      <p:sp>
        <p:nvSpPr>
          <p:cNvPr id="7" name="Oval 6"/>
          <p:cNvSpPr/>
          <p:nvPr/>
        </p:nvSpPr>
        <p:spPr>
          <a:xfrm>
            <a:off x="2470712" y="3376710"/>
            <a:ext cx="3829000" cy="1520925"/>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a:t>Matematiksel kavram</a:t>
            </a:r>
          </a:p>
          <a:p>
            <a:pPr algn="ctr"/>
            <a:endParaRPr lang="tr-TR" dirty="0"/>
          </a:p>
        </p:txBody>
      </p:sp>
      <p:sp>
        <p:nvSpPr>
          <p:cNvPr id="10" name="Ok: Aşağı 9"/>
          <p:cNvSpPr/>
          <p:nvPr/>
        </p:nvSpPr>
        <p:spPr>
          <a:xfrm>
            <a:off x="4088228" y="2562592"/>
            <a:ext cx="510344" cy="63155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k: Aşağı 10"/>
          <p:cNvSpPr/>
          <p:nvPr/>
        </p:nvSpPr>
        <p:spPr>
          <a:xfrm>
            <a:off x="4130040" y="5033345"/>
            <a:ext cx="510344" cy="631557"/>
          </a:xfrm>
          <a:prstGeom prst="down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2320627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solidFill>
                  <a:srgbClr val="0070C0"/>
                </a:solidFill>
              </a:rPr>
              <a:t>Öğrenme Alanları</a:t>
            </a:r>
          </a:p>
        </p:txBody>
      </p:sp>
      <p:sp>
        <p:nvSpPr>
          <p:cNvPr id="3" name="2 İçerik Yer Tutucusu"/>
          <p:cNvSpPr>
            <a:spLocks noGrp="1"/>
          </p:cNvSpPr>
          <p:nvPr>
            <p:ph idx="1"/>
          </p:nvPr>
        </p:nvSpPr>
        <p:spPr>
          <a:xfrm>
            <a:off x="395536" y="1988840"/>
            <a:ext cx="7467600" cy="4425355"/>
          </a:xfrm>
        </p:spPr>
        <p:txBody>
          <a:bodyPr/>
          <a:lstStyle/>
          <a:p>
            <a:r>
              <a:rPr lang="tr-TR" dirty="0"/>
              <a:t>Sayılar ve İşlemler</a:t>
            </a:r>
          </a:p>
          <a:p>
            <a:r>
              <a:rPr lang="tr-TR" dirty="0"/>
              <a:t>Geometri</a:t>
            </a:r>
          </a:p>
          <a:p>
            <a:r>
              <a:rPr lang="tr-TR" dirty="0"/>
              <a:t>Ölçme</a:t>
            </a:r>
          </a:p>
          <a:p>
            <a:r>
              <a:rPr lang="tr-TR" dirty="0" smtClean="0"/>
              <a:t>Veri İşleme</a:t>
            </a:r>
            <a:endParaRPr lang="tr-TR" dirty="0"/>
          </a:p>
          <a:p>
            <a:pPr>
              <a:buNone/>
            </a:pPr>
            <a:endParaRPr lang="tr-TR" dirty="0"/>
          </a:p>
        </p:txBody>
      </p:sp>
      <p:pic>
        <p:nvPicPr>
          <p:cNvPr id="43010" name="Picture 2" descr="http://ts2.mm.bing.net/images/thumbnail.aspx?q=1622386022149&amp;id=e8a100117487617d5dafe9381f9efe2d"/>
          <p:cNvPicPr>
            <a:picLocks noChangeAspect="1" noChangeArrowheads="1"/>
          </p:cNvPicPr>
          <p:nvPr/>
        </p:nvPicPr>
        <p:blipFill>
          <a:blip r:embed="rId2" cstate="print"/>
          <a:srcRect/>
          <a:stretch>
            <a:fillRect/>
          </a:stretch>
        </p:blipFill>
        <p:spPr bwMode="auto">
          <a:xfrm>
            <a:off x="5724128" y="1268760"/>
            <a:ext cx="2520280" cy="2724629"/>
          </a:xfrm>
          <a:prstGeom prst="rect">
            <a:avLst/>
          </a:prstGeom>
          <a:noFill/>
        </p:spPr>
      </p:pic>
      <p:pic>
        <p:nvPicPr>
          <p:cNvPr id="43016" name="Picture 8" descr="http://ts3.mm.bing.net/images/thumbnail.aspx?q=1645218837154&amp;id=54a61929c0eb5ccff1dcc0f73cdd01c8"/>
          <p:cNvPicPr>
            <a:picLocks noChangeAspect="1" noChangeArrowheads="1"/>
          </p:cNvPicPr>
          <p:nvPr/>
        </p:nvPicPr>
        <p:blipFill>
          <a:blip r:embed="rId3" cstate="print"/>
          <a:srcRect/>
          <a:stretch>
            <a:fillRect/>
          </a:stretch>
        </p:blipFill>
        <p:spPr bwMode="auto">
          <a:xfrm>
            <a:off x="4067944" y="2636912"/>
            <a:ext cx="1390650" cy="1524001"/>
          </a:xfrm>
          <a:prstGeom prst="rect">
            <a:avLst/>
          </a:prstGeom>
          <a:noFill/>
        </p:spPr>
      </p:pic>
      <p:pic>
        <p:nvPicPr>
          <p:cNvPr id="43018" name="Picture 10" descr="http://ts4.mm.bing.net/images/thumbnail.aspx?q=1621889712523&amp;id=0c4ea8c352d5b51fff07eb38f7a5811c"/>
          <p:cNvPicPr>
            <a:picLocks noChangeAspect="1" noChangeArrowheads="1"/>
          </p:cNvPicPr>
          <p:nvPr/>
        </p:nvPicPr>
        <p:blipFill>
          <a:blip r:embed="rId4" cstate="print"/>
          <a:srcRect/>
          <a:stretch>
            <a:fillRect/>
          </a:stretch>
        </p:blipFill>
        <p:spPr bwMode="auto">
          <a:xfrm rot="20731339">
            <a:off x="4472511" y="4468164"/>
            <a:ext cx="2160240" cy="1536949"/>
          </a:xfrm>
          <a:prstGeom prst="rect">
            <a:avLst/>
          </a:prstGeom>
          <a:noFill/>
        </p:spPr>
      </p:pic>
      <p:pic>
        <p:nvPicPr>
          <p:cNvPr id="43020" name="Picture 12" descr="http://ts4.mm.bing.net/images/thumbnail.aspx?q=1629996455143&amp;id=a4eb3ea653faca7661fb45975e757695"/>
          <p:cNvPicPr>
            <a:picLocks noChangeAspect="1" noChangeArrowheads="1"/>
          </p:cNvPicPr>
          <p:nvPr/>
        </p:nvPicPr>
        <p:blipFill>
          <a:blip r:embed="rId5" cstate="print"/>
          <a:srcRect/>
          <a:stretch>
            <a:fillRect/>
          </a:stretch>
        </p:blipFill>
        <p:spPr bwMode="auto">
          <a:xfrm rot="21218484">
            <a:off x="1372877" y="4046302"/>
            <a:ext cx="2448272" cy="2448273"/>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332656"/>
            <a:ext cx="7467600" cy="720080"/>
          </a:xfrm>
        </p:spPr>
        <p:txBody>
          <a:bodyPr>
            <a:normAutofit fontScale="90000"/>
          </a:bodyPr>
          <a:lstStyle/>
          <a:p>
            <a:pPr algn="ctr"/>
            <a:r>
              <a:rPr lang="tr-TR" dirty="0">
                <a:solidFill>
                  <a:srgbClr val="0070C0"/>
                </a:solidFill>
              </a:rPr>
              <a:t>1. Sınıf Alt Öğrenme Alanları</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xmlns="" val="3322976576"/>
              </p:ext>
            </p:extLst>
          </p:nvPr>
        </p:nvGraphicFramePr>
        <p:xfrm>
          <a:off x="683568" y="1268760"/>
          <a:ext cx="7632848" cy="5183162"/>
        </p:xfrm>
        <a:graphic>
          <a:graphicData uri="http://schemas.openxmlformats.org/drawingml/2006/table">
            <a:tbl>
              <a:tblPr firstRow="1" bandRow="1">
                <a:tableStyleId>{5C22544A-7EE6-4342-B048-85BDC9FD1C3A}</a:tableStyleId>
              </a:tblPr>
              <a:tblGrid>
                <a:gridCol w="2627702">
                  <a:extLst>
                    <a:ext uri="{9D8B030D-6E8A-4147-A177-3AD203B41FA5}">
                      <a16:colId xmlns="" xmlns:a16="http://schemas.microsoft.com/office/drawing/2014/main" val="20000"/>
                    </a:ext>
                  </a:extLst>
                </a:gridCol>
                <a:gridCol w="5005146">
                  <a:extLst>
                    <a:ext uri="{9D8B030D-6E8A-4147-A177-3AD203B41FA5}">
                      <a16:colId xmlns="" xmlns:a16="http://schemas.microsoft.com/office/drawing/2014/main" val="20001"/>
                    </a:ext>
                  </a:extLst>
                </a:gridCol>
              </a:tblGrid>
              <a:tr h="376213">
                <a:tc rowSpan="2">
                  <a:txBody>
                    <a:bodyPr/>
                    <a:lstStyle/>
                    <a:p>
                      <a:pPr algn="ctr"/>
                      <a:r>
                        <a:rPr lang="tr-TR" b="1" dirty="0">
                          <a:solidFill>
                            <a:schemeClr val="tx1"/>
                          </a:solidFill>
                        </a:rPr>
                        <a:t> ÖĞRENME ALANLARI</a:t>
                      </a:r>
                    </a:p>
                  </a:txBody>
                  <a:tcPr anchor="ctr">
                    <a:solidFill>
                      <a:schemeClr val="bg1">
                        <a:lumMod val="75000"/>
                      </a:schemeClr>
                    </a:solidFill>
                  </a:tcPr>
                </a:tc>
                <a:tc>
                  <a:txBody>
                    <a:bodyPr/>
                    <a:lstStyle/>
                    <a:p>
                      <a:pPr algn="ctr"/>
                      <a:r>
                        <a:rPr lang="tr-TR" dirty="0">
                          <a:solidFill>
                            <a:schemeClr val="tx1"/>
                          </a:solidFill>
                        </a:rPr>
                        <a:t>1. SINIF</a:t>
                      </a:r>
                    </a:p>
                  </a:txBody>
                  <a:tcPr anchor="ctr">
                    <a:solidFill>
                      <a:schemeClr val="bg1">
                        <a:lumMod val="75000"/>
                      </a:schemeClr>
                    </a:solidFill>
                  </a:tcPr>
                </a:tc>
                <a:extLst>
                  <a:ext uri="{0D108BD9-81ED-4DB2-BD59-A6C34878D82A}">
                    <a16:rowId xmlns="" xmlns:a16="http://schemas.microsoft.com/office/drawing/2014/main" val="10000"/>
                  </a:ext>
                </a:extLst>
              </a:tr>
              <a:tr h="446085">
                <a:tc vMerge="1">
                  <a:txBody>
                    <a:bodyPr/>
                    <a:lstStyle/>
                    <a:p>
                      <a:pPr algn="l"/>
                      <a:endParaRPr lang="tr-TR" b="1" dirty="0">
                        <a:solidFill>
                          <a:schemeClr val="tx1"/>
                        </a:solidFill>
                      </a:endParaRPr>
                    </a:p>
                  </a:txBody>
                  <a:tcPr anchor="ctr">
                    <a:solidFill>
                      <a:schemeClr val="bg1">
                        <a:lumMod val="75000"/>
                      </a:schemeClr>
                    </a:solidFill>
                  </a:tcPr>
                </a:tc>
                <a:tc>
                  <a:txBody>
                    <a:bodyPr/>
                    <a:lstStyle/>
                    <a:p>
                      <a:pPr algn="ctr"/>
                      <a:r>
                        <a:rPr lang="tr-TR" b="1" dirty="0">
                          <a:solidFill>
                            <a:schemeClr val="tx1"/>
                          </a:solidFill>
                        </a:rPr>
                        <a:t>ALT ÖĞRENME ALANLARI</a:t>
                      </a:r>
                    </a:p>
                  </a:txBody>
                  <a:tcPr anchor="ctr">
                    <a:solidFill>
                      <a:schemeClr val="bg1">
                        <a:lumMod val="75000"/>
                      </a:schemeClr>
                    </a:solidFill>
                  </a:tcPr>
                </a:tc>
                <a:extLst>
                  <a:ext uri="{0D108BD9-81ED-4DB2-BD59-A6C34878D82A}">
                    <a16:rowId xmlns="" xmlns:a16="http://schemas.microsoft.com/office/drawing/2014/main" val="10001"/>
                  </a:ext>
                </a:extLst>
              </a:tr>
              <a:tr h="1504853">
                <a:tc>
                  <a:txBody>
                    <a:bodyPr/>
                    <a:lstStyle/>
                    <a:p>
                      <a:pPr algn="l"/>
                      <a:r>
                        <a:rPr lang="tr-TR" b="1" dirty="0">
                          <a:solidFill>
                            <a:schemeClr val="tx1"/>
                          </a:solidFill>
                        </a:rPr>
                        <a:t>SAYILAR VE</a:t>
                      </a:r>
                      <a:r>
                        <a:rPr lang="tr-TR" b="1" baseline="0" dirty="0">
                          <a:solidFill>
                            <a:schemeClr val="tx1"/>
                          </a:solidFill>
                        </a:rPr>
                        <a:t> İŞLEMLER</a:t>
                      </a:r>
                      <a:endParaRPr lang="tr-TR" b="1" dirty="0">
                        <a:solidFill>
                          <a:schemeClr val="tx1"/>
                        </a:solidFill>
                      </a:endParaRPr>
                    </a:p>
                  </a:txBody>
                  <a:tcPr anchor="ctr"/>
                </a:tc>
                <a:tc>
                  <a:txBody>
                    <a:bodyPr/>
                    <a:lstStyle/>
                    <a:p>
                      <a:pPr marL="342900" indent="-342900" algn="l">
                        <a:buFont typeface="+mj-lt"/>
                        <a:buAutoNum type="arabicPeriod"/>
                      </a:pPr>
                      <a:r>
                        <a:rPr lang="tr-TR" b="1" dirty="0">
                          <a:solidFill>
                            <a:schemeClr val="tx1"/>
                          </a:solidFill>
                        </a:rPr>
                        <a:t>Doğal sayılar</a:t>
                      </a:r>
                    </a:p>
                    <a:p>
                      <a:pPr marL="342900" indent="-342900" algn="l">
                        <a:buFont typeface="+mj-lt"/>
                        <a:buAutoNum type="arabicPeriod"/>
                      </a:pPr>
                      <a:r>
                        <a:rPr lang="tr-TR" b="1" dirty="0">
                          <a:solidFill>
                            <a:schemeClr val="tx1"/>
                          </a:solidFill>
                        </a:rPr>
                        <a:t>Doğal sayılarda toplama işlemi</a:t>
                      </a:r>
                    </a:p>
                    <a:p>
                      <a:pPr marL="342900" indent="-342900" algn="l">
                        <a:buFont typeface="+mj-lt"/>
                        <a:buAutoNum type="arabicPeriod"/>
                      </a:pPr>
                      <a:r>
                        <a:rPr lang="tr-TR" b="1" dirty="0">
                          <a:solidFill>
                            <a:schemeClr val="tx1"/>
                          </a:solidFill>
                        </a:rPr>
                        <a:t>Doğal sayılarda çıkarma işlemi</a:t>
                      </a:r>
                    </a:p>
                    <a:p>
                      <a:pPr marL="342900" indent="-342900" algn="l">
                        <a:buFont typeface="+mj-lt"/>
                        <a:buAutoNum type="arabicPeriod"/>
                      </a:pPr>
                      <a:r>
                        <a:rPr lang="tr-TR" b="1" dirty="0" smtClean="0">
                          <a:solidFill>
                            <a:schemeClr val="tx1"/>
                          </a:solidFill>
                        </a:rPr>
                        <a:t>Kesirler</a:t>
                      </a:r>
                      <a:endParaRPr lang="tr-TR" b="1" dirty="0">
                        <a:solidFill>
                          <a:schemeClr val="tx1"/>
                        </a:solidFill>
                      </a:endParaRPr>
                    </a:p>
                  </a:txBody>
                  <a:tcPr anchor="ctr"/>
                </a:tc>
                <a:extLst>
                  <a:ext uri="{0D108BD9-81ED-4DB2-BD59-A6C34878D82A}">
                    <a16:rowId xmlns="" xmlns:a16="http://schemas.microsoft.com/office/drawing/2014/main" val="10002"/>
                  </a:ext>
                </a:extLst>
              </a:tr>
              <a:tr h="940533">
                <a:tc>
                  <a:txBody>
                    <a:bodyPr/>
                    <a:lstStyle/>
                    <a:p>
                      <a:pPr algn="l"/>
                      <a:r>
                        <a:rPr lang="tr-TR" b="1" dirty="0">
                          <a:solidFill>
                            <a:schemeClr val="tx1"/>
                          </a:solidFill>
                        </a:rPr>
                        <a:t>GEOMETRİ</a:t>
                      </a:r>
                    </a:p>
                  </a:txBody>
                  <a:tcPr anchor="ctr"/>
                </a:tc>
                <a:tc>
                  <a:txBody>
                    <a:bodyPr/>
                    <a:lstStyle/>
                    <a:p>
                      <a:pPr marL="342900" indent="-342900" algn="l">
                        <a:buFont typeface="+mj-lt"/>
                        <a:buAutoNum type="arabicPeriod"/>
                      </a:pPr>
                      <a:r>
                        <a:rPr kumimoji="0" lang="tr-TR" sz="1800" b="1" kern="1200" dirty="0">
                          <a:solidFill>
                            <a:schemeClr val="tx1"/>
                          </a:solidFill>
                          <a:latin typeface="+mn-lt"/>
                          <a:ea typeface="+mn-ea"/>
                          <a:cs typeface="+mn-cs"/>
                        </a:rPr>
                        <a:t>Geometrik şekiller</a:t>
                      </a:r>
                      <a:r>
                        <a:rPr kumimoji="0" lang="tr-TR" sz="1800" b="1" kern="1200" baseline="0" dirty="0">
                          <a:solidFill>
                            <a:schemeClr val="tx1"/>
                          </a:solidFill>
                          <a:latin typeface="+mn-lt"/>
                          <a:ea typeface="+mn-ea"/>
                          <a:cs typeface="+mn-cs"/>
                        </a:rPr>
                        <a:t> ve</a:t>
                      </a:r>
                      <a:r>
                        <a:rPr kumimoji="0" lang="tr-TR" sz="1800" b="1" kern="1200" dirty="0">
                          <a:solidFill>
                            <a:schemeClr val="tx1"/>
                          </a:solidFill>
                          <a:latin typeface="+mn-lt"/>
                          <a:ea typeface="+mn-ea"/>
                          <a:cs typeface="+mn-cs"/>
                        </a:rPr>
                        <a:t> cisimler</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tr-TR" sz="1800" b="1" kern="1200" dirty="0">
                          <a:solidFill>
                            <a:schemeClr val="tx1"/>
                          </a:solidFill>
                          <a:latin typeface="+mn-lt"/>
                          <a:ea typeface="+mn-ea"/>
                          <a:cs typeface="+mn-cs"/>
                        </a:rPr>
                        <a:t>Uzamsal (Durum-Yer, Doğrultu-Yön) ilişkiler</a:t>
                      </a:r>
                    </a:p>
                    <a:p>
                      <a:pPr marL="342900" indent="-342900" algn="l">
                        <a:buFont typeface="+mj-lt"/>
                        <a:buAutoNum type="arabicPeriod"/>
                      </a:pPr>
                      <a:r>
                        <a:rPr kumimoji="0" lang="tr-TR" sz="1800" b="1" kern="1200" dirty="0">
                          <a:solidFill>
                            <a:schemeClr val="tx1"/>
                          </a:solidFill>
                          <a:latin typeface="+mn-lt"/>
                          <a:ea typeface="+mn-ea"/>
                          <a:cs typeface="+mn-cs"/>
                        </a:rPr>
                        <a:t>Geometrik </a:t>
                      </a:r>
                      <a:r>
                        <a:rPr kumimoji="0" lang="tr-TR" sz="1800" b="1" kern="1200" dirty="0" smtClean="0">
                          <a:solidFill>
                            <a:schemeClr val="tx1"/>
                          </a:solidFill>
                          <a:latin typeface="+mn-lt"/>
                          <a:ea typeface="+mn-ea"/>
                          <a:cs typeface="+mn-cs"/>
                        </a:rPr>
                        <a:t>Örüntüler</a:t>
                      </a:r>
                    </a:p>
                  </a:txBody>
                  <a:tcPr anchor="ctr"/>
                </a:tc>
                <a:extLst>
                  <a:ext uri="{0D108BD9-81ED-4DB2-BD59-A6C34878D82A}">
                    <a16:rowId xmlns="" xmlns:a16="http://schemas.microsoft.com/office/drawing/2014/main" val="10003"/>
                  </a:ext>
                </a:extLst>
              </a:tr>
              <a:tr h="1504853">
                <a:tc>
                  <a:txBody>
                    <a:bodyPr/>
                    <a:lstStyle/>
                    <a:p>
                      <a:pPr algn="l"/>
                      <a:r>
                        <a:rPr lang="tr-TR" b="1" dirty="0">
                          <a:solidFill>
                            <a:schemeClr val="tx1"/>
                          </a:solidFill>
                        </a:rPr>
                        <a:t>ÖLÇME</a:t>
                      </a:r>
                    </a:p>
                  </a:txBody>
                  <a:tcPr anchor="ctr"/>
                </a:tc>
                <a:tc>
                  <a:txBody>
                    <a:bodyPr/>
                    <a:lstStyle/>
                    <a:p>
                      <a:pPr marL="342900" indent="-342900" algn="l">
                        <a:buFont typeface="+mj-lt"/>
                        <a:buAutoNum type="arabicPeriod"/>
                      </a:pPr>
                      <a:r>
                        <a:rPr kumimoji="0" lang="tr-TR" sz="1800" b="1" kern="1200" dirty="0">
                          <a:solidFill>
                            <a:schemeClr val="tx1"/>
                          </a:solidFill>
                          <a:latin typeface="+mn-lt"/>
                          <a:ea typeface="+mn-ea"/>
                          <a:cs typeface="+mn-cs"/>
                        </a:rPr>
                        <a:t>Uzunluk </a:t>
                      </a:r>
                      <a:r>
                        <a:rPr kumimoji="0" lang="tr-TR" sz="1800" b="1" kern="1200" dirty="0" smtClean="0">
                          <a:solidFill>
                            <a:schemeClr val="tx1"/>
                          </a:solidFill>
                          <a:latin typeface="+mn-lt"/>
                          <a:ea typeface="+mn-ea"/>
                          <a:cs typeface="+mn-cs"/>
                        </a:rPr>
                        <a:t>ölçme</a:t>
                      </a:r>
                      <a:endParaRPr kumimoji="0" lang="tr-TR" sz="1800" b="1" kern="1200" dirty="0">
                        <a:solidFill>
                          <a:schemeClr val="tx1"/>
                        </a:solidFill>
                        <a:latin typeface="+mn-lt"/>
                        <a:ea typeface="+mn-ea"/>
                        <a:cs typeface="+mn-cs"/>
                      </a:endParaRPr>
                    </a:p>
                    <a:p>
                      <a:pPr marL="342900" indent="-342900" algn="l">
                        <a:buFont typeface="+mj-lt"/>
                        <a:buAutoNum type="arabicPeriod"/>
                      </a:pPr>
                      <a:r>
                        <a:rPr kumimoji="0" lang="tr-TR" sz="1800" b="1" kern="1200" dirty="0">
                          <a:solidFill>
                            <a:schemeClr val="tx1"/>
                          </a:solidFill>
                          <a:latin typeface="+mn-lt"/>
                          <a:ea typeface="+mn-ea"/>
                          <a:cs typeface="+mn-cs"/>
                        </a:rPr>
                        <a:t>Paralarımız</a:t>
                      </a:r>
                    </a:p>
                    <a:p>
                      <a:pPr marL="342900" indent="-342900" algn="l">
                        <a:buFont typeface="+mj-lt"/>
                        <a:buAutoNum type="arabicPeriod"/>
                      </a:pPr>
                      <a:r>
                        <a:rPr kumimoji="0" lang="tr-TR" sz="1800" b="1" kern="1200" dirty="0">
                          <a:solidFill>
                            <a:schemeClr val="tx1"/>
                          </a:solidFill>
                          <a:latin typeface="+mn-lt"/>
                          <a:ea typeface="+mn-ea"/>
                          <a:cs typeface="+mn-cs"/>
                        </a:rPr>
                        <a:t>Zaman ölçme</a:t>
                      </a:r>
                    </a:p>
                    <a:p>
                      <a:pPr marL="342900" indent="-342900" algn="l">
                        <a:buFont typeface="+mj-lt"/>
                        <a:buAutoNum type="arabicPeriod"/>
                      </a:pPr>
                      <a:r>
                        <a:rPr kumimoji="0" lang="tr-TR" sz="1800" b="1" kern="1200" dirty="0">
                          <a:solidFill>
                            <a:schemeClr val="tx1"/>
                          </a:solidFill>
                          <a:latin typeface="+mn-lt"/>
                          <a:ea typeface="+mn-ea"/>
                          <a:cs typeface="+mn-cs"/>
                        </a:rPr>
                        <a:t>Tartma</a:t>
                      </a:r>
                    </a:p>
                    <a:p>
                      <a:pPr marL="342900" indent="-342900" algn="l">
                        <a:buFont typeface="+mj-lt"/>
                        <a:buAutoNum type="arabicPeriod"/>
                      </a:pPr>
                      <a:r>
                        <a:rPr kumimoji="0" lang="tr-TR" sz="1800" b="1" kern="1200" dirty="0">
                          <a:solidFill>
                            <a:schemeClr val="tx1"/>
                          </a:solidFill>
                          <a:latin typeface="+mn-lt"/>
                          <a:ea typeface="+mn-ea"/>
                          <a:cs typeface="+mn-cs"/>
                        </a:rPr>
                        <a:t>Sıvı ölçme</a:t>
                      </a:r>
                      <a:endParaRPr lang="tr-TR" b="1" dirty="0">
                        <a:solidFill>
                          <a:schemeClr val="tx1"/>
                        </a:solidFill>
                      </a:endParaRPr>
                    </a:p>
                  </a:txBody>
                  <a:tcPr anchor="ctr"/>
                </a:tc>
                <a:extLst>
                  <a:ext uri="{0D108BD9-81ED-4DB2-BD59-A6C34878D82A}">
                    <a16:rowId xmlns="" xmlns:a16="http://schemas.microsoft.com/office/drawing/2014/main" val="10004"/>
                  </a:ext>
                </a:extLst>
              </a:tr>
              <a:tr h="410625">
                <a:tc>
                  <a:txBody>
                    <a:bodyPr/>
                    <a:lstStyle/>
                    <a:p>
                      <a:pPr algn="l"/>
                      <a:r>
                        <a:rPr lang="tr-TR" b="1" dirty="0">
                          <a:solidFill>
                            <a:schemeClr val="tx1"/>
                          </a:solidFill>
                        </a:rPr>
                        <a:t>VERİ </a:t>
                      </a:r>
                      <a:r>
                        <a:rPr lang="tr-TR" b="1" dirty="0" smtClean="0">
                          <a:solidFill>
                            <a:schemeClr val="tx1"/>
                          </a:solidFill>
                        </a:rPr>
                        <a:t>İŞLEME</a:t>
                      </a:r>
                      <a:endParaRPr lang="tr-TR" b="1" dirty="0">
                        <a:solidFill>
                          <a:schemeClr val="tx1"/>
                        </a:solidFill>
                      </a:endParaRPr>
                    </a:p>
                  </a:txBody>
                  <a:tcPr anchor="ctr"/>
                </a:tc>
                <a:tc>
                  <a:txBody>
                    <a:bodyPr/>
                    <a:lstStyle/>
                    <a:p>
                      <a:pPr marL="342900" indent="-342900" algn="l">
                        <a:buFont typeface="+mj-lt"/>
                        <a:buAutoNum type="arabicPeriod"/>
                      </a:pPr>
                      <a:r>
                        <a:rPr lang="tr-TR" b="1" dirty="0" smtClean="0">
                          <a:solidFill>
                            <a:schemeClr val="tx1"/>
                          </a:solidFill>
                        </a:rPr>
                        <a:t>Veri Toplama ve Değerlendirme</a:t>
                      </a:r>
                      <a:endParaRPr lang="tr-TR" b="1" dirty="0">
                        <a:solidFill>
                          <a:schemeClr val="tx1"/>
                        </a:solidFill>
                      </a:endParaRPr>
                    </a:p>
                  </a:txBody>
                  <a:tcPr anchor="ctr"/>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solidFill>
                  <a:srgbClr val="0070C0"/>
                </a:solidFill>
              </a:rPr>
              <a:t>Sayılar ve İşlemler (Doğal Sayılar)</a:t>
            </a:r>
            <a:endParaRPr lang="tr-TR" dirty="0"/>
          </a:p>
        </p:txBody>
      </p:sp>
      <p:sp>
        <p:nvSpPr>
          <p:cNvPr id="3" name="İçerik Yer Tutucusu 2"/>
          <p:cNvSpPr>
            <a:spLocks noGrp="1"/>
          </p:cNvSpPr>
          <p:nvPr>
            <p:ph idx="1"/>
          </p:nvPr>
        </p:nvSpPr>
        <p:spPr/>
        <p:txBody>
          <a:bodyPr/>
          <a:lstStyle/>
          <a:p>
            <a:pPr marL="36576" indent="0">
              <a:buNone/>
            </a:pPr>
            <a:r>
              <a:rPr lang="tr-TR" dirty="0"/>
              <a:t>Terimler:</a:t>
            </a:r>
          </a:p>
          <a:p>
            <a:pPr marL="36576" indent="0">
              <a:buNone/>
            </a:pPr>
            <a:endParaRPr lang="tr-TR" dirty="0"/>
          </a:p>
          <a:p>
            <a:r>
              <a:rPr lang="tr-TR" dirty="0"/>
              <a:t>Rakam</a:t>
            </a:r>
          </a:p>
          <a:p>
            <a:r>
              <a:rPr lang="tr-TR" dirty="0"/>
              <a:t>Sayı</a:t>
            </a:r>
          </a:p>
          <a:p>
            <a:r>
              <a:rPr lang="tr-TR" dirty="0"/>
              <a:t>Onluk</a:t>
            </a:r>
          </a:p>
          <a:p>
            <a:r>
              <a:rPr lang="tr-TR" dirty="0"/>
              <a:t>Birlik</a:t>
            </a:r>
          </a:p>
          <a:p>
            <a:r>
              <a:rPr lang="tr-TR" dirty="0"/>
              <a:t>Ritmik sayma</a:t>
            </a:r>
          </a:p>
        </p:txBody>
      </p:sp>
    </p:spTree>
    <p:extLst>
      <p:ext uri="{BB962C8B-B14F-4D97-AF65-F5344CB8AC3E}">
        <p14:creationId xmlns:p14="http://schemas.microsoft.com/office/powerpoint/2010/main" xmlns="" val="567959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knik">
  <a:themeElements>
    <a:clrScheme name="Özel 83">
      <a:dk1>
        <a:srgbClr val="92D050"/>
      </a:dk1>
      <a:lt1>
        <a:srgbClr val="151514"/>
      </a:lt1>
      <a:dk2>
        <a:srgbClr val="FFFFFF"/>
      </a:dk2>
      <a:lt2>
        <a:srgbClr val="D4D2D0"/>
      </a:lt2>
      <a:accent1>
        <a:srgbClr val="151514"/>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2082</TotalTime>
  <Words>2066</Words>
  <Application>Microsoft Office PowerPoint</Application>
  <PresentationFormat>Ekran Gösterisi (4:3)</PresentationFormat>
  <Paragraphs>358</Paragraphs>
  <Slides>46</Slides>
  <Notes>0</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Teknik</vt:lpstr>
      <vt:lpstr>İLKOKUL 1. SINIF MATEMATİK DERSİ  ÖĞRETİM PROGRAMI  ve  okul öncesi eğitimi programı ile ilişkilendirilmesi</vt:lpstr>
      <vt:lpstr>Matematik Öğretim Programı Neden Önemli?</vt:lpstr>
      <vt:lpstr>Matematik Öğretim Programı Neden Önemli?</vt:lpstr>
      <vt:lpstr>Programın Temel Aldığı Matematik Becerileri</vt:lpstr>
      <vt:lpstr>Her Çocuk Matematiği Öğrenebilir.</vt:lpstr>
      <vt:lpstr>Kavram Öğretimi</vt:lpstr>
      <vt:lpstr>Öğrenme Alanları</vt:lpstr>
      <vt:lpstr>1. Sınıf Alt Öğrenme Alanları</vt:lpstr>
      <vt:lpstr>Sayılar ve İşlemler (Doğal Sayılar)</vt:lpstr>
      <vt:lpstr>Sayılar ve İşlemler (Doğal Sayılar)</vt:lpstr>
      <vt:lpstr>Sayılar ve İşlemler (Doğal Sayılar)</vt:lpstr>
      <vt:lpstr>Sayılar ve İşlemler (Doğal Sayılar)  </vt:lpstr>
      <vt:lpstr>Sayılar ve İşlemler (Doğal Sayılar)</vt:lpstr>
      <vt:lpstr>Sayılar ve İşlemler (Doğal Sayılar)</vt:lpstr>
      <vt:lpstr>Sayılar ve İşlemler (Doğal Sayılar)</vt:lpstr>
      <vt:lpstr>Sayılar ve İşlemler (Doğal Sayılar)</vt:lpstr>
      <vt:lpstr>Sayılar ve İşlemler (Doğal Sayılar)</vt:lpstr>
      <vt:lpstr>Sayılar ve İşlemler (Doğal Sayılar)</vt:lpstr>
      <vt:lpstr>Sayılar ve İşlemler (Doğal Sayılarda Toplama İşlemi)</vt:lpstr>
      <vt:lpstr>Sayılar ve İşlemler (Doğal Sayılarda Toplama İşlemi)</vt:lpstr>
      <vt:lpstr>Sayılar ve İşlemler (Doğal Sayılarda Toplama İşlemi)</vt:lpstr>
      <vt:lpstr>Sayılar ve İşlemler (Doğal Sayılarda Toplama İşlemi)</vt:lpstr>
      <vt:lpstr>Sayılar ve İşlemler (Doğal Sayılarda Toplama İşlemi)</vt:lpstr>
      <vt:lpstr>Sayılar ve İşlemler (Doğal Sayılarda Toplama İşlemi)</vt:lpstr>
      <vt:lpstr>Sayılar ve İşlemler (Doğal Sayılarda Toplama İşlemi)</vt:lpstr>
      <vt:lpstr>Sayılar ve İşlemler (Doğal Sayılarda Çıkarma İşlemi)</vt:lpstr>
      <vt:lpstr>Sayılar ve İşlemler (Doğal Sayılarda Çıkarma İşlemi)</vt:lpstr>
      <vt:lpstr>Sayılar ve İşlemler (Doğal Sayılarda Çıkarma İşlemi)</vt:lpstr>
      <vt:lpstr>Sayılar ve İşlemler (Doğal Sayılarda Çıkarma İşlemi)</vt:lpstr>
      <vt:lpstr>Sayılar ve İşlemler (Kesirler)</vt:lpstr>
      <vt:lpstr> Sayılar ve İşlemler (Kesirler)</vt:lpstr>
      <vt:lpstr>Geometri (Geometrik Cisimler ve Şekiller)</vt:lpstr>
      <vt:lpstr>Geometri (Geometrik Cisimler ve Şekiller)</vt:lpstr>
      <vt:lpstr>Geometri (Geometrik Cisimler ve Şekiller)</vt:lpstr>
      <vt:lpstr>Geometri (Uzamsal İlişkiler)</vt:lpstr>
      <vt:lpstr>  Geometri (Uzamsal İlişkiler)</vt:lpstr>
      <vt:lpstr>Geometri (Örüntü ve Süslemeler)</vt:lpstr>
      <vt:lpstr> Ölçme (Uzunluk Ölçme) </vt:lpstr>
      <vt:lpstr>  Ölçme (Uzunluk Ölçme) </vt:lpstr>
      <vt:lpstr>Ölçme (Paralarımız) </vt:lpstr>
      <vt:lpstr>Ölçme (Zaman Ölçme)</vt:lpstr>
      <vt:lpstr>Ölçme (Tartma) </vt:lpstr>
      <vt:lpstr>Ölçme (Sıvı Ölçme)</vt:lpstr>
      <vt:lpstr>Veri İşleme</vt:lpstr>
      <vt:lpstr>Etkinlik Örneği (Saatimizi  Tanıyalım)  </vt:lpstr>
      <vt:lpstr>Etkinlik Örneği (Saatimizi  Tanıyalım)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Number Sense and Related Topics</dc:title>
  <dc:creator>ZEYNEP</dc:creator>
  <cp:lastModifiedBy>cdi</cp:lastModifiedBy>
  <cp:revision>234</cp:revision>
  <dcterms:created xsi:type="dcterms:W3CDTF">2011-10-11T15:54:44Z</dcterms:created>
  <dcterms:modified xsi:type="dcterms:W3CDTF">2018-04-14T21:44:50Z</dcterms:modified>
</cp:coreProperties>
</file>