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89654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Sanskrit Harflerin Okunuşları ve Sanskrit Dili Alfabesi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Alfabe soldan sağa doğru yazılır.</a:t>
            </a: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Her bir harf tek bir heceyi gösterir.</a:t>
            </a: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Harfler düz bir çizgiye bağlantılı olarak yazılır.</a:t>
            </a:r>
          </a:p>
          <a:p>
            <a:pPr indent="0" algn="ctr">
              <a:lnSpc>
                <a:spcPts val="1400"/>
              </a:lnSpc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Sanskrit alfabesinden büyük harf ya da küçük harf  yoktur.</a:t>
            </a:r>
          </a:p>
          <a:p>
            <a:pPr indent="0" algn="ctr">
              <a:lnSpc>
                <a:spcPts val="1400"/>
              </a:lnSpc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Nokta işareti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õó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 l ) adı verilen dikey bir çizgi ile</a:t>
            </a: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gösterilir.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71184" cy="5141168"/>
          </a:xfrm>
        </p:spPr>
        <p:txBody>
          <a:bodyPr/>
          <a:lstStyle/>
          <a:p>
            <a:pPr indent="226695" algn="just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Devan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alfabesini okumak zor değildir. 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Türkçe karakterlerle okuduğumuzda herhangi bir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hataya düşmeyiz.</a:t>
            </a: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Basit seslilerden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ayna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siren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uyku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ç(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tr-TR" b="1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risk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</a:t>
            </a:r>
            <a:r>
              <a:rPr lang="tr-TR" b="1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âlâ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bağış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</a:t>
            </a:r>
            <a:r>
              <a:rPr lang="tr-TR" b="1" dirty="0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buğday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çift seslilerden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gel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ait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okul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sesi için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raunt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verilebilinir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79884" y="1916832"/>
            <a:ext cx="7467600" cy="4873752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Sessiz harflerin okunuşlarında da çok zorlanmayız. Sadece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nefes sesleri içeren harflerin okunuşlarına dikkat etmemiz gerekir. </a:t>
            </a: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Örneğin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khalu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“gerçekten” kelimesini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kıhalu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ghora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“korkunç” kelimesini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gıhora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şeklinde okumalıyız.</a:t>
            </a: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Bunun dışında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harfi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şeklinde yani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shash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“altı”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şaş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şeklinde okunur. Altı noktalı harflerin okunuşlarında da nokta yokmuş gibi okumakta bir sakınca yoktur.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Ancak harflerin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tanskripsiyonunu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yaparken, altlarına ve üstlerine konan işaretler hatasız yazılmalıdır. Özellikle harflerin üstüne konan ve harfi uzun okutan işaret çok önemlidir. </a:t>
            </a: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Çünkü bu uzatma işaretini koymadığımız ya da hatalı koyduğumuz zaman kelime tamamen anlam değiştirebilmektedir.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226695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Örneğin; dişil bir isim olan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car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‘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ihtiyarl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ık’ anlamına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gelirken eril bir isim olan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‘aşık, sevdalı; düşman’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anlamına gelmektedir. 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Aynı şekilde eril bir isim olan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‘erkek çocuk’, dişil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bir isim olan 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‘ kız çocuk’ anlamına gelmektedir. 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 örnekleri çoğaltmak mümkündür. 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Görüldüğü gibi her iki örnekte de harfin üstüne konan </a:t>
            </a:r>
          </a:p>
          <a:p>
            <a:pPr indent="0" algn="ctr">
              <a:lnSpc>
                <a:spcPts val="14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uzatma işareti anlamlarını değiştirmektedir.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800100" indent="-800100" algn="ctr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Sanskrit dilinin yazıldığı alfabeye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Devan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adı verilmektedir. Ancak şimdiye kadar bu alfabeye neden bu adın verildiğine dair bir bilgi bulunmamaktadır. </a:t>
            </a:r>
          </a:p>
          <a:p>
            <a:pPr marL="800100" indent="-800100" algn="ctr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Sanskrit dilinden Çinceye MÖ 76’da çevrilen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Buddha’nın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hayatını anlatan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Lalita-Vistara’da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çeşitli alfabe isimleri verilmesine karşın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Devan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alfabesinin ismi yoktur.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226695" algn="ctr">
              <a:lnSpc>
                <a:spcPts val="1400"/>
              </a:lnSpc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Devan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kelimesi Deva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kelimesinden</a:t>
            </a:r>
          </a:p>
          <a:p>
            <a:pPr indent="0" algn="ctr">
              <a:lnSpc>
                <a:spcPts val="1400"/>
              </a:lnSpc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meydana gelmiştir. Bu kelimenin anlamı Tanrıların</a:t>
            </a:r>
          </a:p>
          <a:p>
            <a:pPr indent="0" algn="ctr">
              <a:lnSpc>
                <a:spcPts val="1400"/>
              </a:lnSpc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büyük olasılıkla Brahmanların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’sidir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0" algn="ctr">
              <a:lnSpc>
                <a:spcPts val="1400"/>
              </a:lnSpc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kelimesi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nagara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şehir kelimesinden türetildiği</a:t>
            </a:r>
          </a:p>
          <a:p>
            <a:pPr indent="0" algn="ctr">
              <a:lnSpc>
                <a:spcPts val="1400"/>
              </a:lnSpc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düşünülürse alfabe “Tanrıların Şehri”  anlamına gelir.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 alfabenin ve Hindistan’da kullanılan diğer alfabelerin hemen hepsinin kökeni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Brahmiye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dayandırılmaktadır. “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Brahmi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alfabesinin kökeninde ise hangi alfabenin bulunduğu çok net değildir. </a:t>
            </a: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Bazı bilim adamları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İndus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Vadisi yazısı ile ilgi kurmaya çalışmışlar, bazı bilim adamları da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Brahmi’nin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temelinde başka alfabeler aramışlardır.”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 dilde 46 ses vardır.</a:t>
            </a:r>
          </a:p>
          <a:p>
            <a:pPr indent="0" algn="ctr">
              <a:lnSpc>
                <a:spcPts val="1400"/>
              </a:lnSpc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Bunların 13 tanesi sesli (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svara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</a:p>
          <a:p>
            <a:pPr indent="226695" algn="ctr">
              <a:lnSpc>
                <a:spcPts val="1400"/>
              </a:lnSpc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33 tanesi sessiz (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vya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¤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cana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226695" algn="ctr">
              <a:lnSpc>
                <a:spcPts val="1400"/>
              </a:lnSpc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Ayrıca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Anusv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Anun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sika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Visarga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seslerini de  sayarsak </a:t>
            </a:r>
          </a:p>
          <a:p>
            <a:pPr indent="226695" algn="ctr">
              <a:lnSpc>
                <a:spcPts val="1400"/>
              </a:lnSpc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6695" algn="ctr">
              <a:lnSpc>
                <a:spcPts val="1400"/>
              </a:lnSpc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Sanskrit dilinde 49 ses olduğunu söyleyebiliriz.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1331</TotalTime>
  <Words>567</Words>
  <Application>Microsoft Office PowerPoint</Application>
  <PresentationFormat>Ekran Gösterisi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Calibri</vt:lpstr>
      <vt:lpstr>Century Schoolbook</vt:lpstr>
      <vt:lpstr>Comic Sans MS</vt:lpstr>
      <vt:lpstr>Roman Sanskrit Serif</vt:lpstr>
      <vt:lpstr>Times New Roman</vt:lpstr>
      <vt:lpstr>Wingdings</vt:lpstr>
      <vt:lpstr>Wingdings 2</vt:lpstr>
      <vt:lpstr>Oriel</vt:lpstr>
      <vt:lpstr>                  HİN 131 DEVANAGARİ ALFABESİ  1. Hafta  Sanskrit Harflerin Okunuşları ve Sanskrit Dili Alfabesi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138</cp:revision>
  <dcterms:created xsi:type="dcterms:W3CDTF">2014-11-21T09:52:05Z</dcterms:created>
  <dcterms:modified xsi:type="dcterms:W3CDTF">2020-03-08T17:39:23Z</dcterms:modified>
</cp:coreProperties>
</file>