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0" r:id="rId3"/>
    <p:sldId id="272" r:id="rId4"/>
    <p:sldId id="275" r:id="rId5"/>
    <p:sldId id="27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Soru-Cevap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49080"/>
            <a:ext cx="7391400" cy="648072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85768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5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Öğrenme davranışınızın sonunda ya da problemi çözdükten sonra sonucu nasıl kontrol edersiniz? Kullandığınız stratejilerin çözüm için uygun olup olmadığını nasıl kontrol edersiniz? </a:t>
            </a:r>
            <a:endParaRPr lang="tr-TR" dirty="0"/>
          </a:p>
        </p:txBody>
      </p:sp>
      <p:pic>
        <p:nvPicPr>
          <p:cNvPr id="4097" name="Picture 1" descr="C:\Users\user\Desktop\seo-stratej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151458"/>
            <a:ext cx="2357454" cy="20588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5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sz="4200" dirty="0" smtClean="0"/>
              <a:t>	Her </a:t>
            </a:r>
            <a:r>
              <a:rPr lang="tr-TR" sz="4200" dirty="0"/>
              <a:t>çözümün ve öğrenme davranışının sonunda bir değerlendirme yapmamız, sonucu kontrol etmemiz gerekir. Çünkü amaçlarımıza ulaşıp ulaşamadığımızı düzenli olarak kontrol ederek en doğru sonuca ulaşabiliriz. </a:t>
            </a:r>
          </a:p>
          <a:p>
            <a:endParaRPr lang="tr-TR" sz="4200" dirty="0"/>
          </a:p>
          <a:p>
            <a:pPr>
              <a:buNone/>
            </a:pPr>
            <a:r>
              <a:rPr lang="tr-TR" sz="4200" dirty="0"/>
              <a:t>Bu değerlendirme için:</a:t>
            </a:r>
          </a:p>
          <a:p>
            <a:pPr lvl="0"/>
            <a:r>
              <a:rPr lang="tr-TR" sz="4200" dirty="0"/>
              <a:t>Çalışma yaparken yararlı stratejileri araştırım.</a:t>
            </a:r>
          </a:p>
          <a:p>
            <a:pPr lvl="0"/>
            <a:r>
              <a:rPr lang="tr-TR" sz="4200" dirty="0"/>
              <a:t>Kullandığım stratejileri açıklar ve doğrularım</a:t>
            </a:r>
            <a:r>
              <a:rPr lang="tr-TR" sz="4200" dirty="0" smtClean="0"/>
              <a:t>.</a:t>
            </a:r>
            <a:endParaRPr lang="tr-TR" sz="4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5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tr-TR" sz="4200" dirty="0" smtClean="0"/>
              <a:t>Öğrendiğim </a:t>
            </a:r>
            <a:r>
              <a:rPr lang="tr-TR" sz="4200" dirty="0"/>
              <a:t>konularda benzerlikler bulur, anlamları açıklarım.</a:t>
            </a:r>
          </a:p>
          <a:p>
            <a:pPr lvl="0"/>
            <a:r>
              <a:rPr lang="tr-TR" sz="4200" dirty="0"/>
              <a:t>Önemli ilişkileri anlayabilmek için yaptığım işleri düzenli olarak gözden geçiririm.</a:t>
            </a:r>
          </a:p>
          <a:p>
            <a:pPr lvl="0"/>
            <a:r>
              <a:rPr lang="tr-TR" sz="4200" dirty="0"/>
              <a:t>Çalıştığım konuyu anlayıp anlamadığımdan emin olmak için kendi kendime sorular sorarım.</a:t>
            </a:r>
          </a:p>
          <a:p>
            <a:pPr lvl="0"/>
            <a:r>
              <a:rPr lang="tr-TR" sz="4200" dirty="0"/>
              <a:t>Bir problemi çözerken tüm alternatifleri dikkate alıp almadığımı sorgularım.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694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5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>
            <a:normAutofit/>
          </a:bodyPr>
          <a:lstStyle/>
          <a:p>
            <a:pPr lvl="0"/>
            <a:r>
              <a:rPr lang="tr-TR" sz="4200" dirty="0" smtClean="0"/>
              <a:t>Bir </a:t>
            </a:r>
            <a:r>
              <a:rPr lang="tr-TR" sz="4200" dirty="0"/>
              <a:t>işi bitirdikten sonra daha kolay bir yolu olup olmadığını araştırırım.</a:t>
            </a:r>
          </a:p>
          <a:p>
            <a:pPr lvl="0"/>
            <a:r>
              <a:rPr lang="tr-TR" sz="4200" dirty="0"/>
              <a:t>Sonuca daha başarılı biçimde nasıl ulaşabileceğimi sorgularım.</a:t>
            </a:r>
          </a:p>
          <a:p>
            <a:pPr lvl="0"/>
            <a:r>
              <a:rPr lang="tr-TR" sz="4200" dirty="0"/>
              <a:t>Çalışmamı tamamladıktan sonra öğrendiklerimi özetlerim.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52277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105</Words>
  <Application>Microsoft Office PowerPoint</Application>
  <PresentationFormat>Ekran Gösterisi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Öğrenme Soru-Cevap</vt:lpstr>
      <vt:lpstr>SORU 5 </vt:lpstr>
      <vt:lpstr>SORU 5 </vt:lpstr>
      <vt:lpstr>SORU 5 </vt:lpstr>
      <vt:lpstr>SORU 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ozge_soylemez</cp:lastModifiedBy>
  <cp:revision>38</cp:revision>
  <dcterms:created xsi:type="dcterms:W3CDTF">2017-02-28T12:30:24Z</dcterms:created>
  <dcterms:modified xsi:type="dcterms:W3CDTF">2018-05-14T14:33:34Z</dcterms:modified>
</cp:coreProperties>
</file>