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0" r:id="rId2"/>
    <p:sldId id="291" r:id="rId3"/>
    <p:sldId id="292" r:id="rId4"/>
    <p:sldId id="293" r:id="rId5"/>
    <p:sldId id="294" r:id="rId6"/>
    <p:sldId id="295" r:id="rId7"/>
    <p:sldId id="296" r:id="rId8"/>
    <p:sldId id="29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sp>
        <p:nvSpPr>
          <p:cNvPr id="7" name="Dikdörtgen 6"/>
          <p:cNvSpPr/>
          <p:nvPr/>
        </p:nvSpPr>
        <p:spPr>
          <a:xfrm>
            <a:off x="970908" y="1721218"/>
            <a:ext cx="10654300" cy="1793055"/>
          </a:xfrm>
          <a:prstGeom prst="rect">
            <a:avLst/>
          </a:prstGeom>
        </p:spPr>
        <p:txBody>
          <a:bodyPr wrap="square">
            <a:spAutoFit/>
          </a:bodyPr>
          <a:lstStyle/>
          <a:p>
            <a:pPr indent="449580">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Uluslararası Pazarlama Planlaması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4.1.1.Uluslararası pazarlama planı nedir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tr-TR" dirty="0">
                <a:latin typeface="Times New Roman" panose="02020603050405020304" pitchFamily="18" charset="0"/>
              </a:rPr>
              <a:t>Tarımsal ürün ve hizmet üreten bir işletmenin pazarlama planında, plan alanında önemli oyunculara, işletme verimlilik durumlarına mevcut piyasa koşullarında bakılarak, belirli süreler için pazarı etkileyecek eğilimleri tespit etmek amaçlamaktadır. Planlamanın son aşamasında, ulaşılmak istenen hedeflere varmada çeşitli stratejiler sıralanmaktadır.</a:t>
            </a:r>
            <a:endParaRPr lang="tr-TR" dirty="0">
              <a:effectLst/>
            </a:endParaRPr>
          </a:p>
        </p:txBody>
      </p:sp>
      <p:sp>
        <p:nvSpPr>
          <p:cNvPr id="8" name="Dikdörtgen 7"/>
          <p:cNvSpPr/>
          <p:nvPr/>
        </p:nvSpPr>
        <p:spPr>
          <a:xfrm>
            <a:off x="1208924" y="3514273"/>
            <a:ext cx="9733053" cy="1779333"/>
          </a:xfrm>
          <a:prstGeom prst="rect">
            <a:avLst/>
          </a:prstGeom>
        </p:spPr>
        <p:txBody>
          <a:bodyPr wrap="square">
            <a:spAutoFit/>
          </a:bodyPr>
          <a:lstStyle/>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Uluslararası pazarlama planlarının çeşitleri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Stratejik planlama</a:t>
            </a:r>
            <a:r>
              <a:rPr lang="tr-TR" dirty="0">
                <a:latin typeface="Times New Roman" panose="02020603050405020304" pitchFamily="18" charset="0"/>
                <a:ea typeface="Calibri" panose="020F0502020204030204" pitchFamily="34" charset="0"/>
                <a:cs typeface="Times New Roman" panose="02020603050405020304" pitchFamily="18" charset="0"/>
              </a:rPr>
              <a:t>, işletmenin temel amaçlarının belirlenmesi ve daha sonra da bu amaçları gerçekleştirecek eylem yollarının belirlenmesi sürecidir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Taktik planlama </a:t>
            </a:r>
            <a:r>
              <a:rPr lang="tr-TR" dirty="0">
                <a:latin typeface="Times New Roman" panose="02020603050405020304" pitchFamily="18" charset="0"/>
                <a:ea typeface="Calibri" panose="020F0502020204030204" pitchFamily="34" charset="0"/>
                <a:cs typeface="Times New Roman" panose="02020603050405020304" pitchFamily="18" charset="0"/>
              </a:rPr>
              <a:t>ise, bir stratejinin harekete geçmeye ve uygulamaya yönelik ayrıntı düzeyi ya da ayrıntılı eylem biçimidir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93448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3372802" y="1967230"/>
            <a:ext cx="5446395" cy="2923540"/>
          </a:xfrm>
          <a:prstGeom prst="rect">
            <a:avLst/>
          </a:prstGeom>
        </p:spPr>
      </p:pic>
    </p:spTree>
    <p:extLst>
      <p:ext uri="{BB962C8B-B14F-4D97-AF65-F5344CB8AC3E}">
        <p14:creationId xmlns:p14="http://schemas.microsoft.com/office/powerpoint/2010/main" val="22828592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2989609" y="2282878"/>
            <a:ext cx="5760720" cy="3730625"/>
          </a:xfrm>
          <a:prstGeom prst="rect">
            <a:avLst/>
          </a:prstGeom>
        </p:spPr>
      </p:pic>
    </p:spTree>
    <p:extLst>
      <p:ext uri="{BB962C8B-B14F-4D97-AF65-F5344CB8AC3E}">
        <p14:creationId xmlns:p14="http://schemas.microsoft.com/office/powerpoint/2010/main" val="1498733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976045" y="1780902"/>
            <a:ext cx="10489915" cy="2463238"/>
          </a:xfrm>
          <a:prstGeom prst="rect">
            <a:avLst/>
          </a:prstGeom>
        </p:spPr>
        <p:txBody>
          <a:bodyPr wrap="squar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2. Hedefler ve amaçlar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Hedefler ve amaçlar nitel ve nicel bütün hedefleri ve amaçları belirtir: 1. </a:t>
            </a:r>
            <a:r>
              <a:rPr lang="tr-TR" i="1" dirty="0">
                <a:latin typeface="Times New Roman" panose="02020603050405020304" pitchFamily="18" charset="0"/>
                <a:ea typeface="Calibri" panose="020F0502020204030204" pitchFamily="34" charset="0"/>
                <a:cs typeface="Times New Roman" panose="02020603050405020304" pitchFamily="18" charset="0"/>
              </a:rPr>
              <a:t>Nicel hedefler</a:t>
            </a:r>
            <a:r>
              <a:rPr lang="tr-TR" dirty="0">
                <a:latin typeface="Times New Roman" panose="02020603050405020304" pitchFamily="18" charset="0"/>
                <a:ea typeface="Calibri" panose="020F0502020204030204" pitchFamily="34" charset="0"/>
                <a:cs typeface="Times New Roman" panose="02020603050405020304" pitchFamily="18" charset="0"/>
              </a:rPr>
              <a:t>;  Satış artışı, pazar payı, yatırım getirisi, kâr ve yönetim tarafından istenen diğer nicel hedefler, 2. </a:t>
            </a:r>
            <a:r>
              <a:rPr lang="tr-TR" i="1" dirty="0">
                <a:latin typeface="Times New Roman" panose="02020603050405020304" pitchFamily="18" charset="0"/>
                <a:ea typeface="Calibri" panose="020F0502020204030204" pitchFamily="34" charset="0"/>
                <a:cs typeface="Times New Roman" panose="02020603050405020304" pitchFamily="18" charset="0"/>
              </a:rPr>
              <a:t>Nitel hedefler;</a:t>
            </a:r>
            <a:r>
              <a:rPr lang="tr-TR" dirty="0">
                <a:latin typeface="Times New Roman" panose="02020603050405020304" pitchFamily="18" charset="0"/>
                <a:ea typeface="Calibri" panose="020F0502020204030204" pitchFamily="34" charset="0"/>
                <a:cs typeface="Times New Roman" panose="02020603050405020304" pitchFamily="18" charset="0"/>
              </a:rPr>
              <a:t> İşletmenin şu anki güçlerinin dayanacağı ve bünyedeki zayıflıkları ortadan kaldıracak bir temel değişkenlerini içerir.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 Büyüme stratejisi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Büyüme stratejilerini üretirken; işletmenin iç becerilerinden yararlanmak, güçlü ve zayıf yönlerini dikkate almak gerekir.  İşletmenin becerileri (beceri düzeyi); 1- performans, 2- stratejik öncelikler, 3- maliyetler (gider analizi), 4- ürün portföyü, 5- finansal kaynaklar ile 6- güçlü ve zayıf yönleri gibi unsurları kapsar.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24074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3373120" y="1924050"/>
            <a:ext cx="5445760" cy="3009900"/>
          </a:xfrm>
          <a:prstGeom prst="rect">
            <a:avLst/>
          </a:prstGeom>
        </p:spPr>
      </p:pic>
    </p:spTree>
    <p:extLst>
      <p:ext uri="{BB962C8B-B14F-4D97-AF65-F5344CB8AC3E}">
        <p14:creationId xmlns:p14="http://schemas.microsoft.com/office/powerpoint/2010/main" val="39610881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2935457" y="2943756"/>
            <a:ext cx="5437505" cy="3066415"/>
          </a:xfrm>
          <a:prstGeom prst="rect">
            <a:avLst/>
          </a:prstGeom>
        </p:spPr>
      </p:pic>
      <p:sp>
        <p:nvSpPr>
          <p:cNvPr id="4" name="Dikdörtgen 3"/>
          <p:cNvSpPr/>
          <p:nvPr/>
        </p:nvSpPr>
        <p:spPr>
          <a:xfrm>
            <a:off x="2935457" y="1878999"/>
            <a:ext cx="1710725"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İş portföy planı</a:t>
            </a:r>
            <a:endParaRPr lang="tr-TR" dirty="0"/>
          </a:p>
        </p:txBody>
      </p:sp>
    </p:spTree>
    <p:extLst>
      <p:ext uri="{BB962C8B-B14F-4D97-AF65-F5344CB8AC3E}">
        <p14:creationId xmlns:p14="http://schemas.microsoft.com/office/powerpoint/2010/main" val="27144613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3386137" y="1795780"/>
            <a:ext cx="5419725" cy="3266440"/>
          </a:xfrm>
          <a:prstGeom prst="rect">
            <a:avLst/>
          </a:prstGeom>
        </p:spPr>
      </p:pic>
    </p:spTree>
    <p:extLst>
      <p:ext uri="{BB962C8B-B14F-4D97-AF65-F5344CB8AC3E}">
        <p14:creationId xmlns:p14="http://schemas.microsoft.com/office/powerpoint/2010/main" val="109293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3048000" y="2590630"/>
            <a:ext cx="6096000" cy="1676741"/>
          </a:xfrm>
          <a:prstGeom prst="rect">
            <a:avLst/>
          </a:prstGeom>
        </p:spPr>
        <p:txBody>
          <a:bodyPr>
            <a:spAutoFit/>
          </a:bodyPr>
          <a:lstStyle/>
          <a:p>
            <a:pPr indent="449580">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Durum Analizi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smtClean="0">
                <a:latin typeface="Times New Roman" panose="02020603050405020304" pitchFamily="18" charset="0"/>
                <a:ea typeface="Calibri" panose="020F0502020204030204" pitchFamily="34" charset="0"/>
                <a:cs typeface="Times New Roman" panose="02020603050405020304" pitchFamily="18" charset="0"/>
              </a:rPr>
              <a:t>        Pazarlama </a:t>
            </a:r>
            <a:r>
              <a:rPr lang="tr-TR" b="1" dirty="0">
                <a:latin typeface="Times New Roman" panose="02020603050405020304" pitchFamily="18" charset="0"/>
                <a:ea typeface="Calibri" panose="020F0502020204030204" pitchFamily="34" charset="0"/>
                <a:cs typeface="Times New Roman" panose="02020603050405020304" pitchFamily="18" charset="0"/>
              </a:rPr>
              <a:t>Fırsatları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Pazarlama Hedefleri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Stratejiler ve Eylem Planları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Mali Kontroller ve Bütçeler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5813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384</TotalTime>
  <Words>294</Words>
  <Application>Microsoft Office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Times New Roman</vt:lpstr>
      <vt:lpstr>Trebuchet MS</vt:lpstr>
      <vt:lpstr>Tw Cen MT</vt:lpstr>
      <vt:lpstr>Devre</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137</cp:revision>
  <dcterms:created xsi:type="dcterms:W3CDTF">2018-11-16T06:39:51Z</dcterms:created>
  <dcterms:modified xsi:type="dcterms:W3CDTF">2018-11-23T12:19:20Z</dcterms:modified>
</cp:coreProperties>
</file>