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298"/>
    <p:restoredTop sz="50085"/>
  </p:normalViewPr>
  <p:slideViewPr>
    <p:cSldViewPr snapToGrid="0" snapToObjects="1">
      <p:cViewPr varScale="1">
        <p:scale>
          <a:sx n="60" d="100"/>
          <a:sy n="60" d="100"/>
        </p:scale>
        <p:origin x="208" y="10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6F813-0CCE-9448-B7D1-A412F80F16E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BCE3-CE7A-7846-98E4-6F551239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382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6F813-0CCE-9448-B7D1-A412F80F16E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BCE3-CE7A-7846-98E4-6F551239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826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6F813-0CCE-9448-B7D1-A412F80F16E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BCE3-CE7A-7846-98E4-6F551239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576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6F813-0CCE-9448-B7D1-A412F80F16E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BCE3-CE7A-7846-98E4-6F551239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39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6F813-0CCE-9448-B7D1-A412F80F16E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BCE3-CE7A-7846-98E4-6F551239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682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6F813-0CCE-9448-B7D1-A412F80F16E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BCE3-CE7A-7846-98E4-6F551239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871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6F813-0CCE-9448-B7D1-A412F80F16E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BCE3-CE7A-7846-98E4-6F551239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532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6F813-0CCE-9448-B7D1-A412F80F16E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BCE3-CE7A-7846-98E4-6F551239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44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6F813-0CCE-9448-B7D1-A412F80F16E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BCE3-CE7A-7846-98E4-6F551239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206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6F813-0CCE-9448-B7D1-A412F80F16E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BCE3-CE7A-7846-98E4-6F551239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2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6F813-0CCE-9448-B7D1-A412F80F16E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BCE3-CE7A-7846-98E4-6F551239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850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6F813-0CCE-9448-B7D1-A412F80F16E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2BCE3-CE7A-7846-98E4-6F551239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987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Contemporary Security Issues and the Security Studies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543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Schools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Global Terrorism</a:t>
            </a:r>
          </a:p>
          <a:p>
            <a:endParaRPr lang="en-US" dirty="0"/>
          </a:p>
          <a:p>
            <a:r>
              <a:rPr lang="en-US" dirty="0" smtClean="0"/>
              <a:t>Weapons of Mass Destruction</a:t>
            </a:r>
          </a:p>
          <a:p>
            <a:endParaRPr lang="en-US" dirty="0"/>
          </a:p>
          <a:p>
            <a:r>
              <a:rPr lang="en-US" dirty="0" smtClean="0"/>
              <a:t>Cyber security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84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schools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Intra-state Conflicts: Civil wars, Ethnic and Sectarian Conflicts </a:t>
            </a:r>
          </a:p>
          <a:p>
            <a:endParaRPr lang="en-US" dirty="0"/>
          </a:p>
          <a:p>
            <a:r>
              <a:rPr lang="en-US" dirty="0" smtClean="0"/>
              <a:t>International Interventions</a:t>
            </a:r>
          </a:p>
          <a:p>
            <a:endParaRPr lang="en-US" dirty="0"/>
          </a:p>
          <a:p>
            <a:r>
              <a:rPr lang="en-US" dirty="0" smtClean="0"/>
              <a:t>Human Security</a:t>
            </a:r>
          </a:p>
          <a:p>
            <a:endParaRPr lang="en-US" dirty="0"/>
          </a:p>
          <a:p>
            <a:r>
              <a:rPr lang="en-US" dirty="0" smtClean="0"/>
              <a:t>Responsibility to Protect and State Sovereignty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984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Schools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Illegal Migration and Asylum Seekers</a:t>
            </a:r>
          </a:p>
          <a:p>
            <a:endParaRPr lang="en-US" dirty="0"/>
          </a:p>
          <a:p>
            <a:r>
              <a:rPr lang="en-US" dirty="0" smtClean="0"/>
              <a:t>Human Security</a:t>
            </a:r>
          </a:p>
          <a:p>
            <a:endParaRPr lang="en-US" dirty="0"/>
          </a:p>
          <a:p>
            <a:r>
              <a:rPr lang="en-US" dirty="0" smtClean="0"/>
              <a:t>Democracy and Security: Liberty/ Security balance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035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Schools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Environmental Security</a:t>
            </a:r>
          </a:p>
          <a:p>
            <a:endParaRPr lang="en-US" dirty="0"/>
          </a:p>
          <a:p>
            <a:r>
              <a:rPr lang="en-US" dirty="0" smtClean="0"/>
              <a:t>Urban Security</a:t>
            </a:r>
          </a:p>
          <a:p>
            <a:endParaRPr lang="en-US" dirty="0"/>
          </a:p>
          <a:p>
            <a:r>
              <a:rPr lang="en-US" dirty="0" smtClean="0"/>
              <a:t>New Wars and Popular Dissent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811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67</Words>
  <Application>Microsoft Macintosh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 Light</vt:lpstr>
      <vt:lpstr>Arial</vt:lpstr>
      <vt:lpstr>Calibri</vt:lpstr>
      <vt:lpstr>Office Theme</vt:lpstr>
      <vt:lpstr>Contemporary Security Issues and the Security Studies</vt:lpstr>
      <vt:lpstr>Traditional Schools</vt:lpstr>
      <vt:lpstr>Critical schools</vt:lpstr>
      <vt:lpstr>Critical Schools</vt:lpstr>
      <vt:lpstr>Critical Schools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Contemporary Security Issues and the Security Studies</dc:title>
  <dc:creator>Microsoft Office User</dc:creator>
  <cp:lastModifiedBy>Microsoft Office User</cp:lastModifiedBy>
  <cp:revision>1</cp:revision>
  <dcterms:created xsi:type="dcterms:W3CDTF">2018-03-21T08:24:07Z</dcterms:created>
  <dcterms:modified xsi:type="dcterms:W3CDTF">2018-03-21T08:30:23Z</dcterms:modified>
</cp:coreProperties>
</file>