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33298"/>
    <p:restoredTop sz="50085"/>
  </p:normalViewPr>
  <p:slideViewPr>
    <p:cSldViewPr snapToGrid="0" snapToObjects="1">
      <p:cViewPr varScale="1">
        <p:scale>
          <a:sx n="60" d="100"/>
          <a:sy n="60" d="100"/>
        </p:scale>
        <p:origin x="208" y="10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presProps" Target="presProps.xml"/><Relationship Id="rId8" Type="http://schemas.openxmlformats.org/officeDocument/2006/relationships/viewProps" Target="viewProps.xml"/><Relationship Id="rId9" Type="http://schemas.openxmlformats.org/officeDocument/2006/relationships/theme" Target="theme/theme1.xml"/><Relationship Id="rId1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86F813-0CCE-9448-B7D1-A412F80F16EA}" type="datetimeFigureOut">
              <a:rPr lang="en-US" smtClean="0"/>
              <a:t>3/21/18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A2BCE3-CE7A-7846-98E4-6F55123947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23828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86F813-0CCE-9448-B7D1-A412F80F16EA}" type="datetimeFigureOut">
              <a:rPr lang="en-US" smtClean="0"/>
              <a:t>3/21/18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A2BCE3-CE7A-7846-98E4-6F55123947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78267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86F813-0CCE-9448-B7D1-A412F80F16EA}" type="datetimeFigureOut">
              <a:rPr lang="en-US" smtClean="0"/>
              <a:t>3/21/18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A2BCE3-CE7A-7846-98E4-6F55123947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65764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86F813-0CCE-9448-B7D1-A412F80F16EA}" type="datetimeFigureOut">
              <a:rPr lang="en-US" smtClean="0"/>
              <a:t>3/21/18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A2BCE3-CE7A-7846-98E4-6F55123947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5399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86F813-0CCE-9448-B7D1-A412F80F16EA}" type="datetimeFigureOut">
              <a:rPr lang="en-US" smtClean="0"/>
              <a:t>3/21/18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A2BCE3-CE7A-7846-98E4-6F55123947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56822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86F813-0CCE-9448-B7D1-A412F80F16EA}" type="datetimeFigureOut">
              <a:rPr lang="en-US" smtClean="0"/>
              <a:t>3/21/18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A2BCE3-CE7A-7846-98E4-6F55123947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18718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86F813-0CCE-9448-B7D1-A412F80F16EA}" type="datetimeFigureOut">
              <a:rPr lang="en-US" smtClean="0"/>
              <a:t>3/21/18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A2BCE3-CE7A-7846-98E4-6F55123947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55323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86F813-0CCE-9448-B7D1-A412F80F16EA}" type="datetimeFigureOut">
              <a:rPr lang="en-US" smtClean="0"/>
              <a:t>3/21/18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A2BCE3-CE7A-7846-98E4-6F55123947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18441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86F813-0CCE-9448-B7D1-A412F80F16EA}" type="datetimeFigureOut">
              <a:rPr lang="en-US" smtClean="0"/>
              <a:t>3/21/18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A2BCE3-CE7A-7846-98E4-6F55123947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72063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86F813-0CCE-9448-B7D1-A412F80F16EA}" type="datetimeFigureOut">
              <a:rPr lang="en-US" smtClean="0"/>
              <a:t>3/21/18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A2BCE3-CE7A-7846-98E4-6F55123947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14925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86F813-0CCE-9448-B7D1-A412F80F16EA}" type="datetimeFigureOut">
              <a:rPr lang="en-US" smtClean="0"/>
              <a:t>3/21/18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A2BCE3-CE7A-7846-98E4-6F55123947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28508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86F813-0CCE-9448-B7D1-A412F80F16EA}" type="datetimeFigureOut">
              <a:rPr lang="en-US" smtClean="0"/>
              <a:t>3/21/18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A2BCE3-CE7A-7846-98E4-6F55123947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59870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Contemporary Security Issues and the Security Studies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05437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Traditional Schools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Global Terrorism</a:t>
            </a:r>
          </a:p>
          <a:p>
            <a:endParaRPr lang="en-US" dirty="0"/>
          </a:p>
          <a:p>
            <a:r>
              <a:rPr lang="en-US" dirty="0" smtClean="0"/>
              <a:t>Weapons of Mass Destruction</a:t>
            </a:r>
          </a:p>
          <a:p>
            <a:endParaRPr lang="en-US" dirty="0"/>
          </a:p>
          <a:p>
            <a:r>
              <a:rPr lang="en-US" dirty="0" smtClean="0"/>
              <a:t>Cyber security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4843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Critical schools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Intra-state Conflicts: Civil wars, Ethnic and Sectarian Conflicts </a:t>
            </a:r>
          </a:p>
          <a:p>
            <a:endParaRPr lang="en-US" dirty="0"/>
          </a:p>
          <a:p>
            <a:r>
              <a:rPr lang="en-US" dirty="0" smtClean="0"/>
              <a:t>International Interventions</a:t>
            </a:r>
          </a:p>
          <a:p>
            <a:endParaRPr lang="en-US" dirty="0"/>
          </a:p>
          <a:p>
            <a:r>
              <a:rPr lang="en-US" dirty="0" smtClean="0"/>
              <a:t>Human Security</a:t>
            </a:r>
          </a:p>
          <a:p>
            <a:endParaRPr lang="en-US" dirty="0"/>
          </a:p>
          <a:p>
            <a:r>
              <a:rPr lang="en-US" dirty="0" smtClean="0"/>
              <a:t>Responsibility to Protect and State Sovereignty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89846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Critical Schools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Illegal Migration and Asylum Seekers</a:t>
            </a:r>
          </a:p>
          <a:p>
            <a:endParaRPr lang="en-US" dirty="0"/>
          </a:p>
          <a:p>
            <a:r>
              <a:rPr lang="en-US" dirty="0" smtClean="0"/>
              <a:t>Human Security</a:t>
            </a:r>
          </a:p>
          <a:p>
            <a:endParaRPr lang="en-US" dirty="0"/>
          </a:p>
          <a:p>
            <a:r>
              <a:rPr lang="en-US" dirty="0" smtClean="0"/>
              <a:t>Democracy and Security: Liberty/ Security balance</a:t>
            </a:r>
          </a:p>
          <a:p>
            <a:pPr marL="0" indent="0">
              <a:buNone/>
            </a:pPr>
            <a:endParaRPr lang="en-US" dirty="0" smtClean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80355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Critical Schools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Environmental Security</a:t>
            </a:r>
          </a:p>
          <a:p>
            <a:endParaRPr lang="en-US" dirty="0"/>
          </a:p>
          <a:p>
            <a:r>
              <a:rPr lang="en-US" dirty="0" smtClean="0"/>
              <a:t>Urban Security</a:t>
            </a:r>
          </a:p>
          <a:p>
            <a:endParaRPr lang="en-US" dirty="0"/>
          </a:p>
          <a:p>
            <a:r>
              <a:rPr lang="en-US" dirty="0" smtClean="0"/>
              <a:t>New Wars and Popular Dissent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08116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67</Words>
  <Application>Microsoft Macintosh PowerPoint</Application>
  <PresentationFormat>Widescreen</PresentationFormat>
  <Paragraphs>28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Calibri Light</vt:lpstr>
      <vt:lpstr>Arial</vt:lpstr>
      <vt:lpstr>Calibri</vt:lpstr>
      <vt:lpstr>Office Theme</vt:lpstr>
      <vt:lpstr>Contemporary Security Issues and the Security Studies</vt:lpstr>
      <vt:lpstr>Traditional Schools</vt:lpstr>
      <vt:lpstr>Critical schools</vt:lpstr>
      <vt:lpstr>Critical Schools</vt:lpstr>
      <vt:lpstr>Critical Schools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Contemporary Security Issues and the Security Studies</dc:title>
  <dc:creator>Microsoft Office User</dc:creator>
  <cp:lastModifiedBy>Microsoft Office User</cp:lastModifiedBy>
  <cp:revision>1</cp:revision>
  <dcterms:created xsi:type="dcterms:W3CDTF">2018-03-21T08:24:07Z</dcterms:created>
  <dcterms:modified xsi:type="dcterms:W3CDTF">2018-03-21T08:30:23Z</dcterms:modified>
</cp:coreProperties>
</file>