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68" r:id="rId4"/>
    <p:sldId id="258" r:id="rId5"/>
    <p:sldId id="271" r:id="rId6"/>
    <p:sldId id="269" r:id="rId7"/>
    <p:sldId id="272" r:id="rId8"/>
    <p:sldId id="26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16-Sep-20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16-Sep-20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16-Sep-20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16-Sep-20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16-Sep-20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16-Sep-20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16-Sep-20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16-Sep-20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16-Sep-20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16-Sep-20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16-Sep-20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16-Sep-20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KAKAO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752080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50000"/>
              </a:lnSpc>
            </a:pPr>
            <a:r>
              <a:rPr lang="tr-TR" dirty="0"/>
              <a:t>Sıcak olarak içilen kakao, özellikle Amerika ve Batı Afrika’da </a:t>
            </a:r>
            <a:r>
              <a:rPr lang="tr-TR" dirty="0" smtClean="0"/>
              <a:t>yeti</a:t>
            </a:r>
            <a:r>
              <a:rPr lang="en-US" dirty="0" smtClean="0"/>
              <a:t>ş</a:t>
            </a:r>
            <a:r>
              <a:rPr lang="tr-TR" dirty="0" smtClean="0"/>
              <a:t>en </a:t>
            </a:r>
            <a:r>
              <a:rPr lang="tr-TR" dirty="0"/>
              <a:t>15–16 m boyundaki kakao ağacının </a:t>
            </a:r>
            <a:r>
              <a:rPr lang="tr-TR" dirty="0" err="1" smtClean="0"/>
              <a:t>kurutulmu</a:t>
            </a:r>
            <a:r>
              <a:rPr lang="en-US" dirty="0" smtClean="0"/>
              <a:t>ş</a:t>
            </a:r>
            <a:r>
              <a:rPr lang="tr-TR" dirty="0" smtClean="0"/>
              <a:t> </a:t>
            </a:r>
            <a:r>
              <a:rPr lang="tr-TR" dirty="0"/>
              <a:t>meyvelerinin içerisinden çıkartılan tohumların </a:t>
            </a:r>
            <a:r>
              <a:rPr lang="tr-TR" dirty="0" err="1"/>
              <a:t>fermante</a:t>
            </a:r>
            <a:r>
              <a:rPr lang="tr-TR" dirty="0"/>
              <a:t> edildikten sonra aromatik hale </a:t>
            </a:r>
            <a:r>
              <a:rPr lang="tr-TR" dirty="0" err="1" smtClean="0"/>
              <a:t>getirilmi</a:t>
            </a:r>
            <a:r>
              <a:rPr lang="en-US" dirty="0" smtClean="0"/>
              <a:t>ş</a:t>
            </a:r>
            <a:r>
              <a:rPr lang="tr-TR" dirty="0" smtClean="0"/>
              <a:t> </a:t>
            </a:r>
            <a:r>
              <a:rPr lang="tr-TR" dirty="0"/>
              <a:t>tozlarıdır.</a:t>
            </a:r>
          </a:p>
        </p:txBody>
      </p:sp>
    </p:spTree>
    <p:extLst>
      <p:ext uri="{BB962C8B-B14F-4D97-AF65-F5344CB8AC3E}">
        <p14:creationId xmlns:p14="http://schemas.microsoft.com/office/powerpoint/2010/main" val="5129763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Kakao</a:t>
            </a:r>
            <a:r>
              <a:rPr lang="en-US" dirty="0" smtClean="0"/>
              <a:t> </a:t>
            </a:r>
            <a:r>
              <a:rPr lang="en-US" dirty="0" err="1" smtClean="0"/>
              <a:t>Çeşitleri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50000"/>
              </a:lnSpc>
            </a:pPr>
            <a:r>
              <a:rPr lang="tr-TR" dirty="0" err="1"/>
              <a:t>Forastero</a:t>
            </a:r>
            <a:r>
              <a:rPr lang="tr-TR" dirty="0"/>
              <a:t>: Dayanıklı ve bol ürün veren kakaodur. Yassı çekirdekli ve normal kalitelidir.</a:t>
            </a:r>
          </a:p>
          <a:p>
            <a:pPr algn="just">
              <a:lnSpc>
                <a:spcPct val="150000"/>
              </a:lnSpc>
            </a:pPr>
            <a:r>
              <a:rPr lang="tr-TR" dirty="0" err="1" smtClean="0"/>
              <a:t>Criollo</a:t>
            </a:r>
            <a:r>
              <a:rPr lang="tr-TR" dirty="0"/>
              <a:t>: Zor </a:t>
            </a:r>
            <a:r>
              <a:rPr lang="tr-TR" dirty="0" smtClean="0"/>
              <a:t>yeti</a:t>
            </a:r>
            <a:r>
              <a:rPr lang="en-US" dirty="0" smtClean="0"/>
              <a:t>ş</a:t>
            </a:r>
            <a:r>
              <a:rPr lang="tr-TR" dirty="0" smtClean="0"/>
              <a:t>en</a:t>
            </a:r>
            <a:r>
              <a:rPr lang="tr-TR" dirty="0"/>
              <a:t>, yuvarlak ve büyük çekirdeklidir. Çekirdekler beyaz, tadı </a:t>
            </a:r>
            <a:r>
              <a:rPr lang="tr-TR" dirty="0" err="1" smtClean="0"/>
              <a:t>yumu</a:t>
            </a:r>
            <a:r>
              <a:rPr lang="en-US" dirty="0" smtClean="0"/>
              <a:t>ş</a:t>
            </a:r>
            <a:r>
              <a:rPr lang="tr-TR" dirty="0" smtClean="0"/>
              <a:t>ak</a:t>
            </a:r>
            <a:r>
              <a:rPr lang="en-US" dirty="0" err="1" smtClean="0"/>
              <a:t>tır</a:t>
            </a:r>
            <a:r>
              <a:rPr lang="tr-TR" dirty="0" smtClean="0"/>
              <a:t>. </a:t>
            </a:r>
            <a:r>
              <a:rPr lang="en-US" dirty="0" err="1" smtClean="0"/>
              <a:t>İ</a:t>
            </a:r>
            <a:r>
              <a:rPr lang="tr-TR" dirty="0" err="1" smtClean="0"/>
              <a:t>yi</a:t>
            </a:r>
            <a:r>
              <a:rPr lang="tr-TR" dirty="0" smtClean="0"/>
              <a:t> </a:t>
            </a:r>
            <a:r>
              <a:rPr lang="tr-TR" dirty="0"/>
              <a:t>kalitelidir.</a:t>
            </a:r>
          </a:p>
          <a:p>
            <a:pPr algn="just">
              <a:lnSpc>
                <a:spcPct val="150000"/>
              </a:lnSpc>
            </a:pPr>
            <a:r>
              <a:rPr lang="tr-TR" dirty="0" err="1" smtClean="0"/>
              <a:t>Amelonado</a:t>
            </a:r>
            <a:r>
              <a:rPr lang="tr-TR" dirty="0"/>
              <a:t>: Ekvatorda </a:t>
            </a:r>
            <a:r>
              <a:rPr lang="tr-TR" dirty="0" smtClean="0"/>
              <a:t>yeti</a:t>
            </a:r>
            <a:r>
              <a:rPr lang="en-US" dirty="0" smtClean="0"/>
              <a:t>ş</a:t>
            </a:r>
            <a:r>
              <a:rPr lang="tr-TR" dirty="0" smtClean="0"/>
              <a:t>en</a:t>
            </a:r>
            <a:r>
              <a:rPr lang="tr-TR" dirty="0"/>
              <a:t>, mor renkli ve çekirdekleri yuvarlak bir kakaodur. Tadı </a:t>
            </a:r>
            <a:r>
              <a:rPr lang="tr-TR" dirty="0" smtClean="0"/>
              <a:t>normaldir </a:t>
            </a:r>
            <a:r>
              <a:rPr lang="tr-TR" dirty="0"/>
              <a:t>ve iyi bir kakao </a:t>
            </a:r>
            <a:r>
              <a:rPr lang="tr-TR" dirty="0" smtClean="0"/>
              <a:t>çe</a:t>
            </a:r>
            <a:r>
              <a:rPr lang="en-US" dirty="0" smtClean="0"/>
              <a:t>ş</a:t>
            </a:r>
            <a:r>
              <a:rPr lang="tr-TR" dirty="0" err="1" smtClean="0"/>
              <a:t>ididir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733096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Toz</a:t>
            </a:r>
            <a:r>
              <a:rPr lang="en-US" dirty="0" smtClean="0"/>
              <a:t> </a:t>
            </a:r>
            <a:r>
              <a:rPr lang="en-US" dirty="0" err="1" smtClean="0"/>
              <a:t>Kakao</a:t>
            </a:r>
            <a:r>
              <a:rPr lang="en-US" dirty="0" smtClean="0"/>
              <a:t> </a:t>
            </a:r>
            <a:r>
              <a:rPr lang="en-US" dirty="0" err="1" smtClean="0"/>
              <a:t>Yapılırken</a:t>
            </a:r>
            <a:r>
              <a:rPr lang="en-US" dirty="0" smtClean="0"/>
              <a:t> </a:t>
            </a:r>
            <a:r>
              <a:rPr lang="tr-TR" dirty="0" smtClean="0"/>
              <a:t>Dikkat </a:t>
            </a:r>
            <a:r>
              <a:rPr lang="tr-TR" dirty="0"/>
              <a:t>Edilecek </a:t>
            </a:r>
            <a:r>
              <a:rPr lang="en-US" dirty="0" smtClean="0"/>
              <a:t>İ</a:t>
            </a:r>
            <a:r>
              <a:rPr lang="tr-TR" dirty="0" err="1" smtClean="0"/>
              <a:t>lkeler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tr-TR" dirty="0"/>
              <a:t>Ölçülü süt </a:t>
            </a:r>
            <a:r>
              <a:rPr lang="tr-TR" dirty="0" err="1" smtClean="0"/>
              <a:t>ate</a:t>
            </a:r>
            <a:r>
              <a:rPr lang="en-US" dirty="0" smtClean="0"/>
              <a:t>ş</a:t>
            </a:r>
            <a:r>
              <a:rPr lang="tr-TR" dirty="0" smtClean="0"/>
              <a:t>e </a:t>
            </a:r>
            <a:r>
              <a:rPr lang="tr-TR" dirty="0"/>
              <a:t>konulur.</a:t>
            </a:r>
          </a:p>
          <a:p>
            <a:pPr algn="just">
              <a:lnSpc>
                <a:spcPct val="150000"/>
              </a:lnSpc>
            </a:pPr>
            <a:r>
              <a:rPr lang="tr-TR" dirty="0" smtClean="0"/>
              <a:t>Her </a:t>
            </a:r>
            <a:r>
              <a:rPr lang="tr-TR" dirty="0"/>
              <a:t>fincan için 10-12 g. kakao tozu soğuk sütle </a:t>
            </a:r>
            <a:r>
              <a:rPr lang="tr-TR" dirty="0" smtClean="0"/>
              <a:t>karı</a:t>
            </a:r>
            <a:r>
              <a:rPr lang="en-US" dirty="0" smtClean="0"/>
              <a:t>ş</a:t>
            </a:r>
            <a:r>
              <a:rPr lang="tr-TR" dirty="0" err="1" smtClean="0"/>
              <a:t>tırılarak</a:t>
            </a:r>
            <a:r>
              <a:rPr lang="tr-TR" dirty="0" smtClean="0"/>
              <a:t> </a:t>
            </a:r>
            <a:r>
              <a:rPr lang="tr-TR" dirty="0"/>
              <a:t>eritilir.</a:t>
            </a:r>
          </a:p>
          <a:p>
            <a:pPr algn="just">
              <a:lnSpc>
                <a:spcPct val="150000"/>
              </a:lnSpc>
            </a:pPr>
            <a:r>
              <a:rPr lang="tr-TR" dirty="0" smtClean="0"/>
              <a:t>Sütün </a:t>
            </a:r>
            <a:r>
              <a:rPr lang="tr-TR" dirty="0"/>
              <a:t>kesilmemesi için soğuk sütle </a:t>
            </a:r>
            <a:r>
              <a:rPr lang="tr-TR" dirty="0" smtClean="0"/>
              <a:t>karı</a:t>
            </a:r>
            <a:r>
              <a:rPr lang="en-US" dirty="0" smtClean="0"/>
              <a:t>ş</a:t>
            </a:r>
            <a:r>
              <a:rPr lang="tr-TR" dirty="0" err="1" smtClean="0"/>
              <a:t>tırılmı</a:t>
            </a:r>
            <a:r>
              <a:rPr lang="en-US" dirty="0" smtClean="0"/>
              <a:t>ş</a:t>
            </a:r>
            <a:r>
              <a:rPr lang="tr-TR" dirty="0" smtClean="0"/>
              <a:t> </a:t>
            </a:r>
            <a:r>
              <a:rPr lang="tr-TR" dirty="0"/>
              <a:t>toz ısınan süte ilave edilerek kaynatılır.</a:t>
            </a:r>
          </a:p>
          <a:p>
            <a:pPr algn="just">
              <a:lnSpc>
                <a:spcPct val="150000"/>
              </a:lnSpc>
            </a:pPr>
            <a:r>
              <a:rPr lang="tr-TR" dirty="0" smtClean="0"/>
              <a:t>Hazırlanan </a:t>
            </a:r>
            <a:r>
              <a:rPr lang="tr-TR" dirty="0"/>
              <a:t>kakao, önceden </a:t>
            </a:r>
            <a:r>
              <a:rPr lang="tr-TR" dirty="0" err="1" smtClean="0"/>
              <a:t>ısıtılmı</a:t>
            </a:r>
            <a:r>
              <a:rPr lang="en-US" dirty="0" smtClean="0"/>
              <a:t>ş</a:t>
            </a:r>
            <a:r>
              <a:rPr lang="tr-TR" dirty="0" smtClean="0"/>
              <a:t> </a:t>
            </a:r>
            <a:r>
              <a:rPr lang="tr-TR" dirty="0"/>
              <a:t>pota alınarak servise hazır hale getirilir.</a:t>
            </a:r>
          </a:p>
        </p:txBody>
      </p:sp>
    </p:spTree>
    <p:extLst>
      <p:ext uri="{BB962C8B-B14F-4D97-AF65-F5344CB8AC3E}">
        <p14:creationId xmlns:p14="http://schemas.microsoft.com/office/powerpoint/2010/main" val="12704593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Kuvertür</a:t>
            </a:r>
            <a:r>
              <a:rPr lang="en-US" dirty="0" smtClean="0"/>
              <a:t> </a:t>
            </a:r>
            <a:r>
              <a:rPr lang="en-US" dirty="0" err="1" smtClean="0"/>
              <a:t>Kakao</a:t>
            </a:r>
            <a:r>
              <a:rPr lang="en-US" dirty="0" smtClean="0"/>
              <a:t> </a:t>
            </a:r>
            <a:r>
              <a:rPr lang="en-US" dirty="0" err="1" smtClean="0"/>
              <a:t>Yapılırken</a:t>
            </a:r>
            <a:r>
              <a:rPr lang="en-US" dirty="0" smtClean="0"/>
              <a:t> </a:t>
            </a:r>
            <a:r>
              <a:rPr lang="tr-TR" dirty="0" smtClean="0"/>
              <a:t>Dikkat </a:t>
            </a:r>
            <a:r>
              <a:rPr lang="tr-TR" dirty="0"/>
              <a:t>Edilecek </a:t>
            </a:r>
            <a:r>
              <a:rPr lang="en-US" dirty="0" smtClean="0"/>
              <a:t>İ</a:t>
            </a:r>
            <a:r>
              <a:rPr lang="tr-TR" dirty="0" err="1" smtClean="0"/>
              <a:t>lkeler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tr-TR" dirty="0"/>
              <a:t>Ölçülü süt </a:t>
            </a:r>
            <a:r>
              <a:rPr lang="tr-TR" dirty="0" err="1" smtClean="0"/>
              <a:t>ate</a:t>
            </a:r>
            <a:r>
              <a:rPr lang="en-US" dirty="0" smtClean="0"/>
              <a:t>ş</a:t>
            </a:r>
            <a:r>
              <a:rPr lang="tr-TR" dirty="0" smtClean="0"/>
              <a:t>e </a:t>
            </a:r>
            <a:r>
              <a:rPr lang="tr-TR" dirty="0"/>
              <a:t>konulur.</a:t>
            </a:r>
          </a:p>
          <a:p>
            <a:pPr algn="just">
              <a:lnSpc>
                <a:spcPct val="150000"/>
              </a:lnSpc>
            </a:pPr>
            <a:r>
              <a:rPr lang="tr-TR" dirty="0" smtClean="0"/>
              <a:t>Her </a:t>
            </a:r>
            <a:r>
              <a:rPr lang="tr-TR" dirty="0"/>
              <a:t>fincan için 10-12 g. </a:t>
            </a:r>
            <a:r>
              <a:rPr lang="tr-TR" dirty="0" err="1" smtClean="0"/>
              <a:t>rendelenmi</a:t>
            </a:r>
            <a:r>
              <a:rPr lang="en-US" dirty="0" smtClean="0"/>
              <a:t>ş</a:t>
            </a:r>
            <a:r>
              <a:rPr lang="tr-TR" dirty="0" smtClean="0"/>
              <a:t> </a:t>
            </a:r>
            <a:r>
              <a:rPr lang="tr-TR" dirty="0"/>
              <a:t>kuvertür bir kaba konularak benmari metodu ile eritilir.</a:t>
            </a:r>
          </a:p>
          <a:p>
            <a:pPr algn="just">
              <a:lnSpc>
                <a:spcPct val="150000"/>
              </a:lnSpc>
            </a:pPr>
            <a:r>
              <a:rPr lang="tr-TR" dirty="0" smtClean="0"/>
              <a:t>Eriyen </a:t>
            </a:r>
            <a:r>
              <a:rPr lang="tr-TR" dirty="0"/>
              <a:t>kuvertür biraz süt katılarak </a:t>
            </a:r>
            <a:r>
              <a:rPr lang="tr-TR" dirty="0" smtClean="0"/>
              <a:t>karı</a:t>
            </a:r>
            <a:r>
              <a:rPr lang="en-US" dirty="0" smtClean="0"/>
              <a:t>ş</a:t>
            </a:r>
            <a:r>
              <a:rPr lang="tr-TR" dirty="0" err="1" smtClean="0"/>
              <a:t>tırılır</a:t>
            </a:r>
            <a:r>
              <a:rPr lang="tr-TR" dirty="0"/>
              <a:t>.</a:t>
            </a:r>
          </a:p>
          <a:p>
            <a:pPr algn="just">
              <a:lnSpc>
                <a:spcPct val="150000"/>
              </a:lnSpc>
            </a:pPr>
            <a:r>
              <a:rPr lang="tr-TR" dirty="0" smtClean="0"/>
              <a:t>Sütle karı</a:t>
            </a:r>
            <a:r>
              <a:rPr lang="en-US" dirty="0" smtClean="0"/>
              <a:t>ş</a:t>
            </a:r>
            <a:r>
              <a:rPr lang="tr-TR" dirty="0" err="1" smtClean="0"/>
              <a:t>tırılan</a:t>
            </a:r>
            <a:r>
              <a:rPr lang="tr-TR" dirty="0" smtClean="0"/>
              <a:t> erimi</a:t>
            </a:r>
            <a:r>
              <a:rPr lang="en-US" dirty="0" smtClean="0"/>
              <a:t>ş</a:t>
            </a:r>
            <a:r>
              <a:rPr lang="tr-TR" dirty="0" smtClean="0"/>
              <a:t> </a:t>
            </a:r>
            <a:r>
              <a:rPr lang="tr-TR" dirty="0"/>
              <a:t>haldeki kuvertür kaynayan süte </a:t>
            </a:r>
            <a:r>
              <a:rPr lang="tr-TR" dirty="0" smtClean="0"/>
              <a:t>karı</a:t>
            </a:r>
            <a:r>
              <a:rPr lang="en-US" dirty="0" smtClean="0"/>
              <a:t>ş</a:t>
            </a:r>
            <a:r>
              <a:rPr lang="tr-TR" dirty="0" err="1" smtClean="0"/>
              <a:t>tırılarak</a:t>
            </a:r>
            <a:r>
              <a:rPr lang="tr-TR" dirty="0" smtClean="0"/>
              <a:t> </a:t>
            </a:r>
            <a:r>
              <a:rPr lang="tr-TR" dirty="0"/>
              <a:t>kaynatılır.</a:t>
            </a:r>
          </a:p>
          <a:p>
            <a:pPr algn="just">
              <a:lnSpc>
                <a:spcPct val="150000"/>
              </a:lnSpc>
            </a:pPr>
            <a:r>
              <a:rPr lang="tr-TR" dirty="0" smtClean="0"/>
              <a:t>Hazırlanan </a:t>
            </a:r>
            <a:r>
              <a:rPr lang="tr-TR" dirty="0"/>
              <a:t>kakao servis için </a:t>
            </a:r>
            <a:r>
              <a:rPr lang="tr-TR" dirty="0" err="1" smtClean="0"/>
              <a:t>ısıtılmı</a:t>
            </a:r>
            <a:r>
              <a:rPr lang="en-US" dirty="0" smtClean="0"/>
              <a:t>ş</a:t>
            </a:r>
            <a:r>
              <a:rPr lang="tr-TR" dirty="0" smtClean="0"/>
              <a:t> </a:t>
            </a:r>
            <a:r>
              <a:rPr lang="tr-TR" dirty="0"/>
              <a:t>potlara alınır.</a:t>
            </a:r>
          </a:p>
        </p:txBody>
      </p:sp>
    </p:spTree>
    <p:extLst>
      <p:ext uri="{BB962C8B-B14F-4D97-AF65-F5344CB8AC3E}">
        <p14:creationId xmlns:p14="http://schemas.microsoft.com/office/powerpoint/2010/main" val="11472770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Şekerli</a:t>
            </a:r>
            <a:r>
              <a:rPr lang="en-US" dirty="0" smtClean="0"/>
              <a:t> </a:t>
            </a:r>
            <a:r>
              <a:rPr lang="en-US" dirty="0" err="1" smtClean="0"/>
              <a:t>Karışım</a:t>
            </a:r>
            <a:r>
              <a:rPr lang="en-US" dirty="0" smtClean="0"/>
              <a:t> </a:t>
            </a:r>
            <a:r>
              <a:rPr lang="en-US" dirty="0" err="1" smtClean="0"/>
              <a:t>ile</a:t>
            </a:r>
            <a:r>
              <a:rPr lang="en-US" dirty="0" smtClean="0"/>
              <a:t> </a:t>
            </a:r>
            <a:r>
              <a:rPr lang="en-US" dirty="0" err="1" smtClean="0"/>
              <a:t>Yapılırken</a:t>
            </a:r>
            <a:r>
              <a:rPr lang="en-US" dirty="0" smtClean="0"/>
              <a:t> </a:t>
            </a:r>
            <a:r>
              <a:rPr lang="tr-TR" dirty="0" smtClean="0"/>
              <a:t>Dikkat </a:t>
            </a:r>
            <a:r>
              <a:rPr lang="tr-TR" dirty="0"/>
              <a:t>Edilecek </a:t>
            </a:r>
            <a:r>
              <a:rPr lang="en-US" dirty="0" smtClean="0"/>
              <a:t>İ</a:t>
            </a:r>
            <a:r>
              <a:rPr lang="tr-TR" dirty="0" err="1" smtClean="0"/>
              <a:t>lkeler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en-US" dirty="0" err="1" smtClean="0"/>
              <a:t>Ş</a:t>
            </a:r>
            <a:r>
              <a:rPr lang="tr-TR" dirty="0" err="1" smtClean="0"/>
              <a:t>ekerli</a:t>
            </a:r>
            <a:r>
              <a:rPr lang="tr-TR" dirty="0" smtClean="0"/>
              <a:t> karı</a:t>
            </a:r>
            <a:r>
              <a:rPr lang="en-US" dirty="0" smtClean="0"/>
              <a:t>ş</a:t>
            </a:r>
            <a:r>
              <a:rPr lang="tr-TR" dirty="0" err="1" smtClean="0"/>
              <a:t>ım</a:t>
            </a:r>
            <a:r>
              <a:rPr lang="tr-TR" dirty="0"/>
              <a:t>, marketlerde satılan ve içerisinde </a:t>
            </a:r>
            <a:r>
              <a:rPr lang="en-US" dirty="0" err="1"/>
              <a:t>ş</a:t>
            </a:r>
            <a:r>
              <a:rPr lang="tr-TR" dirty="0" err="1" smtClean="0"/>
              <a:t>ekeri</a:t>
            </a:r>
            <a:r>
              <a:rPr lang="tr-TR" dirty="0" smtClean="0"/>
              <a:t> </a:t>
            </a:r>
            <a:r>
              <a:rPr lang="tr-TR" dirty="0"/>
              <a:t>ve tatlandırıcıları ilave </a:t>
            </a:r>
            <a:r>
              <a:rPr lang="tr-TR" dirty="0" err="1" smtClean="0"/>
              <a:t>edilmi</a:t>
            </a:r>
            <a:r>
              <a:rPr lang="en-US" dirty="0" smtClean="0"/>
              <a:t>ş</a:t>
            </a:r>
            <a:r>
              <a:rPr lang="tr-TR" dirty="0" smtClean="0"/>
              <a:t> </a:t>
            </a:r>
            <a:r>
              <a:rPr lang="tr-TR" dirty="0"/>
              <a:t>kakao tozlarıdır. Piyasada özel jelatinli ambalajlarda tek porsiyonluk ve daha fazla kullanım için </a:t>
            </a:r>
            <a:r>
              <a:rPr lang="tr-TR" dirty="0" err="1" smtClean="0"/>
              <a:t>deği</a:t>
            </a:r>
            <a:r>
              <a:rPr lang="en-US" dirty="0" smtClean="0"/>
              <a:t>ş</a:t>
            </a:r>
            <a:r>
              <a:rPr lang="tr-TR" dirty="0" err="1" smtClean="0"/>
              <a:t>ik</a:t>
            </a:r>
            <a:r>
              <a:rPr lang="tr-TR" dirty="0" smtClean="0"/>
              <a:t> </a:t>
            </a:r>
            <a:r>
              <a:rPr lang="tr-TR" dirty="0"/>
              <a:t>miktarlarda bulunmaktadır. Soğuk ve sıcak olarak hazırlanabilir. Bir porsiyon için 20–25 gram toz </a:t>
            </a:r>
            <a:r>
              <a:rPr lang="tr-TR" dirty="0" smtClean="0"/>
              <a:t>karı</a:t>
            </a:r>
            <a:r>
              <a:rPr lang="en-US" dirty="0" smtClean="0"/>
              <a:t>ş</a:t>
            </a:r>
            <a:r>
              <a:rPr lang="tr-TR" dirty="0" err="1" smtClean="0"/>
              <a:t>ım</a:t>
            </a:r>
            <a:r>
              <a:rPr lang="tr-TR" dirty="0" smtClean="0"/>
              <a:t> </a:t>
            </a:r>
            <a:r>
              <a:rPr lang="tr-TR" dirty="0"/>
              <a:t>yeterlidir. Bir fincan soğuk veya sıcak sütün içerisine konularak </a:t>
            </a:r>
            <a:r>
              <a:rPr lang="tr-TR" dirty="0" smtClean="0"/>
              <a:t>karı</a:t>
            </a:r>
            <a:r>
              <a:rPr lang="en-US" dirty="0" smtClean="0"/>
              <a:t>ş</a:t>
            </a:r>
            <a:r>
              <a:rPr lang="tr-TR" dirty="0" err="1" smtClean="0"/>
              <a:t>tırılır</a:t>
            </a:r>
            <a:r>
              <a:rPr lang="tr-TR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2552062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Şekerli</a:t>
            </a:r>
            <a:r>
              <a:rPr lang="en-US" dirty="0" smtClean="0"/>
              <a:t> </a:t>
            </a:r>
            <a:r>
              <a:rPr lang="en-US" dirty="0" err="1" smtClean="0"/>
              <a:t>Karışım</a:t>
            </a:r>
            <a:r>
              <a:rPr lang="en-US" dirty="0" smtClean="0"/>
              <a:t> </a:t>
            </a:r>
            <a:r>
              <a:rPr lang="en-US" dirty="0" err="1" smtClean="0"/>
              <a:t>ile</a:t>
            </a:r>
            <a:r>
              <a:rPr lang="en-US" dirty="0" smtClean="0"/>
              <a:t> </a:t>
            </a:r>
            <a:r>
              <a:rPr lang="en-US" dirty="0" err="1" smtClean="0"/>
              <a:t>Yapılırken</a:t>
            </a:r>
            <a:r>
              <a:rPr lang="en-US" dirty="0" smtClean="0"/>
              <a:t> </a:t>
            </a:r>
            <a:r>
              <a:rPr lang="tr-TR" dirty="0" smtClean="0"/>
              <a:t>Dikkat </a:t>
            </a:r>
            <a:r>
              <a:rPr lang="tr-TR" dirty="0"/>
              <a:t>Edilecek </a:t>
            </a:r>
            <a:r>
              <a:rPr lang="en-US" dirty="0" smtClean="0"/>
              <a:t>İ</a:t>
            </a:r>
            <a:r>
              <a:rPr lang="tr-TR" dirty="0" err="1" smtClean="0"/>
              <a:t>lkeler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tr-TR" dirty="0" smtClean="0"/>
              <a:t>Hazırlanan </a:t>
            </a:r>
            <a:r>
              <a:rPr lang="tr-TR" dirty="0"/>
              <a:t>kakao servise sunulur. Hazırlanan kakao bir pota doldurulur. Krema, </a:t>
            </a:r>
            <a:r>
              <a:rPr lang="en-US" dirty="0" err="1" smtClean="0"/>
              <a:t>ş</a:t>
            </a:r>
            <a:r>
              <a:rPr lang="tr-TR" dirty="0" smtClean="0"/>
              <a:t>eker</a:t>
            </a:r>
            <a:r>
              <a:rPr lang="tr-TR" dirty="0"/>
              <a:t>, kakao fincan ve kahve </a:t>
            </a:r>
            <a:r>
              <a:rPr lang="tr-TR" dirty="0" err="1" smtClean="0"/>
              <a:t>ka</a:t>
            </a:r>
            <a:r>
              <a:rPr lang="en-US" dirty="0" smtClean="0"/>
              <a:t>ş</a:t>
            </a:r>
            <a:r>
              <a:rPr lang="tr-TR" dirty="0" err="1" smtClean="0"/>
              <a:t>ığı</a:t>
            </a:r>
            <a:r>
              <a:rPr lang="tr-TR" dirty="0" smtClean="0"/>
              <a:t> </a:t>
            </a:r>
            <a:r>
              <a:rPr lang="tr-TR" dirty="0"/>
              <a:t>ile masaya götürülür. </a:t>
            </a:r>
            <a:r>
              <a:rPr lang="en-US" dirty="0" err="1" smtClean="0"/>
              <a:t>Ş</a:t>
            </a:r>
            <a:r>
              <a:rPr lang="tr-TR" dirty="0" smtClean="0"/>
              <a:t>eker </a:t>
            </a:r>
            <a:r>
              <a:rPr lang="tr-TR" dirty="0"/>
              <a:t>ve krema masaya bırakılır. Fincan sapı sağa gelecek </a:t>
            </a:r>
            <a:r>
              <a:rPr lang="en-US" dirty="0" err="1" smtClean="0"/>
              <a:t>ş</a:t>
            </a:r>
            <a:r>
              <a:rPr lang="tr-TR" dirty="0" err="1" smtClean="0"/>
              <a:t>ekilde</a:t>
            </a:r>
            <a:r>
              <a:rPr lang="tr-TR" dirty="0" smtClean="0"/>
              <a:t> </a:t>
            </a:r>
            <a:r>
              <a:rPr lang="tr-TR" dirty="0"/>
              <a:t>konup içine pottaki sütlü kakao doldurulur. Kremayı misafir </a:t>
            </a:r>
            <a:r>
              <a:rPr lang="tr-TR" dirty="0" smtClean="0"/>
              <a:t>kendisi</a:t>
            </a:r>
            <a:r>
              <a:rPr lang="en-US" dirty="0" smtClean="0"/>
              <a:t> </a:t>
            </a:r>
            <a:r>
              <a:rPr lang="tr-TR" dirty="0" smtClean="0"/>
              <a:t>de </a:t>
            </a:r>
            <a:r>
              <a:rPr lang="tr-TR" dirty="0"/>
              <a:t>koyabilir. Kakao potu da sapı sağa gelecek </a:t>
            </a:r>
            <a:r>
              <a:rPr lang="en-US" dirty="0" err="1" smtClean="0"/>
              <a:t>Ş</a:t>
            </a:r>
            <a:r>
              <a:rPr lang="tr-TR" dirty="0" err="1" smtClean="0"/>
              <a:t>ekilde</a:t>
            </a:r>
            <a:r>
              <a:rPr lang="tr-TR" dirty="0" smtClean="0"/>
              <a:t> </a:t>
            </a:r>
            <a:r>
              <a:rPr lang="tr-TR" dirty="0"/>
              <a:t>fincanın sağ tarafına bırakılır. Misafirin isteğine göre </a:t>
            </a:r>
            <a:r>
              <a:rPr lang="en-US" dirty="0" err="1"/>
              <a:t>ş</a:t>
            </a:r>
            <a:r>
              <a:rPr lang="tr-TR" dirty="0" smtClean="0"/>
              <a:t>eker </a:t>
            </a:r>
            <a:r>
              <a:rPr lang="tr-TR" dirty="0"/>
              <a:t>ilave edilebilir.</a:t>
            </a:r>
          </a:p>
        </p:txBody>
      </p:sp>
    </p:spTree>
    <p:extLst>
      <p:ext uri="{BB962C8B-B14F-4D97-AF65-F5344CB8AC3E}">
        <p14:creationId xmlns:p14="http://schemas.microsoft.com/office/powerpoint/2010/main" val="175545273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K</a:t>
            </a:r>
            <a:r>
              <a:rPr lang="en-US" dirty="0" err="1" smtClean="0"/>
              <a:t>aynakça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en-US" dirty="0" err="1" smtClean="0"/>
              <a:t>Megep</a:t>
            </a:r>
            <a:r>
              <a:rPr lang="en-US" dirty="0" smtClean="0"/>
              <a:t> – </a:t>
            </a:r>
            <a:r>
              <a:rPr lang="en-US" dirty="0" err="1" smtClean="0"/>
              <a:t>İçecek</a:t>
            </a:r>
            <a:r>
              <a:rPr lang="en-US" dirty="0" smtClean="0"/>
              <a:t> </a:t>
            </a:r>
            <a:r>
              <a:rPr lang="en-US" dirty="0" err="1" smtClean="0"/>
              <a:t>Hazırlama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23380736"/>
      </p:ext>
    </p:extLst>
  </p:cSld>
  <p:clrMapOvr>
    <a:masterClrMapping/>
  </p:clrMapOvr>
</p:sld>
</file>

<file path=ppt/theme/theme1.xml><?xml version="1.0" encoding="utf-8"?>
<a:theme xmlns:a="http://schemas.openxmlformats.org/drawingml/2006/main" name="Crop">
  <a:themeElements>
    <a:clrScheme name="Crop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Kırpma</Template>
  <TotalTime>32</TotalTime>
  <Words>383</Words>
  <Application>Microsoft Office PowerPoint</Application>
  <PresentationFormat>Geniş ekran</PresentationFormat>
  <Paragraphs>24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1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0" baseType="lpstr">
      <vt:lpstr>Franklin Gothic Book</vt:lpstr>
      <vt:lpstr>Crop</vt:lpstr>
      <vt:lpstr>PowerPoint Sunusu</vt:lpstr>
      <vt:lpstr>PowerPoint Sunusu</vt:lpstr>
      <vt:lpstr>Kakao Çeşitleri</vt:lpstr>
      <vt:lpstr>Toz Kakao Yapılırken Dikkat Edilecek İlkeler</vt:lpstr>
      <vt:lpstr>Kuvertür Kakao Yapılırken Dikkat Edilecek İlkeler</vt:lpstr>
      <vt:lpstr>Şekerli Karışım ile Yapılırken Dikkat Edilecek İlkeler</vt:lpstr>
      <vt:lpstr>Şekerli Karışım ile Yapılırken Dikkat Edilecek İlkeler</vt:lpstr>
      <vt:lpstr>Kaynakça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İçecek Üretimi</dc:title>
  <dc:creator>Sinan</dc:creator>
  <cp:lastModifiedBy>Sinan</cp:lastModifiedBy>
  <cp:revision>11</cp:revision>
  <dcterms:created xsi:type="dcterms:W3CDTF">2020-05-10T17:49:11Z</dcterms:created>
  <dcterms:modified xsi:type="dcterms:W3CDTF">2020-09-16T12:06:30Z</dcterms:modified>
</cp:coreProperties>
</file>