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ODA TEMİZLİĞİ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Konukların Ayrıldığı Boş Odalarda Uygulanan Temizlik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Kapı çalınır, beklenir.</a:t>
            </a:r>
          </a:p>
          <a:p>
            <a:pPr algn="just"/>
            <a:r>
              <a:rPr lang="tr-TR" dirty="0" smtClean="0"/>
              <a:t>Orta tonlu bir sesle “</a:t>
            </a:r>
            <a:r>
              <a:rPr lang="tr-TR" dirty="0" err="1" smtClean="0"/>
              <a:t>Housekeeping</a:t>
            </a:r>
            <a:r>
              <a:rPr lang="tr-TR" dirty="0" smtClean="0"/>
              <a:t>” diye seslenilip, içeri girilir.</a:t>
            </a:r>
          </a:p>
          <a:p>
            <a:pPr algn="just"/>
            <a:r>
              <a:rPr lang="tr-TR" dirty="0" smtClean="0"/>
              <a:t>Temizlenecek odanın kapısına “oda görevlisi” levhası asılır.</a:t>
            </a:r>
          </a:p>
        </p:txBody>
      </p:sp>
    </p:spTree>
    <p:extLst>
      <p:ext uri="{BB962C8B-B14F-4D97-AF65-F5344CB8AC3E}">
        <p14:creationId xmlns:p14="http://schemas.microsoft.com/office/powerpoint/2010/main" val="36519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Konukların Ayrıldığı Boş Odalarda Uygulanan Temizlik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Bütün lambalar kontrol amacıyla yakılır.</a:t>
            </a:r>
          </a:p>
          <a:p>
            <a:pPr algn="just"/>
            <a:r>
              <a:rPr lang="tr-TR" dirty="0" smtClean="0"/>
              <a:t>Perde ve pencereler açılarak oda havalandırılır.</a:t>
            </a:r>
          </a:p>
          <a:p>
            <a:pPr algn="just"/>
            <a:r>
              <a:rPr lang="tr-TR" dirty="0" smtClean="0"/>
              <a:t>Odada konukların herhangi bir şey unutup unutmadıkları, odada herhangi bir zarar ve kayıp eşya olup olmadığına bakılır.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506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Konukların Ayrıldığı Boş Odalarda Uygulanan Temizlik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Varsa oda servisi tepsisi veya arabası dışarı çıkarılır. Ya da alması için oda servisi aranır.</a:t>
            </a:r>
          </a:p>
          <a:p>
            <a:pPr algn="just"/>
            <a:r>
              <a:rPr lang="tr-TR" dirty="0" smtClean="0"/>
              <a:t>Yataklardaki kullanılmış tüm yatak takımları kirli havlu ve çamaşırlar toplanır.</a:t>
            </a:r>
          </a:p>
          <a:p>
            <a:pPr algn="just"/>
            <a:r>
              <a:rPr lang="tr-TR" dirty="0" smtClean="0"/>
              <a:t>Kül tablaları, çöp boşaltılıp temizlenir.</a:t>
            </a:r>
          </a:p>
        </p:txBody>
      </p:sp>
    </p:spTree>
    <p:extLst>
      <p:ext uri="{BB962C8B-B14F-4D97-AF65-F5344CB8AC3E}">
        <p14:creationId xmlns:p14="http://schemas.microsoft.com/office/powerpoint/2010/main" val="1363818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Konukların Ayrıldığı Boş Odalarda Uygulanan Temizlik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Kirli bardaklar yıkanıp yerine konur.</a:t>
            </a:r>
          </a:p>
          <a:p>
            <a:pPr algn="just"/>
            <a:r>
              <a:rPr lang="tr-TR" dirty="0" smtClean="0"/>
              <a:t>Odanın banyosu usulüne göre temizlenir.</a:t>
            </a:r>
          </a:p>
          <a:p>
            <a:pPr algn="just"/>
            <a:r>
              <a:rPr lang="tr-TR" dirty="0" smtClean="0"/>
              <a:t>Konuk yatağı yapılır. </a:t>
            </a:r>
          </a:p>
          <a:p>
            <a:pPr algn="just"/>
            <a:r>
              <a:rPr lang="tr-TR" dirty="0" smtClean="0"/>
              <a:t>Yerler ve halılar temizlenir.</a:t>
            </a:r>
          </a:p>
        </p:txBody>
      </p:sp>
    </p:spTree>
    <p:extLst>
      <p:ext uri="{BB962C8B-B14F-4D97-AF65-F5344CB8AC3E}">
        <p14:creationId xmlns:p14="http://schemas.microsoft.com/office/powerpoint/2010/main" val="488448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Konukların Ayrıldığı Boş Odalarda Uygulanan Temizlik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Mobilya ve eşyaların tozu alınır.</a:t>
            </a:r>
          </a:p>
          <a:p>
            <a:pPr algn="just"/>
            <a:r>
              <a:rPr lang="tr-TR" dirty="0" smtClean="0"/>
              <a:t>Oda temizliği son bir defa daha gözden geçirilir ve gerekli kontroller yapılarak oda kontrol raporu düzenlenir.</a:t>
            </a:r>
          </a:p>
        </p:txBody>
      </p:sp>
    </p:spTree>
    <p:extLst>
      <p:ext uri="{BB962C8B-B14F-4D97-AF65-F5344CB8AC3E}">
        <p14:creationId xmlns:p14="http://schemas.microsoft.com/office/powerpoint/2010/main" val="2252911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Konukların Ayrıldığı Boş Odalarda Uygulanan Temizlik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algn="just"/>
            <a:r>
              <a:rPr lang="tr-TR" dirty="0" smtClean="0"/>
              <a:t>Bütün pencereler, perdeler kapatılır, lambalar söndürülür.</a:t>
            </a:r>
          </a:p>
          <a:p>
            <a:pPr algn="just"/>
            <a:r>
              <a:rPr lang="tr-TR" dirty="0" smtClean="0"/>
              <a:t>Oda kapısı kilitlenerek kapının da tozu alınır.</a:t>
            </a:r>
          </a:p>
          <a:p>
            <a:pPr algn="just"/>
            <a:r>
              <a:rPr lang="tr-TR" smtClean="0"/>
              <a:t>Kapıya </a:t>
            </a:r>
            <a:r>
              <a:rPr lang="tr-TR" dirty="0" smtClean="0"/>
              <a:t>asılmış olan “Oda Görevlisi” levhası kaldırılır.</a:t>
            </a:r>
          </a:p>
        </p:txBody>
      </p:sp>
    </p:spTree>
    <p:extLst>
      <p:ext uri="{BB962C8B-B14F-4D97-AF65-F5344CB8AC3E}">
        <p14:creationId xmlns:p14="http://schemas.microsoft.com/office/powerpoint/2010/main" val="13758899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44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ODA TEMİZLİĞİ</vt:lpstr>
      <vt:lpstr>Konukların Ayrıldığı Boş Odalarda Uygulanan Temizlik Yöntemleri</vt:lpstr>
      <vt:lpstr>Konukların Ayrıldığı Boş Odalarda Uygulanan Temizlik Yöntemleri</vt:lpstr>
      <vt:lpstr>Konukların Ayrıldığı Boş Odalarda Uygulanan Temizlik Yöntemleri</vt:lpstr>
      <vt:lpstr>Konukların Ayrıldığı Boş Odalarda Uygulanan Temizlik Yöntemleri</vt:lpstr>
      <vt:lpstr>Konukların Ayrıldığı Boş Odalarda Uygulanan Temizlik Yöntemleri</vt:lpstr>
      <vt:lpstr>Konukların Ayrıldığı Boş Odalarda Uygulanan Temizlik Yöntemleri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13</cp:revision>
  <dcterms:created xsi:type="dcterms:W3CDTF">2017-10-27T17:00:59Z</dcterms:created>
  <dcterms:modified xsi:type="dcterms:W3CDTF">2017-10-27T18:14:33Z</dcterms:modified>
</cp:coreProperties>
</file>