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50"/>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1" r:id="rId48"/>
    <p:sldId id="303" r:id="rId49"/>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ADD0A-05C8-6D43-88BC-A2A2F5913ECD}" v="67" dt="2020-10-15T22:19:28.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4"/>
  </p:normalViewPr>
  <p:slideViewPr>
    <p:cSldViewPr snapToGrid="0" snapToObjects="1">
      <p:cViewPr varScale="1">
        <p:scale>
          <a:sx n="102" d="100"/>
          <a:sy n="102"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ze Katı Gümüş" userId="54b175d291efd94f" providerId="LiveId" clId="{52EADD0A-05C8-6D43-88BC-A2A2F5913ECD}"/>
    <pc:docChg chg="undo custSel mod addSld delSld modSld sldOrd">
      <pc:chgData name="Gamze Katı Gümüş" userId="54b175d291efd94f" providerId="LiveId" clId="{52EADD0A-05C8-6D43-88BC-A2A2F5913ECD}" dt="2020-10-15T22:19:33.679" v="4069" actId="20577"/>
      <pc:docMkLst>
        <pc:docMk/>
      </pc:docMkLst>
      <pc:sldChg chg="addSp delSp modSp mod setBg">
        <pc:chgData name="Gamze Katı Gümüş" userId="54b175d291efd94f" providerId="LiveId" clId="{52EADD0A-05C8-6D43-88BC-A2A2F5913ECD}" dt="2020-10-15T20:33:23.233" v="320" actId="26606"/>
        <pc:sldMkLst>
          <pc:docMk/>
          <pc:sldMk cId="749449969" sldId="273"/>
        </pc:sldMkLst>
        <pc:spChg chg="mod">
          <ac:chgData name="Gamze Katı Gümüş" userId="54b175d291efd94f" providerId="LiveId" clId="{52EADD0A-05C8-6D43-88BC-A2A2F5913ECD}" dt="2020-10-15T20:33:23.233" v="320" actId="26606"/>
          <ac:spMkLst>
            <pc:docMk/>
            <pc:sldMk cId="749449969" sldId="273"/>
            <ac:spMk id="2" creationId="{022C4ED3-324A-8E42-B8D2-5CF5A09AB65C}"/>
          </ac:spMkLst>
        </pc:spChg>
        <pc:spChg chg="mod">
          <ac:chgData name="Gamze Katı Gümüş" userId="54b175d291efd94f" providerId="LiveId" clId="{52EADD0A-05C8-6D43-88BC-A2A2F5913ECD}" dt="2020-10-15T20:33:23.233" v="320" actId="26606"/>
          <ac:spMkLst>
            <pc:docMk/>
            <pc:sldMk cId="749449969" sldId="273"/>
            <ac:spMk id="3" creationId="{057274E3-42C0-EE48-B760-512126AEC3A4}"/>
          </ac:spMkLst>
        </pc:spChg>
        <pc:spChg chg="add del">
          <ac:chgData name="Gamze Katı Gümüş" userId="54b175d291efd94f" providerId="LiveId" clId="{52EADD0A-05C8-6D43-88BC-A2A2F5913ECD}" dt="2020-10-15T20:33:23.169" v="319" actId="26606"/>
          <ac:spMkLst>
            <pc:docMk/>
            <pc:sldMk cId="749449969" sldId="273"/>
            <ac:spMk id="8" creationId="{19B36E71-93BD-4984-AC9C-CC9FB9CC06D6}"/>
          </ac:spMkLst>
        </pc:spChg>
        <pc:spChg chg="add del">
          <ac:chgData name="Gamze Katı Gümüş" userId="54b175d291efd94f" providerId="LiveId" clId="{52EADD0A-05C8-6D43-88BC-A2A2F5913ECD}" dt="2020-10-15T20:33:23.169" v="319" actId="26606"/>
          <ac:spMkLst>
            <pc:docMk/>
            <pc:sldMk cId="749449969" sldId="273"/>
            <ac:spMk id="10" creationId="{1566AC62-7AC7-4ED5-A03D-E28AC560E482}"/>
          </ac:spMkLst>
        </pc:spChg>
        <pc:spChg chg="add">
          <ac:chgData name="Gamze Katı Gümüş" userId="54b175d291efd94f" providerId="LiveId" clId="{52EADD0A-05C8-6D43-88BC-A2A2F5913ECD}" dt="2020-10-15T20:33:23.233" v="320" actId="26606"/>
          <ac:spMkLst>
            <pc:docMk/>
            <pc:sldMk cId="749449969" sldId="273"/>
            <ac:spMk id="12" creationId="{63FEDEE9-12A6-4011-A532-8071D6086BF8}"/>
          </ac:spMkLst>
        </pc:spChg>
        <pc:spChg chg="add">
          <ac:chgData name="Gamze Katı Gümüş" userId="54b175d291efd94f" providerId="LiveId" clId="{52EADD0A-05C8-6D43-88BC-A2A2F5913ECD}" dt="2020-10-15T20:33:23.233" v="320" actId="26606"/>
          <ac:spMkLst>
            <pc:docMk/>
            <pc:sldMk cId="749449969" sldId="273"/>
            <ac:spMk id="13" creationId="{19B36E71-93BD-4984-AC9C-CC9FB9CC06D6}"/>
          </ac:spMkLst>
        </pc:spChg>
        <pc:spChg chg="add">
          <ac:chgData name="Gamze Katı Gümüş" userId="54b175d291efd94f" providerId="LiveId" clId="{52EADD0A-05C8-6D43-88BC-A2A2F5913ECD}" dt="2020-10-15T20:33:23.233" v="320" actId="26606"/>
          <ac:spMkLst>
            <pc:docMk/>
            <pc:sldMk cId="749449969" sldId="273"/>
            <ac:spMk id="14" creationId="{57C37CE9-19CE-49DF-A887-2214EBB1F097}"/>
          </ac:spMkLst>
        </pc:spChg>
        <pc:spChg chg="add">
          <ac:chgData name="Gamze Katı Gümüş" userId="54b175d291efd94f" providerId="LiveId" clId="{52EADD0A-05C8-6D43-88BC-A2A2F5913ECD}" dt="2020-10-15T20:33:23.233" v="320" actId="26606"/>
          <ac:spMkLst>
            <pc:docMk/>
            <pc:sldMk cId="749449969" sldId="273"/>
            <ac:spMk id="15" creationId="{3A767031-C99F-4567-B7D9-353331C77909}"/>
          </ac:spMkLst>
        </pc:spChg>
        <pc:spChg chg="add">
          <ac:chgData name="Gamze Katı Gümüş" userId="54b175d291efd94f" providerId="LiveId" clId="{52EADD0A-05C8-6D43-88BC-A2A2F5913ECD}" dt="2020-10-15T20:33:23.233" v="320" actId="26606"/>
          <ac:spMkLst>
            <pc:docMk/>
            <pc:sldMk cId="749449969" sldId="273"/>
            <ac:spMk id="16" creationId="{7EF84E8E-7E93-4DEE-BCFB-2AE29098B5C3}"/>
          </ac:spMkLst>
        </pc:spChg>
        <pc:spChg chg="add">
          <ac:chgData name="Gamze Katı Gümüş" userId="54b175d291efd94f" providerId="LiveId" clId="{52EADD0A-05C8-6D43-88BC-A2A2F5913ECD}" dt="2020-10-15T20:33:23.233" v="320" actId="26606"/>
          <ac:spMkLst>
            <pc:docMk/>
            <pc:sldMk cId="749449969" sldId="273"/>
            <ac:spMk id="18" creationId="{9046502B-E9B6-4225-B8EE-BC5D644686B0}"/>
          </ac:spMkLst>
        </pc:spChg>
      </pc:sldChg>
      <pc:sldChg chg="addSp delSp modSp add mod setBg">
        <pc:chgData name="Gamze Katı Gümüş" userId="54b175d291efd94f" providerId="LiveId" clId="{52EADD0A-05C8-6D43-88BC-A2A2F5913ECD}" dt="2020-10-15T20:44:44.065" v="830" actId="26606"/>
        <pc:sldMkLst>
          <pc:docMk/>
          <pc:sldMk cId="4002099274" sldId="274"/>
        </pc:sldMkLst>
        <pc:spChg chg="mod">
          <ac:chgData name="Gamze Katı Gümüş" userId="54b175d291efd94f" providerId="LiveId" clId="{52EADD0A-05C8-6D43-88BC-A2A2F5913ECD}" dt="2020-10-15T20:44:44.065" v="830" actId="26606"/>
          <ac:spMkLst>
            <pc:docMk/>
            <pc:sldMk cId="4002099274" sldId="274"/>
            <ac:spMk id="2" creationId="{E6272DF0-39FB-2544-82E8-7111F9B7415F}"/>
          </ac:spMkLst>
        </pc:spChg>
        <pc:spChg chg="mod">
          <ac:chgData name="Gamze Katı Gümüş" userId="54b175d291efd94f" providerId="LiveId" clId="{52EADD0A-05C8-6D43-88BC-A2A2F5913ECD}" dt="2020-10-15T20:44:44.065" v="830" actId="26606"/>
          <ac:spMkLst>
            <pc:docMk/>
            <pc:sldMk cId="4002099274" sldId="274"/>
            <ac:spMk id="3" creationId="{0A8E83BC-AB00-6341-B517-BD92F5C60D62}"/>
          </ac:spMkLst>
        </pc:spChg>
        <pc:spChg chg="add del">
          <ac:chgData name="Gamze Katı Gümüş" userId="54b175d291efd94f" providerId="LiveId" clId="{52EADD0A-05C8-6D43-88BC-A2A2F5913ECD}" dt="2020-10-15T20:44:26.648" v="825" actId="26606"/>
          <ac:spMkLst>
            <pc:docMk/>
            <pc:sldMk cId="4002099274" sldId="274"/>
            <ac:spMk id="8" creationId="{19B36E71-93BD-4984-AC9C-CC9FB9CC06D6}"/>
          </ac:spMkLst>
        </pc:spChg>
        <pc:spChg chg="add del">
          <ac:chgData name="Gamze Katı Gümüş" userId="54b175d291efd94f" providerId="LiveId" clId="{52EADD0A-05C8-6D43-88BC-A2A2F5913ECD}" dt="2020-10-15T20:44:26.648" v="825" actId="26606"/>
          <ac:spMkLst>
            <pc:docMk/>
            <pc:sldMk cId="4002099274" sldId="274"/>
            <ac:spMk id="10" creationId="{1566AC62-7AC7-4ED5-A03D-E28AC560E482}"/>
          </ac:spMkLst>
        </pc:spChg>
        <pc:spChg chg="add del">
          <ac:chgData name="Gamze Katı Gümüş" userId="54b175d291efd94f" providerId="LiveId" clId="{52EADD0A-05C8-6D43-88BC-A2A2F5913ECD}" dt="2020-10-15T20:44:41.715" v="827" actId="26606"/>
          <ac:spMkLst>
            <pc:docMk/>
            <pc:sldMk cId="4002099274" sldId="274"/>
            <ac:spMk id="12" creationId="{32768DCD-B824-413A-B330-8D57ADB3724C}"/>
          </ac:spMkLst>
        </pc:spChg>
        <pc:spChg chg="add del">
          <ac:chgData name="Gamze Katı Gümüş" userId="54b175d291efd94f" providerId="LiveId" clId="{52EADD0A-05C8-6D43-88BC-A2A2F5913ECD}" dt="2020-10-15T20:44:41.715" v="827" actId="26606"/>
          <ac:spMkLst>
            <pc:docMk/>
            <pc:sldMk cId="4002099274" sldId="274"/>
            <ac:spMk id="13" creationId="{19F9CD66-32FC-448F-B4C5-67D17508A226}"/>
          </ac:spMkLst>
        </pc:spChg>
        <pc:spChg chg="add del">
          <ac:chgData name="Gamze Katı Gümüş" userId="54b175d291efd94f" providerId="LiveId" clId="{52EADD0A-05C8-6D43-88BC-A2A2F5913ECD}" dt="2020-10-15T20:44:44.005" v="829" actId="26606"/>
          <ac:spMkLst>
            <pc:docMk/>
            <pc:sldMk cId="4002099274" sldId="274"/>
            <ac:spMk id="15" creationId="{19B36E71-93BD-4984-AC9C-CC9FB9CC06D6}"/>
          </ac:spMkLst>
        </pc:spChg>
        <pc:spChg chg="add">
          <ac:chgData name="Gamze Katı Gümüş" userId="54b175d291efd94f" providerId="LiveId" clId="{52EADD0A-05C8-6D43-88BC-A2A2F5913ECD}" dt="2020-10-15T20:44:44.065" v="830" actId="26606"/>
          <ac:spMkLst>
            <pc:docMk/>
            <pc:sldMk cId="4002099274" sldId="274"/>
            <ac:spMk id="17" creationId="{19B36E71-93BD-4984-AC9C-CC9FB9CC06D6}"/>
          </ac:spMkLst>
        </pc:spChg>
        <pc:spChg chg="add">
          <ac:chgData name="Gamze Katı Gümüş" userId="54b175d291efd94f" providerId="LiveId" clId="{52EADD0A-05C8-6D43-88BC-A2A2F5913ECD}" dt="2020-10-15T20:44:44.065" v="830" actId="26606"/>
          <ac:spMkLst>
            <pc:docMk/>
            <pc:sldMk cId="4002099274" sldId="274"/>
            <ac:spMk id="18" creationId="{1566AC62-7AC7-4ED5-A03D-E28AC560E482}"/>
          </ac:spMkLst>
        </pc:spChg>
      </pc:sldChg>
      <pc:sldChg chg="addSp modSp add mod setBg">
        <pc:chgData name="Gamze Katı Gümüş" userId="54b175d291efd94f" providerId="LiveId" clId="{52EADD0A-05C8-6D43-88BC-A2A2F5913ECD}" dt="2020-10-15T20:46:35.952" v="1051" actId="26606"/>
        <pc:sldMkLst>
          <pc:docMk/>
          <pc:sldMk cId="3706094445" sldId="275"/>
        </pc:sldMkLst>
        <pc:spChg chg="mod">
          <ac:chgData name="Gamze Katı Gümüş" userId="54b175d291efd94f" providerId="LiveId" clId="{52EADD0A-05C8-6D43-88BC-A2A2F5913ECD}" dt="2020-10-15T20:46:35.952" v="1051" actId="26606"/>
          <ac:spMkLst>
            <pc:docMk/>
            <pc:sldMk cId="3706094445" sldId="275"/>
            <ac:spMk id="2" creationId="{F8EE24B3-A998-4348-91F6-59AC27718314}"/>
          </ac:spMkLst>
        </pc:spChg>
        <pc:spChg chg="mod">
          <ac:chgData name="Gamze Katı Gümüş" userId="54b175d291efd94f" providerId="LiveId" clId="{52EADD0A-05C8-6D43-88BC-A2A2F5913ECD}" dt="2020-10-15T20:46:35.952" v="1051" actId="26606"/>
          <ac:spMkLst>
            <pc:docMk/>
            <pc:sldMk cId="3706094445" sldId="275"/>
            <ac:spMk id="3" creationId="{92F81C99-982A-F642-AE44-B746DBB23C78}"/>
          </ac:spMkLst>
        </pc:spChg>
        <pc:spChg chg="add">
          <ac:chgData name="Gamze Katı Gümüş" userId="54b175d291efd94f" providerId="LiveId" clId="{52EADD0A-05C8-6D43-88BC-A2A2F5913ECD}" dt="2020-10-15T20:46:35.952" v="1051" actId="26606"/>
          <ac:spMkLst>
            <pc:docMk/>
            <pc:sldMk cId="3706094445" sldId="275"/>
            <ac:spMk id="8" creationId="{19B36E71-93BD-4984-AC9C-CC9FB9CC06D6}"/>
          </ac:spMkLst>
        </pc:spChg>
        <pc:spChg chg="add">
          <ac:chgData name="Gamze Katı Gümüş" userId="54b175d291efd94f" providerId="LiveId" clId="{52EADD0A-05C8-6D43-88BC-A2A2F5913ECD}" dt="2020-10-15T20:46:35.952" v="1051" actId="26606"/>
          <ac:spMkLst>
            <pc:docMk/>
            <pc:sldMk cId="3706094445" sldId="275"/>
            <ac:spMk id="10" creationId="{3A767031-C99F-4567-B7D9-353331C77909}"/>
          </ac:spMkLst>
        </pc:spChg>
        <pc:spChg chg="add">
          <ac:chgData name="Gamze Katı Gümüş" userId="54b175d291efd94f" providerId="LiveId" clId="{52EADD0A-05C8-6D43-88BC-A2A2F5913ECD}" dt="2020-10-15T20:46:35.952" v="1051" actId="26606"/>
          <ac:spMkLst>
            <pc:docMk/>
            <pc:sldMk cId="3706094445" sldId="275"/>
            <ac:spMk id="12" creationId="{63FEDEE9-12A6-4011-A532-8071D6086BF8}"/>
          </ac:spMkLst>
        </pc:spChg>
        <pc:spChg chg="add">
          <ac:chgData name="Gamze Katı Gümüş" userId="54b175d291efd94f" providerId="LiveId" clId="{52EADD0A-05C8-6D43-88BC-A2A2F5913ECD}" dt="2020-10-15T20:46:35.952" v="1051" actId="26606"/>
          <ac:spMkLst>
            <pc:docMk/>
            <pc:sldMk cId="3706094445" sldId="275"/>
            <ac:spMk id="14" creationId="{57C37CE9-19CE-49DF-A887-2214EBB1F097}"/>
          </ac:spMkLst>
        </pc:spChg>
        <pc:spChg chg="add">
          <ac:chgData name="Gamze Katı Gümüş" userId="54b175d291efd94f" providerId="LiveId" clId="{52EADD0A-05C8-6D43-88BC-A2A2F5913ECD}" dt="2020-10-15T20:46:35.952" v="1051" actId="26606"/>
          <ac:spMkLst>
            <pc:docMk/>
            <pc:sldMk cId="3706094445" sldId="275"/>
            <ac:spMk id="16" creationId="{7EF84E8E-7E93-4DEE-BCFB-2AE29098B5C3}"/>
          </ac:spMkLst>
        </pc:spChg>
        <pc:spChg chg="add">
          <ac:chgData name="Gamze Katı Gümüş" userId="54b175d291efd94f" providerId="LiveId" clId="{52EADD0A-05C8-6D43-88BC-A2A2F5913ECD}" dt="2020-10-15T20:46:35.952" v="1051" actId="26606"/>
          <ac:spMkLst>
            <pc:docMk/>
            <pc:sldMk cId="3706094445" sldId="275"/>
            <ac:spMk id="18" creationId="{9046502B-E9B6-4225-B8EE-BC5D644686B0}"/>
          </ac:spMkLst>
        </pc:spChg>
        <pc:spChg chg="add">
          <ac:chgData name="Gamze Katı Gümüş" userId="54b175d291efd94f" providerId="LiveId" clId="{52EADD0A-05C8-6D43-88BC-A2A2F5913ECD}" dt="2020-10-15T20:46:35.952" v="1051" actId="26606"/>
          <ac:spMkLst>
            <pc:docMk/>
            <pc:sldMk cId="3706094445" sldId="275"/>
            <ac:spMk id="20" creationId="{1566AC62-7AC7-4ED5-A03D-E28AC560E482}"/>
          </ac:spMkLst>
        </pc:spChg>
      </pc:sldChg>
      <pc:sldChg chg="addSp modSp add mod setBg">
        <pc:chgData name="Gamze Katı Gümüş" userId="54b175d291efd94f" providerId="LiveId" clId="{52EADD0A-05C8-6D43-88BC-A2A2F5913ECD}" dt="2020-10-15T20:52:33.388" v="1237" actId="26606"/>
        <pc:sldMkLst>
          <pc:docMk/>
          <pc:sldMk cId="1206797645" sldId="276"/>
        </pc:sldMkLst>
        <pc:spChg chg="mod">
          <ac:chgData name="Gamze Katı Gümüş" userId="54b175d291efd94f" providerId="LiveId" clId="{52EADD0A-05C8-6D43-88BC-A2A2F5913ECD}" dt="2020-10-15T20:52:33.388" v="1237" actId="26606"/>
          <ac:spMkLst>
            <pc:docMk/>
            <pc:sldMk cId="1206797645" sldId="276"/>
            <ac:spMk id="2" creationId="{DD9E4570-DA9B-A64E-964E-9DC95B57F5D3}"/>
          </ac:spMkLst>
        </pc:spChg>
        <pc:spChg chg="mod">
          <ac:chgData name="Gamze Katı Gümüş" userId="54b175d291efd94f" providerId="LiveId" clId="{52EADD0A-05C8-6D43-88BC-A2A2F5913ECD}" dt="2020-10-15T20:52:33.388" v="1237" actId="26606"/>
          <ac:spMkLst>
            <pc:docMk/>
            <pc:sldMk cId="1206797645" sldId="276"/>
            <ac:spMk id="3" creationId="{BED81F55-722C-F841-9595-14FBB1C3C0D2}"/>
          </ac:spMkLst>
        </pc:spChg>
        <pc:spChg chg="add">
          <ac:chgData name="Gamze Katı Gümüş" userId="54b175d291efd94f" providerId="LiveId" clId="{52EADD0A-05C8-6D43-88BC-A2A2F5913ECD}" dt="2020-10-15T20:52:33.388" v="1237" actId="26606"/>
          <ac:spMkLst>
            <pc:docMk/>
            <pc:sldMk cId="1206797645" sldId="276"/>
            <ac:spMk id="8" creationId="{0C97EDAC-272B-41CC-86DA-8AC840ADE810}"/>
          </ac:spMkLst>
        </pc:spChg>
        <pc:spChg chg="add">
          <ac:chgData name="Gamze Katı Gümüş" userId="54b175d291efd94f" providerId="LiveId" clId="{52EADD0A-05C8-6D43-88BC-A2A2F5913ECD}" dt="2020-10-15T20:52:33.388" v="1237" actId="26606"/>
          <ac:spMkLst>
            <pc:docMk/>
            <pc:sldMk cId="1206797645" sldId="276"/>
            <ac:spMk id="10" creationId="{26BF6A59-70E8-420E-98E0-243A94A0E782}"/>
          </ac:spMkLst>
        </pc:spChg>
      </pc:sldChg>
      <pc:sldChg chg="addSp delSp modSp add mod setBg">
        <pc:chgData name="Gamze Katı Gümüş" userId="54b175d291efd94f" providerId="LiveId" clId="{52EADD0A-05C8-6D43-88BC-A2A2F5913ECD}" dt="2020-10-15T21:17:13.520" v="1471" actId="26606"/>
        <pc:sldMkLst>
          <pc:docMk/>
          <pc:sldMk cId="1521674778" sldId="277"/>
        </pc:sldMkLst>
        <pc:spChg chg="mod">
          <ac:chgData name="Gamze Katı Gümüş" userId="54b175d291efd94f" providerId="LiveId" clId="{52EADD0A-05C8-6D43-88BC-A2A2F5913ECD}" dt="2020-10-15T21:17:13.520" v="1471" actId="26606"/>
          <ac:spMkLst>
            <pc:docMk/>
            <pc:sldMk cId="1521674778" sldId="277"/>
            <ac:spMk id="2" creationId="{24858E07-22D5-D647-82F8-CC4D53E8219E}"/>
          </ac:spMkLst>
        </pc:spChg>
        <pc:spChg chg="del mod">
          <ac:chgData name="Gamze Katı Gümüş" userId="54b175d291efd94f" providerId="LiveId" clId="{52EADD0A-05C8-6D43-88BC-A2A2F5913ECD}" dt="2020-10-15T21:17:13.520" v="1471" actId="26606"/>
          <ac:spMkLst>
            <pc:docMk/>
            <pc:sldMk cId="1521674778" sldId="277"/>
            <ac:spMk id="3" creationId="{6AA1F780-48B7-0845-9F99-A475D98E1134}"/>
          </ac:spMkLst>
        </pc:spChg>
        <pc:spChg chg="add">
          <ac:chgData name="Gamze Katı Gümüş" userId="54b175d291efd94f" providerId="LiveId" clId="{52EADD0A-05C8-6D43-88BC-A2A2F5913ECD}" dt="2020-10-15T21:17:13.520" v="1471" actId="26606"/>
          <ac:spMkLst>
            <pc:docMk/>
            <pc:sldMk cId="1521674778" sldId="277"/>
            <ac:spMk id="9" creationId="{32768DCD-B824-413A-B330-8D57ADB3724C}"/>
          </ac:spMkLst>
        </pc:spChg>
        <pc:spChg chg="add">
          <ac:chgData name="Gamze Katı Gümüş" userId="54b175d291efd94f" providerId="LiveId" clId="{52EADD0A-05C8-6D43-88BC-A2A2F5913ECD}" dt="2020-10-15T21:17:13.520" v="1471" actId="26606"/>
          <ac:spMkLst>
            <pc:docMk/>
            <pc:sldMk cId="1521674778" sldId="277"/>
            <ac:spMk id="11" creationId="{61DF3E2F-0A88-4C55-8678-0764BF7339D9}"/>
          </ac:spMkLst>
        </pc:spChg>
        <pc:graphicFrameChg chg="add">
          <ac:chgData name="Gamze Katı Gümüş" userId="54b175d291efd94f" providerId="LiveId" clId="{52EADD0A-05C8-6D43-88BC-A2A2F5913ECD}" dt="2020-10-15T21:17:13.520" v="1471" actId="26606"/>
          <ac:graphicFrameMkLst>
            <pc:docMk/>
            <pc:sldMk cId="1521674778" sldId="277"/>
            <ac:graphicFrameMk id="5" creationId="{DD6C041D-A040-4C96-B047-B376CFA1E9E8}"/>
          </ac:graphicFrameMkLst>
        </pc:graphicFrameChg>
      </pc:sldChg>
      <pc:sldChg chg="addSp delSp modSp add mod setBg">
        <pc:chgData name="Gamze Katı Gümüş" userId="54b175d291efd94f" providerId="LiveId" clId="{52EADD0A-05C8-6D43-88BC-A2A2F5913ECD}" dt="2020-10-15T21:20:35.423" v="1727" actId="26606"/>
        <pc:sldMkLst>
          <pc:docMk/>
          <pc:sldMk cId="1808419029" sldId="278"/>
        </pc:sldMkLst>
        <pc:spChg chg="mod">
          <ac:chgData name="Gamze Katı Gümüş" userId="54b175d291efd94f" providerId="LiveId" clId="{52EADD0A-05C8-6D43-88BC-A2A2F5913ECD}" dt="2020-10-15T21:20:35.423" v="1727" actId="26606"/>
          <ac:spMkLst>
            <pc:docMk/>
            <pc:sldMk cId="1808419029" sldId="278"/>
            <ac:spMk id="2" creationId="{D89E3B4A-8C3E-5E47-A21E-40E60C04BE60}"/>
          </ac:spMkLst>
        </pc:spChg>
        <pc:spChg chg="mod">
          <ac:chgData name="Gamze Katı Gümüş" userId="54b175d291efd94f" providerId="LiveId" clId="{52EADD0A-05C8-6D43-88BC-A2A2F5913ECD}" dt="2020-10-15T21:20:35.423" v="1727" actId="26606"/>
          <ac:spMkLst>
            <pc:docMk/>
            <pc:sldMk cId="1808419029" sldId="278"/>
            <ac:spMk id="3" creationId="{0FF3B92D-773E-7648-9FA1-2A3C60C3CB3C}"/>
          </ac:spMkLst>
        </pc:spChg>
        <pc:spChg chg="add del">
          <ac:chgData name="Gamze Katı Gümüş" userId="54b175d291efd94f" providerId="LiveId" clId="{52EADD0A-05C8-6D43-88BC-A2A2F5913ECD}" dt="2020-10-15T21:20:35.379" v="1726" actId="26606"/>
          <ac:spMkLst>
            <pc:docMk/>
            <pc:sldMk cId="1808419029" sldId="278"/>
            <ac:spMk id="8" creationId="{19B36E71-93BD-4984-AC9C-CC9FB9CC06D6}"/>
          </ac:spMkLst>
        </pc:spChg>
        <pc:spChg chg="add del">
          <ac:chgData name="Gamze Katı Gümüş" userId="54b175d291efd94f" providerId="LiveId" clId="{52EADD0A-05C8-6D43-88BC-A2A2F5913ECD}" dt="2020-10-15T21:20:35.379" v="1726" actId="26606"/>
          <ac:spMkLst>
            <pc:docMk/>
            <pc:sldMk cId="1808419029" sldId="278"/>
            <ac:spMk id="10" creationId="{3A767031-C99F-4567-B7D9-353331C77909}"/>
          </ac:spMkLst>
        </pc:spChg>
        <pc:spChg chg="add del">
          <ac:chgData name="Gamze Katı Gümüş" userId="54b175d291efd94f" providerId="LiveId" clId="{52EADD0A-05C8-6D43-88BC-A2A2F5913ECD}" dt="2020-10-15T21:20:35.379" v="1726" actId="26606"/>
          <ac:spMkLst>
            <pc:docMk/>
            <pc:sldMk cId="1808419029" sldId="278"/>
            <ac:spMk id="12" creationId="{63FEDEE9-12A6-4011-A532-8071D6086BF8}"/>
          </ac:spMkLst>
        </pc:spChg>
        <pc:spChg chg="add del">
          <ac:chgData name="Gamze Katı Gümüş" userId="54b175d291efd94f" providerId="LiveId" clId="{52EADD0A-05C8-6D43-88BC-A2A2F5913ECD}" dt="2020-10-15T21:20:35.379" v="1726" actId="26606"/>
          <ac:spMkLst>
            <pc:docMk/>
            <pc:sldMk cId="1808419029" sldId="278"/>
            <ac:spMk id="14" creationId="{57C37CE9-19CE-49DF-A887-2214EBB1F097}"/>
          </ac:spMkLst>
        </pc:spChg>
        <pc:spChg chg="add del">
          <ac:chgData name="Gamze Katı Gümüş" userId="54b175d291efd94f" providerId="LiveId" clId="{52EADD0A-05C8-6D43-88BC-A2A2F5913ECD}" dt="2020-10-15T21:20:35.379" v="1726" actId="26606"/>
          <ac:spMkLst>
            <pc:docMk/>
            <pc:sldMk cId="1808419029" sldId="278"/>
            <ac:spMk id="16" creationId="{7EF84E8E-7E93-4DEE-BCFB-2AE29098B5C3}"/>
          </ac:spMkLst>
        </pc:spChg>
        <pc:spChg chg="add del">
          <ac:chgData name="Gamze Katı Gümüş" userId="54b175d291efd94f" providerId="LiveId" clId="{52EADD0A-05C8-6D43-88BC-A2A2F5913ECD}" dt="2020-10-15T21:20:35.379" v="1726" actId="26606"/>
          <ac:spMkLst>
            <pc:docMk/>
            <pc:sldMk cId="1808419029" sldId="278"/>
            <ac:spMk id="18" creationId="{9046502B-E9B6-4225-B8EE-BC5D644686B0}"/>
          </ac:spMkLst>
        </pc:spChg>
        <pc:spChg chg="add">
          <ac:chgData name="Gamze Katı Gümüş" userId="54b175d291efd94f" providerId="LiveId" clId="{52EADD0A-05C8-6D43-88BC-A2A2F5913ECD}" dt="2020-10-15T21:20:35.423" v="1727" actId="26606"/>
          <ac:spMkLst>
            <pc:docMk/>
            <pc:sldMk cId="1808419029" sldId="278"/>
            <ac:spMk id="20" creationId="{32768DCD-B824-413A-B330-8D57ADB3724C}"/>
          </ac:spMkLst>
        </pc:spChg>
        <pc:spChg chg="add">
          <ac:chgData name="Gamze Katı Gümüş" userId="54b175d291efd94f" providerId="LiveId" clId="{52EADD0A-05C8-6D43-88BC-A2A2F5913ECD}" dt="2020-10-15T21:20:35.423" v="1727" actId="26606"/>
          <ac:spMkLst>
            <pc:docMk/>
            <pc:sldMk cId="1808419029" sldId="278"/>
            <ac:spMk id="21" creationId="{96E45848-BEDA-4F24-9C4E-DA2120958262}"/>
          </ac:spMkLst>
        </pc:spChg>
        <pc:spChg chg="add">
          <ac:chgData name="Gamze Katı Gümüş" userId="54b175d291efd94f" providerId="LiveId" clId="{52EADD0A-05C8-6D43-88BC-A2A2F5913ECD}" dt="2020-10-15T21:20:35.423" v="1727" actId="26606"/>
          <ac:spMkLst>
            <pc:docMk/>
            <pc:sldMk cId="1808419029" sldId="278"/>
            <ac:spMk id="22" creationId="{B2BB8117-A903-442C-9223-A4FEB85C3271}"/>
          </ac:spMkLst>
        </pc:spChg>
        <pc:spChg chg="add">
          <ac:chgData name="Gamze Katı Gümüş" userId="54b175d291efd94f" providerId="LiveId" clId="{52EADD0A-05C8-6D43-88BC-A2A2F5913ECD}" dt="2020-10-15T21:20:35.423" v="1727" actId="26606"/>
          <ac:spMkLst>
            <pc:docMk/>
            <pc:sldMk cId="1808419029" sldId="278"/>
            <ac:spMk id="23" creationId="{C59300B8-3117-43F8-9F8E-68DB9F002F92}"/>
          </ac:spMkLst>
        </pc:spChg>
        <pc:spChg chg="add">
          <ac:chgData name="Gamze Katı Gümüş" userId="54b175d291efd94f" providerId="LiveId" clId="{52EADD0A-05C8-6D43-88BC-A2A2F5913ECD}" dt="2020-10-15T21:20:35.423" v="1727" actId="26606"/>
          <ac:spMkLst>
            <pc:docMk/>
            <pc:sldMk cId="1808419029" sldId="278"/>
            <ac:spMk id="24" creationId="{1AFAE680-42C1-4104-B74F-B0A8F1FB264A}"/>
          </ac:spMkLst>
        </pc:spChg>
        <pc:spChg chg="add">
          <ac:chgData name="Gamze Katı Gümüş" userId="54b175d291efd94f" providerId="LiveId" clId="{52EADD0A-05C8-6D43-88BC-A2A2F5913ECD}" dt="2020-10-15T21:20:35.423" v="1727" actId="26606"/>
          <ac:spMkLst>
            <pc:docMk/>
            <pc:sldMk cId="1808419029" sldId="278"/>
            <ac:spMk id="25" creationId="{828A8BA9-B3FE-4C96-A0A1-72A0D2C85578}"/>
          </ac:spMkLst>
        </pc:spChg>
      </pc:sldChg>
      <pc:sldChg chg="addSp modSp add mod setBg">
        <pc:chgData name="Gamze Katı Gümüş" userId="54b175d291efd94f" providerId="LiveId" clId="{52EADD0A-05C8-6D43-88BC-A2A2F5913ECD}" dt="2020-10-15T21:22:13.917" v="1921" actId="26606"/>
        <pc:sldMkLst>
          <pc:docMk/>
          <pc:sldMk cId="2821290072" sldId="279"/>
        </pc:sldMkLst>
        <pc:spChg chg="mod">
          <ac:chgData name="Gamze Katı Gümüş" userId="54b175d291efd94f" providerId="LiveId" clId="{52EADD0A-05C8-6D43-88BC-A2A2F5913ECD}" dt="2020-10-15T21:22:13.917" v="1921" actId="26606"/>
          <ac:spMkLst>
            <pc:docMk/>
            <pc:sldMk cId="2821290072" sldId="279"/>
            <ac:spMk id="2" creationId="{B9426F9C-6379-DE4B-9CC8-B6DDF2E0AE74}"/>
          </ac:spMkLst>
        </pc:spChg>
        <pc:spChg chg="mod">
          <ac:chgData name="Gamze Katı Gümüş" userId="54b175d291efd94f" providerId="LiveId" clId="{52EADD0A-05C8-6D43-88BC-A2A2F5913ECD}" dt="2020-10-15T21:22:13.917" v="1921" actId="26606"/>
          <ac:spMkLst>
            <pc:docMk/>
            <pc:sldMk cId="2821290072" sldId="279"/>
            <ac:spMk id="3" creationId="{928922C8-B5A4-4340-A1A5-797DAD7332F6}"/>
          </ac:spMkLst>
        </pc:spChg>
        <pc:spChg chg="add">
          <ac:chgData name="Gamze Katı Gümüş" userId="54b175d291efd94f" providerId="LiveId" clId="{52EADD0A-05C8-6D43-88BC-A2A2F5913ECD}" dt="2020-10-15T21:22:13.917" v="1921" actId="26606"/>
          <ac:spMkLst>
            <pc:docMk/>
            <pc:sldMk cId="2821290072" sldId="279"/>
            <ac:spMk id="8" creationId="{32768DCD-B824-413A-B330-8D57ADB3724C}"/>
          </ac:spMkLst>
        </pc:spChg>
      </pc:sldChg>
      <pc:sldChg chg="add del">
        <pc:chgData name="Gamze Katı Gümüş" userId="54b175d291efd94f" providerId="LiveId" clId="{52EADD0A-05C8-6D43-88BC-A2A2F5913ECD}" dt="2020-10-15T21:23:52.592" v="1929" actId="2696"/>
        <pc:sldMkLst>
          <pc:docMk/>
          <pc:sldMk cId="483569672" sldId="280"/>
        </pc:sldMkLst>
      </pc:sldChg>
      <pc:sldChg chg="addSp delSp modSp add mod ord setBg">
        <pc:chgData name="Gamze Katı Gümüş" userId="54b175d291efd94f" providerId="LiveId" clId="{52EADD0A-05C8-6D43-88BC-A2A2F5913ECD}" dt="2020-10-15T22:15:17.944" v="3774" actId="20577"/>
        <pc:sldMkLst>
          <pc:docMk/>
          <pc:sldMk cId="788697027" sldId="280"/>
        </pc:sldMkLst>
        <pc:spChg chg="mod">
          <ac:chgData name="Gamze Katı Gümüş" userId="54b175d291efd94f" providerId="LiveId" clId="{52EADD0A-05C8-6D43-88BC-A2A2F5913ECD}" dt="2020-10-15T21:31:18.708" v="2431" actId="26606"/>
          <ac:spMkLst>
            <pc:docMk/>
            <pc:sldMk cId="788697027" sldId="280"/>
            <ac:spMk id="2" creationId="{241240CC-CA70-9249-9E6B-35F2888C54CE}"/>
          </ac:spMkLst>
        </pc:spChg>
        <pc:spChg chg="add del mod">
          <ac:chgData name="Gamze Katı Gümüş" userId="54b175d291efd94f" providerId="LiveId" clId="{52EADD0A-05C8-6D43-88BC-A2A2F5913ECD}" dt="2020-10-15T21:30:17.435" v="2395" actId="26606"/>
          <ac:spMkLst>
            <pc:docMk/>
            <pc:sldMk cId="788697027" sldId="280"/>
            <ac:spMk id="3" creationId="{48B88A3A-8092-1945-BD9A-28AF618E62E1}"/>
          </ac:spMkLst>
        </pc:spChg>
        <pc:spChg chg="add del">
          <ac:chgData name="Gamze Katı Gümüş" userId="54b175d291efd94f" providerId="LiveId" clId="{52EADD0A-05C8-6D43-88BC-A2A2F5913ECD}" dt="2020-10-15T21:29:52.380" v="2386" actId="26606"/>
          <ac:spMkLst>
            <pc:docMk/>
            <pc:sldMk cId="788697027" sldId="280"/>
            <ac:spMk id="9" creationId="{32768DCD-B824-413A-B330-8D57ADB3724C}"/>
          </ac:spMkLst>
        </pc:spChg>
        <pc:spChg chg="add del">
          <ac:chgData name="Gamze Katı Gümüş" userId="54b175d291efd94f" providerId="LiveId" clId="{52EADD0A-05C8-6D43-88BC-A2A2F5913ECD}" dt="2020-10-15T21:29:52.380" v="2386" actId="26606"/>
          <ac:spMkLst>
            <pc:docMk/>
            <pc:sldMk cId="788697027" sldId="280"/>
            <ac:spMk id="11" creationId="{8745BE2A-51FC-4767-8F23-FD32F628704F}"/>
          </ac:spMkLst>
        </pc:spChg>
        <pc:spChg chg="add del">
          <ac:chgData name="Gamze Katı Gümüş" userId="54b175d291efd94f" providerId="LiveId" clId="{52EADD0A-05C8-6D43-88BC-A2A2F5913ECD}" dt="2020-10-15T21:30:00.737" v="2388" actId="26606"/>
          <ac:spMkLst>
            <pc:docMk/>
            <pc:sldMk cId="788697027" sldId="280"/>
            <ac:spMk id="13" creationId="{32768DCD-B824-413A-B330-8D57ADB3724C}"/>
          </ac:spMkLst>
        </pc:spChg>
        <pc:spChg chg="add del">
          <ac:chgData name="Gamze Katı Gümüş" userId="54b175d291efd94f" providerId="LiveId" clId="{52EADD0A-05C8-6D43-88BC-A2A2F5913ECD}" dt="2020-10-15T21:30:09.908" v="2390" actId="26606"/>
          <ac:spMkLst>
            <pc:docMk/>
            <pc:sldMk cId="788697027" sldId="280"/>
            <ac:spMk id="16" creationId="{32768DCD-B824-413A-B330-8D57ADB3724C}"/>
          </ac:spMkLst>
        </pc:spChg>
        <pc:spChg chg="add del">
          <ac:chgData name="Gamze Katı Gümüş" userId="54b175d291efd94f" providerId="LiveId" clId="{52EADD0A-05C8-6D43-88BC-A2A2F5913ECD}" dt="2020-10-15T21:30:09.908" v="2390" actId="26606"/>
          <ac:spMkLst>
            <pc:docMk/>
            <pc:sldMk cId="788697027" sldId="280"/>
            <ac:spMk id="17" creationId="{61DF3E2F-0A88-4C55-8678-0764BF7339D9}"/>
          </ac:spMkLst>
        </pc:spChg>
        <pc:spChg chg="add del">
          <ac:chgData name="Gamze Katı Gümüş" userId="54b175d291efd94f" providerId="LiveId" clId="{52EADD0A-05C8-6D43-88BC-A2A2F5913ECD}" dt="2020-10-15T21:30:10.903" v="2392" actId="26606"/>
          <ac:spMkLst>
            <pc:docMk/>
            <pc:sldMk cId="788697027" sldId="280"/>
            <ac:spMk id="20" creationId="{32768DCD-B824-413A-B330-8D57ADB3724C}"/>
          </ac:spMkLst>
        </pc:spChg>
        <pc:spChg chg="add del">
          <ac:chgData name="Gamze Katı Gümüş" userId="54b175d291efd94f" providerId="LiveId" clId="{52EADD0A-05C8-6D43-88BC-A2A2F5913ECD}" dt="2020-10-15T21:30:17.330" v="2394" actId="26606"/>
          <ac:spMkLst>
            <pc:docMk/>
            <pc:sldMk cId="788697027" sldId="280"/>
            <ac:spMk id="23" creationId="{32768DCD-B824-413A-B330-8D57ADB3724C}"/>
          </ac:spMkLst>
        </pc:spChg>
        <pc:spChg chg="add del">
          <ac:chgData name="Gamze Katı Gümüş" userId="54b175d291efd94f" providerId="LiveId" clId="{52EADD0A-05C8-6D43-88BC-A2A2F5913ECD}" dt="2020-10-15T21:31:18.708" v="2431" actId="26606"/>
          <ac:spMkLst>
            <pc:docMk/>
            <pc:sldMk cId="788697027" sldId="280"/>
            <ac:spMk id="26" creationId="{32768DCD-B824-413A-B330-8D57ADB3724C}"/>
          </ac:spMkLst>
        </pc:spChg>
        <pc:spChg chg="add del">
          <ac:chgData name="Gamze Katı Gümüş" userId="54b175d291efd94f" providerId="LiveId" clId="{52EADD0A-05C8-6D43-88BC-A2A2F5913ECD}" dt="2020-10-15T21:31:18.403" v="2430" actId="26606"/>
          <ac:spMkLst>
            <pc:docMk/>
            <pc:sldMk cId="788697027" sldId="280"/>
            <ac:spMk id="32" creationId="{32768DCD-B824-413A-B330-8D57ADB3724C}"/>
          </ac:spMkLst>
        </pc:spChg>
        <pc:spChg chg="add">
          <ac:chgData name="Gamze Katı Gümüş" userId="54b175d291efd94f" providerId="LiveId" clId="{52EADD0A-05C8-6D43-88BC-A2A2F5913ECD}" dt="2020-10-15T21:31:18.708" v="2431" actId="26606"/>
          <ac:spMkLst>
            <pc:docMk/>
            <pc:sldMk cId="788697027" sldId="280"/>
            <ac:spMk id="34" creationId="{61DF3E2F-0A88-4C55-8678-0764BF7339D9}"/>
          </ac:spMkLst>
        </pc:spChg>
        <pc:spChg chg="add">
          <ac:chgData name="Gamze Katı Gümüş" userId="54b175d291efd94f" providerId="LiveId" clId="{52EADD0A-05C8-6D43-88BC-A2A2F5913ECD}" dt="2020-10-15T21:31:18.708" v="2431" actId="26606"/>
          <ac:spMkLst>
            <pc:docMk/>
            <pc:sldMk cId="788697027" sldId="280"/>
            <ac:spMk id="35" creationId="{32768DCD-B824-413A-B330-8D57ADB3724C}"/>
          </ac:spMkLst>
        </pc:spChg>
        <pc:graphicFrameChg chg="add del">
          <ac:chgData name="Gamze Katı Gümüş" userId="54b175d291efd94f" providerId="LiveId" clId="{52EADD0A-05C8-6D43-88BC-A2A2F5913ECD}" dt="2020-10-15T21:29:52.380" v="2386" actId="26606"/>
          <ac:graphicFrameMkLst>
            <pc:docMk/>
            <pc:sldMk cId="788697027" sldId="280"/>
            <ac:graphicFrameMk id="5" creationId="{30A08A5A-DF29-4A8F-9A1B-83DD0ED53A0A}"/>
          </ac:graphicFrameMkLst>
        </pc:graphicFrameChg>
        <pc:graphicFrameChg chg="add del">
          <ac:chgData name="Gamze Katı Gümüş" userId="54b175d291efd94f" providerId="LiveId" clId="{52EADD0A-05C8-6D43-88BC-A2A2F5913ECD}" dt="2020-10-15T21:30:00.737" v="2388" actId="26606"/>
          <ac:graphicFrameMkLst>
            <pc:docMk/>
            <pc:sldMk cId="788697027" sldId="280"/>
            <ac:graphicFrameMk id="14" creationId="{BBDE22B4-29A2-4873-A4EC-919F21BE8CD1}"/>
          </ac:graphicFrameMkLst>
        </pc:graphicFrameChg>
        <pc:graphicFrameChg chg="add del">
          <ac:chgData name="Gamze Katı Gümüş" userId="54b175d291efd94f" providerId="LiveId" clId="{52EADD0A-05C8-6D43-88BC-A2A2F5913ECD}" dt="2020-10-15T21:30:09.908" v="2390" actId="26606"/>
          <ac:graphicFrameMkLst>
            <pc:docMk/>
            <pc:sldMk cId="788697027" sldId="280"/>
            <ac:graphicFrameMk id="18" creationId="{44CFF56A-379C-416B-BE87-99E9F5873FD9}"/>
          </ac:graphicFrameMkLst>
        </pc:graphicFrameChg>
        <pc:graphicFrameChg chg="add del">
          <ac:chgData name="Gamze Katı Gümüş" userId="54b175d291efd94f" providerId="LiveId" clId="{52EADD0A-05C8-6D43-88BC-A2A2F5913ECD}" dt="2020-10-15T21:30:10.903" v="2392" actId="26606"/>
          <ac:graphicFrameMkLst>
            <pc:docMk/>
            <pc:sldMk cId="788697027" sldId="280"/>
            <ac:graphicFrameMk id="21" creationId="{F1615224-C903-4E73-939C-1A195A53FBC5}"/>
          </ac:graphicFrameMkLst>
        </pc:graphicFrameChg>
        <pc:graphicFrameChg chg="add del">
          <ac:chgData name="Gamze Katı Gümüş" userId="54b175d291efd94f" providerId="LiveId" clId="{52EADD0A-05C8-6D43-88BC-A2A2F5913ECD}" dt="2020-10-15T21:30:17.330" v="2394" actId="26606"/>
          <ac:graphicFrameMkLst>
            <pc:docMk/>
            <pc:sldMk cId="788697027" sldId="280"/>
            <ac:graphicFrameMk id="24" creationId="{990EFEBE-94D0-4B41-825B-7D4DB5AC1FD6}"/>
          </ac:graphicFrameMkLst>
        </pc:graphicFrameChg>
        <pc:graphicFrameChg chg="add mod modGraphic">
          <ac:chgData name="Gamze Katı Gümüş" userId="54b175d291efd94f" providerId="LiveId" clId="{52EADD0A-05C8-6D43-88BC-A2A2F5913ECD}" dt="2020-10-15T22:15:17.944" v="3774" actId="20577"/>
          <ac:graphicFrameMkLst>
            <pc:docMk/>
            <pc:sldMk cId="788697027" sldId="280"/>
            <ac:graphicFrameMk id="27" creationId="{8E40DC3D-DD2D-48A8-B4D6-759C5EAF2DD2}"/>
          </ac:graphicFrameMkLst>
        </pc:graphicFrameChg>
      </pc:sldChg>
      <pc:sldChg chg="addSp delSp modSp add del mod setBg modNotes">
        <pc:chgData name="Gamze Katı Gümüş" userId="54b175d291efd94f" providerId="LiveId" clId="{52EADD0A-05C8-6D43-88BC-A2A2F5913ECD}" dt="2020-10-15T21:23:37.539" v="1927"/>
        <pc:sldMkLst>
          <pc:docMk/>
          <pc:sldMk cId="2487932649" sldId="280"/>
        </pc:sldMkLst>
        <pc:spChg chg="mod">
          <ac:chgData name="Gamze Katı Gümüş" userId="54b175d291efd94f" providerId="LiveId" clId="{52EADD0A-05C8-6D43-88BC-A2A2F5913ECD}" dt="2020-10-15T21:23:36.792" v="1926" actId="26606"/>
          <ac:spMkLst>
            <pc:docMk/>
            <pc:sldMk cId="2487932649" sldId="280"/>
            <ac:spMk id="2" creationId="{DD575FF0-4403-8644-8FD9-FF2A018E3463}"/>
          </ac:spMkLst>
        </pc:spChg>
        <pc:spChg chg="add del">
          <ac:chgData name="Gamze Katı Gümüş" userId="54b175d291efd94f" providerId="LiveId" clId="{52EADD0A-05C8-6D43-88BC-A2A2F5913ECD}" dt="2020-10-15T21:23:36.792" v="1926" actId="26606"/>
          <ac:spMkLst>
            <pc:docMk/>
            <pc:sldMk cId="2487932649" sldId="280"/>
            <ac:spMk id="3" creationId="{730321B6-FF80-784B-AF4B-D67EB0F80C26}"/>
          </ac:spMkLst>
        </pc:spChg>
        <pc:spChg chg="add del">
          <ac:chgData name="Gamze Katı Gümüş" userId="54b175d291efd94f" providerId="LiveId" clId="{52EADD0A-05C8-6D43-88BC-A2A2F5913ECD}" dt="2020-10-15T21:23:30.765" v="1924" actId="26606"/>
          <ac:spMkLst>
            <pc:docMk/>
            <pc:sldMk cId="2487932649" sldId="280"/>
            <ac:spMk id="8" creationId="{DD7EAFE6-2BB9-41FB-9CF4-588CFC708774}"/>
          </ac:spMkLst>
        </pc:spChg>
        <pc:spChg chg="add del">
          <ac:chgData name="Gamze Katı Gümüş" userId="54b175d291efd94f" providerId="LiveId" clId="{52EADD0A-05C8-6D43-88BC-A2A2F5913ECD}" dt="2020-10-15T21:23:30.765" v="1924" actId="26606"/>
          <ac:spMkLst>
            <pc:docMk/>
            <pc:sldMk cId="2487932649" sldId="280"/>
            <ac:spMk id="10" creationId="{8C37C960-91F5-4F61-B2CD-8A037920720B}"/>
          </ac:spMkLst>
        </pc:spChg>
        <pc:spChg chg="add del">
          <ac:chgData name="Gamze Katı Gümüş" userId="54b175d291efd94f" providerId="LiveId" clId="{52EADD0A-05C8-6D43-88BC-A2A2F5913ECD}" dt="2020-10-15T21:23:30.765" v="1924" actId="26606"/>
          <ac:spMkLst>
            <pc:docMk/>
            <pc:sldMk cId="2487932649" sldId="280"/>
            <ac:spMk id="12" creationId="{50F155B6-ACA8-4C58-AAB6-CAFC981FF9EA}"/>
          </ac:spMkLst>
        </pc:spChg>
        <pc:spChg chg="add del">
          <ac:chgData name="Gamze Katı Gümüş" userId="54b175d291efd94f" providerId="LiveId" clId="{52EADD0A-05C8-6D43-88BC-A2A2F5913ECD}" dt="2020-10-15T21:23:30.765" v="1924" actId="26606"/>
          <ac:spMkLst>
            <pc:docMk/>
            <pc:sldMk cId="2487932649" sldId="280"/>
            <ac:spMk id="14" creationId="{A5C31099-1BBD-40CE-BC60-FCE50741940D}"/>
          </ac:spMkLst>
        </pc:spChg>
        <pc:spChg chg="add del">
          <ac:chgData name="Gamze Katı Gümüş" userId="54b175d291efd94f" providerId="LiveId" clId="{52EADD0A-05C8-6D43-88BC-A2A2F5913ECD}" dt="2020-10-15T21:23:30.765" v="1924" actId="26606"/>
          <ac:spMkLst>
            <pc:docMk/>
            <pc:sldMk cId="2487932649" sldId="280"/>
            <ac:spMk id="16" creationId="{E3392DA1-F1D5-4C13-AD8D-F9338CF5EB27}"/>
          </ac:spMkLst>
        </pc:spChg>
        <pc:spChg chg="add del">
          <ac:chgData name="Gamze Katı Gümüş" userId="54b175d291efd94f" providerId="LiveId" clId="{52EADD0A-05C8-6D43-88BC-A2A2F5913ECD}" dt="2020-10-15T21:23:30.765" v="1924" actId="26606"/>
          <ac:spMkLst>
            <pc:docMk/>
            <pc:sldMk cId="2487932649" sldId="280"/>
            <ac:spMk id="18" creationId="{2263907F-C4DA-4A1D-A3A1-35810C16F5DA}"/>
          </ac:spMkLst>
        </pc:spChg>
        <pc:spChg chg="add del">
          <ac:chgData name="Gamze Katı Gümüş" userId="54b175d291efd94f" providerId="LiveId" clId="{52EADD0A-05C8-6D43-88BC-A2A2F5913ECD}" dt="2020-10-15T21:23:36.792" v="1926" actId="26606"/>
          <ac:spMkLst>
            <pc:docMk/>
            <pc:sldMk cId="2487932649" sldId="280"/>
            <ac:spMk id="20" creationId="{32768DCD-B824-413A-B330-8D57ADB3724C}"/>
          </ac:spMkLst>
        </pc:spChg>
        <pc:spChg chg="add del">
          <ac:chgData name="Gamze Katı Gümüş" userId="54b175d291efd94f" providerId="LiveId" clId="{52EADD0A-05C8-6D43-88BC-A2A2F5913ECD}" dt="2020-10-15T21:23:36.792" v="1926" actId="26606"/>
          <ac:spMkLst>
            <pc:docMk/>
            <pc:sldMk cId="2487932649" sldId="280"/>
            <ac:spMk id="21" creationId="{19F9CD66-32FC-448F-B4C5-67D17508A226}"/>
          </ac:spMkLst>
        </pc:spChg>
        <pc:spChg chg="add del">
          <ac:chgData name="Gamze Katı Gümüş" userId="54b175d291efd94f" providerId="LiveId" clId="{52EADD0A-05C8-6D43-88BC-A2A2F5913ECD}" dt="2020-10-15T21:23:36.792" v="1926" actId="26606"/>
          <ac:spMkLst>
            <pc:docMk/>
            <pc:sldMk cId="2487932649" sldId="280"/>
            <ac:spMk id="22" creationId="{730321B6-FF80-784B-AF4B-D67EB0F80C26}"/>
          </ac:spMkLst>
        </pc:spChg>
      </pc:sldChg>
      <pc:sldChg chg="addSp delSp modSp add mod setBg">
        <pc:chgData name="Gamze Katı Gümüş" userId="54b175d291efd94f" providerId="LiveId" clId="{52EADD0A-05C8-6D43-88BC-A2A2F5913ECD}" dt="2020-10-15T21:56:43.878" v="2701" actId="26606"/>
        <pc:sldMkLst>
          <pc:docMk/>
          <pc:sldMk cId="1851462122" sldId="281"/>
        </pc:sldMkLst>
        <pc:spChg chg="mod">
          <ac:chgData name="Gamze Katı Gümüş" userId="54b175d291efd94f" providerId="LiveId" clId="{52EADD0A-05C8-6D43-88BC-A2A2F5913ECD}" dt="2020-10-15T21:56:17.577" v="2696" actId="26606"/>
          <ac:spMkLst>
            <pc:docMk/>
            <pc:sldMk cId="1851462122" sldId="281"/>
            <ac:spMk id="2" creationId="{AEE19001-DF45-9741-800E-17331992B5A1}"/>
          </ac:spMkLst>
        </pc:spChg>
        <pc:spChg chg="del">
          <ac:chgData name="Gamze Katı Gümüş" userId="54b175d291efd94f" providerId="LiveId" clId="{52EADD0A-05C8-6D43-88BC-A2A2F5913ECD}" dt="2020-10-15T21:44:10.373" v="2449" actId="26606"/>
          <ac:spMkLst>
            <pc:docMk/>
            <pc:sldMk cId="1851462122" sldId="281"/>
            <ac:spMk id="3" creationId="{678F5BFF-1877-D141-A616-142738ABC8BA}"/>
          </ac:spMkLst>
        </pc:spChg>
        <pc:spChg chg="add del mod">
          <ac:chgData name="Gamze Katı Gümüş" userId="54b175d291efd94f" providerId="LiveId" clId="{52EADD0A-05C8-6D43-88BC-A2A2F5913ECD}" dt="2020-10-15T21:56:17.577" v="2696" actId="26606"/>
          <ac:spMkLst>
            <pc:docMk/>
            <pc:sldMk cId="1851462122" sldId="281"/>
            <ac:spMk id="4" creationId="{F8382AE7-E15E-D744-B664-BC1C6A4AC3CF}"/>
          </ac:spMkLst>
        </pc:spChg>
        <pc:spChg chg="add del">
          <ac:chgData name="Gamze Katı Gümüş" userId="54b175d291efd94f" providerId="LiveId" clId="{52EADD0A-05C8-6D43-88BC-A2A2F5913ECD}" dt="2020-10-15T21:56:17.577" v="2696" actId="26606"/>
          <ac:spMkLst>
            <pc:docMk/>
            <pc:sldMk cId="1851462122" sldId="281"/>
            <ac:spMk id="9" creationId="{DD7EAFE6-2BB9-41FB-9CF4-588CFC708774}"/>
          </ac:spMkLst>
        </pc:spChg>
        <pc:spChg chg="add del">
          <ac:chgData name="Gamze Katı Gümüş" userId="54b175d291efd94f" providerId="LiveId" clId="{52EADD0A-05C8-6D43-88BC-A2A2F5913ECD}" dt="2020-10-15T21:56:17.577" v="2696" actId="26606"/>
          <ac:spMkLst>
            <pc:docMk/>
            <pc:sldMk cId="1851462122" sldId="281"/>
            <ac:spMk id="11" creationId="{8C37C960-91F5-4F61-B2CD-8A037920720B}"/>
          </ac:spMkLst>
        </pc:spChg>
        <pc:spChg chg="add del">
          <ac:chgData name="Gamze Katı Gümüş" userId="54b175d291efd94f" providerId="LiveId" clId="{52EADD0A-05C8-6D43-88BC-A2A2F5913ECD}" dt="2020-10-15T21:56:17.577" v="2696" actId="26606"/>
          <ac:spMkLst>
            <pc:docMk/>
            <pc:sldMk cId="1851462122" sldId="281"/>
            <ac:spMk id="13" creationId="{A5C31099-1BBD-40CE-BC60-FCE50741940D}"/>
          </ac:spMkLst>
        </pc:spChg>
        <pc:spChg chg="add del">
          <ac:chgData name="Gamze Katı Gümüş" userId="54b175d291efd94f" providerId="LiveId" clId="{52EADD0A-05C8-6D43-88BC-A2A2F5913ECD}" dt="2020-10-15T21:56:17.577" v="2696" actId="26606"/>
          <ac:spMkLst>
            <pc:docMk/>
            <pc:sldMk cId="1851462122" sldId="281"/>
            <ac:spMk id="15" creationId="{32BCBDFC-4ADF-4297-B113-3B3F524F285E}"/>
          </ac:spMkLst>
        </pc:spChg>
        <pc:spChg chg="add del">
          <ac:chgData name="Gamze Katı Gümüş" userId="54b175d291efd94f" providerId="LiveId" clId="{52EADD0A-05C8-6D43-88BC-A2A2F5913ECD}" dt="2020-10-15T21:56:17.577" v="2696" actId="26606"/>
          <ac:spMkLst>
            <pc:docMk/>
            <pc:sldMk cId="1851462122" sldId="281"/>
            <ac:spMk id="17" creationId="{CD1FC1EF-ABB9-4B80-9582-E47C76BD0670}"/>
          </ac:spMkLst>
        </pc:spChg>
        <pc:spChg chg="add del">
          <ac:chgData name="Gamze Katı Gümüş" userId="54b175d291efd94f" providerId="LiveId" clId="{52EADD0A-05C8-6D43-88BC-A2A2F5913ECD}" dt="2020-10-15T21:56:17.577" v="2696" actId="26606"/>
          <ac:spMkLst>
            <pc:docMk/>
            <pc:sldMk cId="1851462122" sldId="281"/>
            <ac:spMk id="19" creationId="{1088ED32-3423-429F-96E6-C5BF1A957DB8}"/>
          </ac:spMkLst>
        </pc:spChg>
        <pc:spChg chg="add del">
          <ac:chgData name="Gamze Katı Gümüş" userId="54b175d291efd94f" providerId="LiveId" clId="{52EADD0A-05C8-6D43-88BC-A2A2F5913ECD}" dt="2020-10-15T21:56:17.577" v="2696" actId="26606"/>
          <ac:spMkLst>
            <pc:docMk/>
            <pc:sldMk cId="1851462122" sldId="281"/>
            <ac:spMk id="21" creationId="{C7C788C1-07E3-4AC3-B8E7-37A0856A0D24}"/>
          </ac:spMkLst>
        </pc:spChg>
        <pc:spChg chg="add del">
          <ac:chgData name="Gamze Katı Gümüş" userId="54b175d291efd94f" providerId="LiveId" clId="{52EADD0A-05C8-6D43-88BC-A2A2F5913ECD}" dt="2020-10-15T21:56:17.577" v="2696" actId="26606"/>
          <ac:spMkLst>
            <pc:docMk/>
            <pc:sldMk cId="1851462122" sldId="281"/>
            <ac:spMk id="23" creationId="{BBB1F149-105F-4CE9-A59E-12133DCF58F9}"/>
          </ac:spMkLst>
        </pc:spChg>
        <pc:spChg chg="add del">
          <ac:chgData name="Gamze Katı Gümüş" userId="54b175d291efd94f" providerId="LiveId" clId="{52EADD0A-05C8-6D43-88BC-A2A2F5913ECD}" dt="2020-10-15T21:55:59.887" v="2691" actId="26606"/>
          <ac:spMkLst>
            <pc:docMk/>
            <pc:sldMk cId="1851462122" sldId="281"/>
            <ac:spMk id="28" creationId="{19B36E71-93BD-4984-AC9C-CC9FB9CC06D6}"/>
          </ac:spMkLst>
        </pc:spChg>
        <pc:spChg chg="add del">
          <ac:chgData name="Gamze Katı Gümüş" userId="54b175d291efd94f" providerId="LiveId" clId="{52EADD0A-05C8-6D43-88BC-A2A2F5913ECD}" dt="2020-10-15T21:56:43.878" v="2701" actId="26606"/>
          <ac:spMkLst>
            <pc:docMk/>
            <pc:sldMk cId="1851462122" sldId="281"/>
            <ac:spMk id="29" creationId="{19B36E71-93BD-4984-AC9C-CC9FB9CC06D6}"/>
          </ac:spMkLst>
        </pc:spChg>
        <pc:spChg chg="add del">
          <ac:chgData name="Gamze Katı Gümüş" userId="54b175d291efd94f" providerId="LiveId" clId="{52EADD0A-05C8-6D43-88BC-A2A2F5913ECD}" dt="2020-10-15T21:55:59.887" v="2691" actId="26606"/>
          <ac:spMkLst>
            <pc:docMk/>
            <pc:sldMk cId="1851462122" sldId="281"/>
            <ac:spMk id="30" creationId="{3A767031-C99F-4567-B7D9-353331C77909}"/>
          </ac:spMkLst>
        </pc:spChg>
        <pc:spChg chg="add del">
          <ac:chgData name="Gamze Katı Gümüş" userId="54b175d291efd94f" providerId="LiveId" clId="{52EADD0A-05C8-6D43-88BC-A2A2F5913ECD}" dt="2020-10-15T21:56:43.878" v="2701" actId="26606"/>
          <ac:spMkLst>
            <pc:docMk/>
            <pc:sldMk cId="1851462122" sldId="281"/>
            <ac:spMk id="31" creationId="{3A767031-C99F-4567-B7D9-353331C77909}"/>
          </ac:spMkLst>
        </pc:spChg>
        <pc:spChg chg="add del">
          <ac:chgData name="Gamze Katı Gümüş" userId="54b175d291efd94f" providerId="LiveId" clId="{52EADD0A-05C8-6D43-88BC-A2A2F5913ECD}" dt="2020-10-15T21:55:59.887" v="2691" actId="26606"/>
          <ac:spMkLst>
            <pc:docMk/>
            <pc:sldMk cId="1851462122" sldId="281"/>
            <ac:spMk id="32" creationId="{63FEDEE9-12A6-4011-A532-8071D6086BF8}"/>
          </ac:spMkLst>
        </pc:spChg>
        <pc:spChg chg="add del">
          <ac:chgData name="Gamze Katı Gümüş" userId="54b175d291efd94f" providerId="LiveId" clId="{52EADD0A-05C8-6D43-88BC-A2A2F5913ECD}" dt="2020-10-15T21:56:43.878" v="2701" actId="26606"/>
          <ac:spMkLst>
            <pc:docMk/>
            <pc:sldMk cId="1851462122" sldId="281"/>
            <ac:spMk id="33" creationId="{63FEDEE9-12A6-4011-A532-8071D6086BF8}"/>
          </ac:spMkLst>
        </pc:spChg>
        <pc:spChg chg="add del">
          <ac:chgData name="Gamze Katı Gümüş" userId="54b175d291efd94f" providerId="LiveId" clId="{52EADD0A-05C8-6D43-88BC-A2A2F5913ECD}" dt="2020-10-15T21:55:59.887" v="2691" actId="26606"/>
          <ac:spMkLst>
            <pc:docMk/>
            <pc:sldMk cId="1851462122" sldId="281"/>
            <ac:spMk id="34" creationId="{57C37CE9-19CE-49DF-A887-2214EBB1F097}"/>
          </ac:spMkLst>
        </pc:spChg>
        <pc:spChg chg="add del">
          <ac:chgData name="Gamze Katı Gümüş" userId="54b175d291efd94f" providerId="LiveId" clId="{52EADD0A-05C8-6D43-88BC-A2A2F5913ECD}" dt="2020-10-15T21:56:43.878" v="2701" actId="26606"/>
          <ac:spMkLst>
            <pc:docMk/>
            <pc:sldMk cId="1851462122" sldId="281"/>
            <ac:spMk id="35" creationId="{57C37CE9-19CE-49DF-A887-2214EBB1F097}"/>
          </ac:spMkLst>
        </pc:spChg>
        <pc:spChg chg="add del">
          <ac:chgData name="Gamze Katı Gümüş" userId="54b175d291efd94f" providerId="LiveId" clId="{52EADD0A-05C8-6D43-88BC-A2A2F5913ECD}" dt="2020-10-15T21:55:59.887" v="2691" actId="26606"/>
          <ac:spMkLst>
            <pc:docMk/>
            <pc:sldMk cId="1851462122" sldId="281"/>
            <ac:spMk id="36" creationId="{7EF84E8E-7E93-4DEE-BCFB-2AE29098B5C3}"/>
          </ac:spMkLst>
        </pc:spChg>
        <pc:spChg chg="add del">
          <ac:chgData name="Gamze Katı Gümüş" userId="54b175d291efd94f" providerId="LiveId" clId="{52EADD0A-05C8-6D43-88BC-A2A2F5913ECD}" dt="2020-10-15T21:56:43.878" v="2701" actId="26606"/>
          <ac:spMkLst>
            <pc:docMk/>
            <pc:sldMk cId="1851462122" sldId="281"/>
            <ac:spMk id="37" creationId="{7EF84E8E-7E93-4DEE-BCFB-2AE29098B5C3}"/>
          </ac:spMkLst>
        </pc:spChg>
        <pc:spChg chg="add del">
          <ac:chgData name="Gamze Katı Gümüş" userId="54b175d291efd94f" providerId="LiveId" clId="{52EADD0A-05C8-6D43-88BC-A2A2F5913ECD}" dt="2020-10-15T21:55:59.887" v="2691" actId="26606"/>
          <ac:spMkLst>
            <pc:docMk/>
            <pc:sldMk cId="1851462122" sldId="281"/>
            <ac:spMk id="38" creationId="{9046502B-E9B6-4225-B8EE-BC5D644686B0}"/>
          </ac:spMkLst>
        </pc:spChg>
        <pc:spChg chg="add del">
          <ac:chgData name="Gamze Katı Gümüş" userId="54b175d291efd94f" providerId="LiveId" clId="{52EADD0A-05C8-6D43-88BC-A2A2F5913ECD}" dt="2020-10-15T21:56:43.878" v="2701" actId="26606"/>
          <ac:spMkLst>
            <pc:docMk/>
            <pc:sldMk cId="1851462122" sldId="281"/>
            <ac:spMk id="39" creationId="{9046502B-E9B6-4225-B8EE-BC5D644686B0}"/>
          </ac:spMkLst>
        </pc:spChg>
        <pc:spChg chg="add del">
          <ac:chgData name="Gamze Katı Gümüş" userId="54b175d291efd94f" providerId="LiveId" clId="{52EADD0A-05C8-6D43-88BC-A2A2F5913ECD}" dt="2020-10-15T21:55:59.887" v="2691" actId="26606"/>
          <ac:spMkLst>
            <pc:docMk/>
            <pc:sldMk cId="1851462122" sldId="281"/>
            <ac:spMk id="40" creationId="{2D500B59-4CB5-4E11-9A7B-D19B4BA14B58}"/>
          </ac:spMkLst>
        </pc:spChg>
        <pc:spChg chg="add del">
          <ac:chgData name="Gamze Katı Gümüş" userId="54b175d291efd94f" providerId="LiveId" clId="{52EADD0A-05C8-6D43-88BC-A2A2F5913ECD}" dt="2020-10-15T21:56:43.878" v="2701" actId="26606"/>
          <ac:spMkLst>
            <pc:docMk/>
            <pc:sldMk cId="1851462122" sldId="281"/>
            <ac:spMk id="41" creationId="{2D500B59-4CB5-4E11-9A7B-D19B4BA14B58}"/>
          </ac:spMkLst>
        </pc:spChg>
        <pc:spChg chg="add mod">
          <ac:chgData name="Gamze Katı Gümüş" userId="54b175d291efd94f" providerId="LiveId" clId="{52EADD0A-05C8-6D43-88BC-A2A2F5913ECD}" dt="2020-10-15T21:56:43.878" v="2701" actId="26606"/>
          <ac:spMkLst>
            <pc:docMk/>
            <pc:sldMk cId="1851462122" sldId="281"/>
            <ac:spMk id="42" creationId="{F8382AE7-E15E-D744-B664-BC1C6A4AC3CF}"/>
          </ac:spMkLst>
        </pc:spChg>
        <pc:spChg chg="add del">
          <ac:chgData name="Gamze Katı Gümüş" userId="54b175d291efd94f" providerId="LiveId" clId="{52EADD0A-05C8-6D43-88BC-A2A2F5913ECD}" dt="2020-10-15T21:56:43.878" v="2701" actId="26606"/>
          <ac:spMkLst>
            <pc:docMk/>
            <pc:sldMk cId="1851462122" sldId="281"/>
            <ac:spMk id="47" creationId="{19B36E71-93BD-4984-AC9C-CC9FB9CC06D6}"/>
          </ac:spMkLst>
        </pc:spChg>
        <pc:spChg chg="add del">
          <ac:chgData name="Gamze Katı Gümüş" userId="54b175d291efd94f" providerId="LiveId" clId="{52EADD0A-05C8-6D43-88BC-A2A2F5913ECD}" dt="2020-10-15T21:56:43.878" v="2701" actId="26606"/>
          <ac:spMkLst>
            <pc:docMk/>
            <pc:sldMk cId="1851462122" sldId="281"/>
            <ac:spMk id="49" creationId="{3A767031-C99F-4567-B7D9-353331C77909}"/>
          </ac:spMkLst>
        </pc:spChg>
        <pc:spChg chg="add del">
          <ac:chgData name="Gamze Katı Gümüş" userId="54b175d291efd94f" providerId="LiveId" clId="{52EADD0A-05C8-6D43-88BC-A2A2F5913ECD}" dt="2020-10-15T21:56:43.878" v="2701" actId="26606"/>
          <ac:spMkLst>
            <pc:docMk/>
            <pc:sldMk cId="1851462122" sldId="281"/>
            <ac:spMk id="51" creationId="{63FEDEE9-12A6-4011-A532-8071D6086BF8}"/>
          </ac:spMkLst>
        </pc:spChg>
        <pc:spChg chg="add del">
          <ac:chgData name="Gamze Katı Gümüş" userId="54b175d291efd94f" providerId="LiveId" clId="{52EADD0A-05C8-6D43-88BC-A2A2F5913ECD}" dt="2020-10-15T21:56:43.878" v="2701" actId="26606"/>
          <ac:spMkLst>
            <pc:docMk/>
            <pc:sldMk cId="1851462122" sldId="281"/>
            <ac:spMk id="53" creationId="{57C37CE9-19CE-49DF-A887-2214EBB1F097}"/>
          </ac:spMkLst>
        </pc:spChg>
        <pc:spChg chg="add del">
          <ac:chgData name="Gamze Katı Gümüş" userId="54b175d291efd94f" providerId="LiveId" clId="{52EADD0A-05C8-6D43-88BC-A2A2F5913ECD}" dt="2020-10-15T21:56:43.878" v="2701" actId="26606"/>
          <ac:spMkLst>
            <pc:docMk/>
            <pc:sldMk cId="1851462122" sldId="281"/>
            <ac:spMk id="55" creationId="{7EF84E8E-7E93-4DEE-BCFB-2AE29098B5C3}"/>
          </ac:spMkLst>
        </pc:spChg>
        <pc:spChg chg="add del">
          <ac:chgData name="Gamze Katı Gümüş" userId="54b175d291efd94f" providerId="LiveId" clId="{52EADD0A-05C8-6D43-88BC-A2A2F5913ECD}" dt="2020-10-15T21:56:43.878" v="2701" actId="26606"/>
          <ac:spMkLst>
            <pc:docMk/>
            <pc:sldMk cId="1851462122" sldId="281"/>
            <ac:spMk id="57" creationId="{9046502B-E9B6-4225-B8EE-BC5D644686B0}"/>
          </ac:spMkLst>
        </pc:spChg>
        <pc:spChg chg="add del">
          <ac:chgData name="Gamze Katı Gümüş" userId="54b175d291efd94f" providerId="LiveId" clId="{52EADD0A-05C8-6D43-88BC-A2A2F5913ECD}" dt="2020-10-15T21:56:43.878" v="2701" actId="26606"/>
          <ac:spMkLst>
            <pc:docMk/>
            <pc:sldMk cId="1851462122" sldId="281"/>
            <ac:spMk id="59" creationId="{2D500B59-4CB5-4E11-9A7B-D19B4BA14B58}"/>
          </ac:spMkLst>
        </pc:spChg>
        <pc:graphicFrameChg chg="add del">
          <ac:chgData name="Gamze Katı Gümüş" userId="54b175d291efd94f" providerId="LiveId" clId="{52EADD0A-05C8-6D43-88BC-A2A2F5913ECD}" dt="2020-10-15T21:56:02.450" v="2693" actId="26606"/>
          <ac:graphicFrameMkLst>
            <pc:docMk/>
            <pc:sldMk cId="1851462122" sldId="281"/>
            <ac:graphicFrameMk id="25" creationId="{824B9454-4ACA-40D6-B424-331861936BD4}"/>
          </ac:graphicFrameMkLst>
        </pc:graphicFrameChg>
        <pc:graphicFrameChg chg="add del">
          <ac:chgData name="Gamze Katı Gümüş" userId="54b175d291efd94f" providerId="LiveId" clId="{52EADD0A-05C8-6D43-88BC-A2A2F5913ECD}" dt="2020-10-15T21:56:17.521" v="2695" actId="26606"/>
          <ac:graphicFrameMkLst>
            <pc:docMk/>
            <pc:sldMk cId="1851462122" sldId="281"/>
            <ac:graphicFrameMk id="27" creationId="{A8C946F5-8D00-4FE3-85FE-B2E9189DE135}"/>
          </ac:graphicFrameMkLst>
        </pc:graphicFrameChg>
        <pc:picChg chg="add mod ord">
          <ac:chgData name="Gamze Katı Gümüş" userId="54b175d291efd94f" providerId="LiveId" clId="{52EADD0A-05C8-6D43-88BC-A2A2F5913ECD}" dt="2020-10-15T21:56:17.577" v="2696" actId="26606"/>
          <ac:picMkLst>
            <pc:docMk/>
            <pc:sldMk cId="1851462122" sldId="281"/>
            <ac:picMk id="5" creationId="{A2587FCF-4C15-4F9F-A428-25E842398E3C}"/>
          </ac:picMkLst>
        </pc:picChg>
      </pc:sldChg>
      <pc:sldChg chg="add del">
        <pc:chgData name="Gamze Katı Gümüş" userId="54b175d291efd94f" providerId="LiveId" clId="{52EADD0A-05C8-6D43-88BC-A2A2F5913ECD}" dt="2020-10-15T21:42:37.670" v="2439" actId="2696"/>
        <pc:sldMkLst>
          <pc:docMk/>
          <pc:sldMk cId="2194108452" sldId="281"/>
        </pc:sldMkLst>
      </pc:sldChg>
      <pc:sldChg chg="addSp modSp add mod setBg">
        <pc:chgData name="Gamze Katı Gümüş" userId="54b175d291efd94f" providerId="LiveId" clId="{52EADD0A-05C8-6D43-88BC-A2A2F5913ECD}" dt="2020-10-15T21:58:31.140" v="2897" actId="26606"/>
        <pc:sldMkLst>
          <pc:docMk/>
          <pc:sldMk cId="1626345028" sldId="282"/>
        </pc:sldMkLst>
        <pc:spChg chg="mod">
          <ac:chgData name="Gamze Katı Gümüş" userId="54b175d291efd94f" providerId="LiveId" clId="{52EADD0A-05C8-6D43-88BC-A2A2F5913ECD}" dt="2020-10-15T21:58:31.140" v="2897" actId="26606"/>
          <ac:spMkLst>
            <pc:docMk/>
            <pc:sldMk cId="1626345028" sldId="282"/>
            <ac:spMk id="2" creationId="{2582EF15-B9A4-A74C-BBEF-92D79C6800F4}"/>
          </ac:spMkLst>
        </pc:spChg>
        <pc:spChg chg="mod">
          <ac:chgData name="Gamze Katı Gümüş" userId="54b175d291efd94f" providerId="LiveId" clId="{52EADD0A-05C8-6D43-88BC-A2A2F5913ECD}" dt="2020-10-15T21:58:31.140" v="2897" actId="26606"/>
          <ac:spMkLst>
            <pc:docMk/>
            <pc:sldMk cId="1626345028" sldId="282"/>
            <ac:spMk id="3" creationId="{1049122D-E551-1642-B3B1-CD10709BFFB0}"/>
          </ac:spMkLst>
        </pc:spChg>
        <pc:spChg chg="add">
          <ac:chgData name="Gamze Katı Gümüş" userId="54b175d291efd94f" providerId="LiveId" clId="{52EADD0A-05C8-6D43-88BC-A2A2F5913ECD}" dt="2020-10-15T21:58:31.140" v="2897" actId="26606"/>
          <ac:spMkLst>
            <pc:docMk/>
            <pc:sldMk cId="1626345028" sldId="282"/>
            <ac:spMk id="8" creationId="{32768DCD-B824-413A-B330-8D57ADB3724C}"/>
          </ac:spMkLst>
        </pc:spChg>
        <pc:spChg chg="add">
          <ac:chgData name="Gamze Katı Gümüş" userId="54b175d291efd94f" providerId="LiveId" clId="{52EADD0A-05C8-6D43-88BC-A2A2F5913ECD}" dt="2020-10-15T21:58:31.140" v="2897" actId="26606"/>
          <ac:spMkLst>
            <pc:docMk/>
            <pc:sldMk cId="1626345028" sldId="282"/>
            <ac:spMk id="10" creationId="{19F9CD66-32FC-448F-B4C5-67D17508A226}"/>
          </ac:spMkLst>
        </pc:spChg>
      </pc:sldChg>
      <pc:sldChg chg="addSp delSp modSp add mod setBg">
        <pc:chgData name="Gamze Katı Gümüş" userId="54b175d291efd94f" providerId="LiveId" clId="{52EADD0A-05C8-6D43-88BC-A2A2F5913ECD}" dt="2020-10-15T22:05:21.665" v="3299" actId="20577"/>
        <pc:sldMkLst>
          <pc:docMk/>
          <pc:sldMk cId="4135250447" sldId="283"/>
        </pc:sldMkLst>
        <pc:spChg chg="mod">
          <ac:chgData name="Gamze Katı Gümüş" userId="54b175d291efd94f" providerId="LiveId" clId="{52EADD0A-05C8-6D43-88BC-A2A2F5913ECD}" dt="2020-10-15T22:05:21.665" v="3299" actId="20577"/>
          <ac:spMkLst>
            <pc:docMk/>
            <pc:sldMk cId="4135250447" sldId="283"/>
            <ac:spMk id="2" creationId="{E5B01639-4B1B-EF47-8606-B1962C10A0D1}"/>
          </ac:spMkLst>
        </pc:spChg>
        <pc:spChg chg="add del mod">
          <ac:chgData name="Gamze Katı Gümüş" userId="54b175d291efd94f" providerId="LiveId" clId="{52EADD0A-05C8-6D43-88BC-A2A2F5913ECD}" dt="2020-10-15T22:05:19.469" v="3297" actId="20577"/>
          <ac:spMkLst>
            <pc:docMk/>
            <pc:sldMk cId="4135250447" sldId="283"/>
            <ac:spMk id="3" creationId="{88C1045B-881E-5044-B92B-5FEAB98B0B05}"/>
          </ac:spMkLst>
        </pc:spChg>
        <pc:spChg chg="add del">
          <ac:chgData name="Gamze Katı Gümüş" userId="54b175d291efd94f" providerId="LiveId" clId="{52EADD0A-05C8-6D43-88BC-A2A2F5913ECD}" dt="2020-10-15T22:03:47.954" v="3280" actId="26606"/>
          <ac:spMkLst>
            <pc:docMk/>
            <pc:sldMk cId="4135250447" sldId="283"/>
            <ac:spMk id="8" creationId="{19B36E71-93BD-4984-AC9C-CC9FB9CC06D6}"/>
          </ac:spMkLst>
        </pc:spChg>
        <pc:spChg chg="add del">
          <ac:chgData name="Gamze Katı Gümüş" userId="54b175d291efd94f" providerId="LiveId" clId="{52EADD0A-05C8-6D43-88BC-A2A2F5913ECD}" dt="2020-10-15T22:05:05.226" v="3293" actId="26606"/>
          <ac:spMkLst>
            <pc:docMk/>
            <pc:sldMk cId="4135250447" sldId="283"/>
            <ac:spMk id="9" creationId="{19B36E71-93BD-4984-AC9C-CC9FB9CC06D6}"/>
          </ac:spMkLst>
        </pc:spChg>
        <pc:spChg chg="add del">
          <ac:chgData name="Gamze Katı Gümüş" userId="54b175d291efd94f" providerId="LiveId" clId="{52EADD0A-05C8-6D43-88BC-A2A2F5913ECD}" dt="2020-10-15T22:03:47.954" v="3280" actId="26606"/>
          <ac:spMkLst>
            <pc:docMk/>
            <pc:sldMk cId="4135250447" sldId="283"/>
            <ac:spMk id="10" creationId="{3A767031-C99F-4567-B7D9-353331C77909}"/>
          </ac:spMkLst>
        </pc:spChg>
        <pc:spChg chg="add del">
          <ac:chgData name="Gamze Katı Gümüş" userId="54b175d291efd94f" providerId="LiveId" clId="{52EADD0A-05C8-6D43-88BC-A2A2F5913ECD}" dt="2020-10-15T22:05:05.226" v="3293" actId="26606"/>
          <ac:spMkLst>
            <pc:docMk/>
            <pc:sldMk cId="4135250447" sldId="283"/>
            <ac:spMk id="11" creationId="{3A767031-C99F-4567-B7D9-353331C77909}"/>
          </ac:spMkLst>
        </pc:spChg>
        <pc:spChg chg="add del">
          <ac:chgData name="Gamze Katı Gümüş" userId="54b175d291efd94f" providerId="LiveId" clId="{52EADD0A-05C8-6D43-88BC-A2A2F5913ECD}" dt="2020-10-15T22:03:47.954" v="3280" actId="26606"/>
          <ac:spMkLst>
            <pc:docMk/>
            <pc:sldMk cId="4135250447" sldId="283"/>
            <ac:spMk id="12" creationId="{63FEDEE9-12A6-4011-A532-8071D6086BF8}"/>
          </ac:spMkLst>
        </pc:spChg>
        <pc:spChg chg="add del">
          <ac:chgData name="Gamze Katı Gümüş" userId="54b175d291efd94f" providerId="LiveId" clId="{52EADD0A-05C8-6D43-88BC-A2A2F5913ECD}" dt="2020-10-15T22:05:05.226" v="3293" actId="26606"/>
          <ac:spMkLst>
            <pc:docMk/>
            <pc:sldMk cId="4135250447" sldId="283"/>
            <ac:spMk id="13" creationId="{63FEDEE9-12A6-4011-A532-8071D6086BF8}"/>
          </ac:spMkLst>
        </pc:spChg>
        <pc:spChg chg="add del">
          <ac:chgData name="Gamze Katı Gümüş" userId="54b175d291efd94f" providerId="LiveId" clId="{52EADD0A-05C8-6D43-88BC-A2A2F5913ECD}" dt="2020-10-15T22:03:47.954" v="3280" actId="26606"/>
          <ac:spMkLst>
            <pc:docMk/>
            <pc:sldMk cId="4135250447" sldId="283"/>
            <ac:spMk id="14" creationId="{57C37CE9-19CE-49DF-A887-2214EBB1F097}"/>
          </ac:spMkLst>
        </pc:spChg>
        <pc:spChg chg="add del">
          <ac:chgData name="Gamze Katı Gümüş" userId="54b175d291efd94f" providerId="LiveId" clId="{52EADD0A-05C8-6D43-88BC-A2A2F5913ECD}" dt="2020-10-15T22:05:05.226" v="3293" actId="26606"/>
          <ac:spMkLst>
            <pc:docMk/>
            <pc:sldMk cId="4135250447" sldId="283"/>
            <ac:spMk id="15" creationId="{57C37CE9-19CE-49DF-A887-2214EBB1F097}"/>
          </ac:spMkLst>
        </pc:spChg>
        <pc:spChg chg="add del">
          <ac:chgData name="Gamze Katı Gümüş" userId="54b175d291efd94f" providerId="LiveId" clId="{52EADD0A-05C8-6D43-88BC-A2A2F5913ECD}" dt="2020-10-15T22:03:47.954" v="3280" actId="26606"/>
          <ac:spMkLst>
            <pc:docMk/>
            <pc:sldMk cId="4135250447" sldId="283"/>
            <ac:spMk id="16" creationId="{7EF84E8E-7E93-4DEE-BCFB-2AE29098B5C3}"/>
          </ac:spMkLst>
        </pc:spChg>
        <pc:spChg chg="add del">
          <ac:chgData name="Gamze Katı Gümüş" userId="54b175d291efd94f" providerId="LiveId" clId="{52EADD0A-05C8-6D43-88BC-A2A2F5913ECD}" dt="2020-10-15T22:05:05.226" v="3293" actId="26606"/>
          <ac:spMkLst>
            <pc:docMk/>
            <pc:sldMk cId="4135250447" sldId="283"/>
            <ac:spMk id="17" creationId="{7EF84E8E-7E93-4DEE-BCFB-2AE29098B5C3}"/>
          </ac:spMkLst>
        </pc:spChg>
        <pc:spChg chg="add del">
          <ac:chgData name="Gamze Katı Gümüş" userId="54b175d291efd94f" providerId="LiveId" clId="{52EADD0A-05C8-6D43-88BC-A2A2F5913ECD}" dt="2020-10-15T22:03:47.954" v="3280" actId="26606"/>
          <ac:spMkLst>
            <pc:docMk/>
            <pc:sldMk cId="4135250447" sldId="283"/>
            <ac:spMk id="18" creationId="{9046502B-E9B6-4225-B8EE-BC5D644686B0}"/>
          </ac:spMkLst>
        </pc:spChg>
        <pc:spChg chg="add del">
          <ac:chgData name="Gamze Katı Gümüş" userId="54b175d291efd94f" providerId="LiveId" clId="{52EADD0A-05C8-6D43-88BC-A2A2F5913ECD}" dt="2020-10-15T22:05:05.226" v="3293" actId="26606"/>
          <ac:spMkLst>
            <pc:docMk/>
            <pc:sldMk cId="4135250447" sldId="283"/>
            <ac:spMk id="19" creationId="{9046502B-E9B6-4225-B8EE-BC5D644686B0}"/>
          </ac:spMkLst>
        </pc:spChg>
        <pc:spChg chg="add del">
          <ac:chgData name="Gamze Katı Gümüş" userId="54b175d291efd94f" providerId="LiveId" clId="{52EADD0A-05C8-6D43-88BC-A2A2F5913ECD}" dt="2020-10-15T22:03:47.954" v="3280" actId="26606"/>
          <ac:spMkLst>
            <pc:docMk/>
            <pc:sldMk cId="4135250447" sldId="283"/>
            <ac:spMk id="20" creationId="{1566AC62-7AC7-4ED5-A03D-E28AC560E482}"/>
          </ac:spMkLst>
        </pc:spChg>
        <pc:spChg chg="add del">
          <ac:chgData name="Gamze Katı Gümüş" userId="54b175d291efd94f" providerId="LiveId" clId="{52EADD0A-05C8-6D43-88BC-A2A2F5913ECD}" dt="2020-10-15T22:05:05.226" v="3293" actId="26606"/>
          <ac:spMkLst>
            <pc:docMk/>
            <pc:sldMk cId="4135250447" sldId="283"/>
            <ac:spMk id="21" creationId="{2D500B59-4CB5-4E11-9A7B-D19B4BA14B58}"/>
          </ac:spMkLst>
        </pc:spChg>
        <pc:spChg chg="add">
          <ac:chgData name="Gamze Katı Gümüş" userId="54b175d291efd94f" providerId="LiveId" clId="{52EADD0A-05C8-6D43-88BC-A2A2F5913ECD}" dt="2020-10-15T22:05:05.276" v="3294" actId="26606"/>
          <ac:spMkLst>
            <pc:docMk/>
            <pc:sldMk cId="4135250447" sldId="283"/>
            <ac:spMk id="23" creationId="{32768DCD-B824-413A-B330-8D57ADB3724C}"/>
          </ac:spMkLst>
        </pc:spChg>
        <pc:spChg chg="add">
          <ac:chgData name="Gamze Katı Gümüş" userId="54b175d291efd94f" providerId="LiveId" clId="{52EADD0A-05C8-6D43-88BC-A2A2F5913ECD}" dt="2020-10-15T22:05:05.276" v="3294" actId="26606"/>
          <ac:spMkLst>
            <pc:docMk/>
            <pc:sldMk cId="4135250447" sldId="283"/>
            <ac:spMk id="24" creationId="{96E45848-BEDA-4F24-9C4E-DA2120958262}"/>
          </ac:spMkLst>
        </pc:spChg>
        <pc:spChg chg="add">
          <ac:chgData name="Gamze Katı Gümüş" userId="54b175d291efd94f" providerId="LiveId" clId="{52EADD0A-05C8-6D43-88BC-A2A2F5913ECD}" dt="2020-10-15T22:05:05.276" v="3294" actId="26606"/>
          <ac:spMkLst>
            <pc:docMk/>
            <pc:sldMk cId="4135250447" sldId="283"/>
            <ac:spMk id="25" creationId="{B2BB8117-A903-442C-9223-A4FEB85C3271}"/>
          </ac:spMkLst>
        </pc:spChg>
        <pc:spChg chg="add">
          <ac:chgData name="Gamze Katı Gümüş" userId="54b175d291efd94f" providerId="LiveId" clId="{52EADD0A-05C8-6D43-88BC-A2A2F5913ECD}" dt="2020-10-15T22:05:05.276" v="3294" actId="26606"/>
          <ac:spMkLst>
            <pc:docMk/>
            <pc:sldMk cId="4135250447" sldId="283"/>
            <ac:spMk id="26" creationId="{C59300B8-3117-43F8-9F8E-68DB9F002F92}"/>
          </ac:spMkLst>
        </pc:spChg>
        <pc:spChg chg="add">
          <ac:chgData name="Gamze Katı Gümüş" userId="54b175d291efd94f" providerId="LiveId" clId="{52EADD0A-05C8-6D43-88BC-A2A2F5913ECD}" dt="2020-10-15T22:05:05.276" v="3294" actId="26606"/>
          <ac:spMkLst>
            <pc:docMk/>
            <pc:sldMk cId="4135250447" sldId="283"/>
            <ac:spMk id="27" creationId="{1AFAE680-42C1-4104-B74F-B0A8F1FB264A}"/>
          </ac:spMkLst>
        </pc:spChg>
        <pc:spChg chg="add">
          <ac:chgData name="Gamze Katı Gümüş" userId="54b175d291efd94f" providerId="LiveId" clId="{52EADD0A-05C8-6D43-88BC-A2A2F5913ECD}" dt="2020-10-15T22:05:05.276" v="3294" actId="26606"/>
          <ac:spMkLst>
            <pc:docMk/>
            <pc:sldMk cId="4135250447" sldId="283"/>
            <ac:spMk id="28" creationId="{828A8BA9-B3FE-4C96-A0A1-72A0D2C85578}"/>
          </ac:spMkLst>
        </pc:spChg>
        <pc:spChg chg="add">
          <ac:chgData name="Gamze Katı Gümüş" userId="54b175d291efd94f" providerId="LiveId" clId="{52EADD0A-05C8-6D43-88BC-A2A2F5913ECD}" dt="2020-10-15T22:05:05.276" v="3294" actId="26606"/>
          <ac:spMkLst>
            <pc:docMk/>
            <pc:sldMk cId="4135250447" sldId="283"/>
            <ac:spMk id="29" creationId="{2EDB7FB2-4012-481D-B3D1-7301CCF6E488}"/>
          </ac:spMkLst>
        </pc:spChg>
        <pc:graphicFrameChg chg="add del mod">
          <ac:chgData name="Gamze Katı Gümüş" userId="54b175d291efd94f" providerId="LiveId" clId="{52EADD0A-05C8-6D43-88BC-A2A2F5913ECD}" dt="2020-10-15T22:04:04.178" v="3282" actId="12084"/>
          <ac:graphicFrameMkLst>
            <pc:docMk/>
            <pc:sldMk cId="4135250447" sldId="283"/>
            <ac:graphicFrameMk id="4" creationId="{1AC55B45-79D9-E24E-8F74-2F4B1421C9CF}"/>
          </ac:graphicFrameMkLst>
        </pc:graphicFrameChg>
        <pc:graphicFrameChg chg="add del mod">
          <ac:chgData name="Gamze Katı Gümüş" userId="54b175d291efd94f" providerId="LiveId" clId="{52EADD0A-05C8-6D43-88BC-A2A2F5913ECD}" dt="2020-10-15T22:04:19.045" v="3284" actId="12084"/>
          <ac:graphicFrameMkLst>
            <pc:docMk/>
            <pc:sldMk cId="4135250447" sldId="283"/>
            <ac:graphicFrameMk id="5" creationId="{8ACD63F5-737C-0444-A2F2-2ADD08D7BFFE}"/>
          </ac:graphicFrameMkLst>
        </pc:graphicFrameChg>
        <pc:graphicFrameChg chg="add del mod">
          <ac:chgData name="Gamze Katı Gümüş" userId="54b175d291efd94f" providerId="LiveId" clId="{52EADD0A-05C8-6D43-88BC-A2A2F5913ECD}" dt="2020-10-15T22:04:32.573" v="3286" actId="12084"/>
          <ac:graphicFrameMkLst>
            <pc:docMk/>
            <pc:sldMk cId="4135250447" sldId="283"/>
            <ac:graphicFrameMk id="6" creationId="{44D5FD54-1ECD-FA4B-BEE4-362A7069128B}"/>
          </ac:graphicFrameMkLst>
        </pc:graphicFrameChg>
        <pc:picChg chg="add del">
          <ac:chgData name="Gamze Katı Gümüş" userId="54b175d291efd94f" providerId="LiveId" clId="{52EADD0A-05C8-6D43-88BC-A2A2F5913ECD}" dt="2020-10-15T22:05:05.226" v="3293" actId="26606"/>
          <ac:picMkLst>
            <pc:docMk/>
            <pc:sldMk cId="4135250447" sldId="283"/>
            <ac:picMk id="7" creationId="{658D8DE8-2045-4BFF-8B6A-CA893D02311C}"/>
          </ac:picMkLst>
        </pc:picChg>
        <pc:picChg chg="add">
          <ac:chgData name="Gamze Katı Gümüş" userId="54b175d291efd94f" providerId="LiveId" clId="{52EADD0A-05C8-6D43-88BC-A2A2F5913ECD}" dt="2020-10-15T22:05:05.276" v="3294" actId="26606"/>
          <ac:picMkLst>
            <pc:docMk/>
            <pc:sldMk cId="4135250447" sldId="283"/>
            <ac:picMk id="30" creationId="{1C60A0C7-964D-421F-A725-BECC95E6B1D2}"/>
          </ac:picMkLst>
        </pc:picChg>
      </pc:sldChg>
      <pc:sldChg chg="addSp delSp modSp add mod setBg">
        <pc:chgData name="Gamze Katı Gümüş" userId="54b175d291efd94f" providerId="LiveId" clId="{52EADD0A-05C8-6D43-88BC-A2A2F5913ECD}" dt="2020-10-15T22:08:26.220" v="3335" actId="26606"/>
        <pc:sldMkLst>
          <pc:docMk/>
          <pc:sldMk cId="2060360997" sldId="284"/>
        </pc:sldMkLst>
        <pc:spChg chg="mod">
          <ac:chgData name="Gamze Katı Gümüş" userId="54b175d291efd94f" providerId="LiveId" clId="{52EADD0A-05C8-6D43-88BC-A2A2F5913ECD}" dt="2020-10-15T22:08:26.220" v="3335" actId="26606"/>
          <ac:spMkLst>
            <pc:docMk/>
            <pc:sldMk cId="2060360997" sldId="284"/>
            <ac:spMk id="2" creationId="{09F2CECC-9573-054E-B0F9-126AEA9C4FBA}"/>
          </ac:spMkLst>
        </pc:spChg>
        <pc:spChg chg="add del mod ord">
          <ac:chgData name="Gamze Katı Gümüş" userId="54b175d291efd94f" providerId="LiveId" clId="{52EADD0A-05C8-6D43-88BC-A2A2F5913ECD}" dt="2020-10-15T22:06:59.579" v="3324" actId="26606"/>
          <ac:spMkLst>
            <pc:docMk/>
            <pc:sldMk cId="2060360997" sldId="284"/>
            <ac:spMk id="3" creationId="{254269C5-6978-9141-9F90-27669A4FC0BE}"/>
          </ac:spMkLst>
        </pc:spChg>
        <pc:spChg chg="add del">
          <ac:chgData name="Gamze Katı Gümüş" userId="54b175d291efd94f" providerId="LiveId" clId="{52EADD0A-05C8-6D43-88BC-A2A2F5913ECD}" dt="2020-10-15T22:06:59.579" v="3324" actId="26606"/>
          <ac:spMkLst>
            <pc:docMk/>
            <pc:sldMk cId="2060360997" sldId="284"/>
            <ac:spMk id="9" creationId="{32768DCD-B824-413A-B330-8D57ADB3724C}"/>
          </ac:spMkLst>
        </pc:spChg>
        <pc:spChg chg="add del">
          <ac:chgData name="Gamze Katı Gümüş" userId="54b175d291efd94f" providerId="LiveId" clId="{52EADD0A-05C8-6D43-88BC-A2A2F5913ECD}" dt="2020-10-15T22:06:18.995" v="3309" actId="26606"/>
          <ac:spMkLst>
            <pc:docMk/>
            <pc:sldMk cId="2060360997" sldId="284"/>
            <ac:spMk id="14" creationId="{32768DCD-B824-413A-B330-8D57ADB3724C}"/>
          </ac:spMkLst>
        </pc:spChg>
        <pc:spChg chg="add del">
          <ac:chgData name="Gamze Katı Gümüş" userId="54b175d291efd94f" providerId="LiveId" clId="{52EADD0A-05C8-6D43-88BC-A2A2F5913ECD}" dt="2020-10-15T22:06:42.143" v="3317" actId="26606"/>
          <ac:spMkLst>
            <pc:docMk/>
            <pc:sldMk cId="2060360997" sldId="284"/>
            <ac:spMk id="15" creationId="{19B36E71-93BD-4984-AC9C-CC9FB9CC06D6}"/>
          </ac:spMkLst>
        </pc:spChg>
        <pc:spChg chg="add del">
          <ac:chgData name="Gamze Katı Gümüş" userId="54b175d291efd94f" providerId="LiveId" clId="{52EADD0A-05C8-6D43-88BC-A2A2F5913ECD}" dt="2020-10-15T22:06:18.995" v="3309" actId="26606"/>
          <ac:spMkLst>
            <pc:docMk/>
            <pc:sldMk cId="2060360997" sldId="284"/>
            <ac:spMk id="16" creationId="{19F9CD66-32FC-448F-B4C5-67D17508A226}"/>
          </ac:spMkLst>
        </pc:spChg>
        <pc:spChg chg="add del">
          <ac:chgData name="Gamze Katı Gümüş" userId="54b175d291efd94f" providerId="LiveId" clId="{52EADD0A-05C8-6D43-88BC-A2A2F5913ECD}" dt="2020-10-15T22:06:42.143" v="3317" actId="26606"/>
          <ac:spMkLst>
            <pc:docMk/>
            <pc:sldMk cId="2060360997" sldId="284"/>
            <ac:spMk id="17" creationId="{254269C5-6978-9141-9F90-27669A4FC0BE}"/>
          </ac:spMkLst>
        </pc:spChg>
        <pc:spChg chg="add del">
          <ac:chgData name="Gamze Katı Gümüş" userId="54b175d291efd94f" providerId="LiveId" clId="{52EADD0A-05C8-6D43-88BC-A2A2F5913ECD}" dt="2020-10-15T22:06:23.754" v="3311" actId="26606"/>
          <ac:spMkLst>
            <pc:docMk/>
            <pc:sldMk cId="2060360997" sldId="284"/>
            <ac:spMk id="18" creationId="{63FEDEE9-12A6-4011-A532-8071D6086BF8}"/>
          </ac:spMkLst>
        </pc:spChg>
        <pc:spChg chg="add del">
          <ac:chgData name="Gamze Katı Gümüş" userId="54b175d291efd94f" providerId="LiveId" clId="{52EADD0A-05C8-6D43-88BC-A2A2F5913ECD}" dt="2020-10-15T22:06:23.754" v="3311" actId="26606"/>
          <ac:spMkLst>
            <pc:docMk/>
            <pc:sldMk cId="2060360997" sldId="284"/>
            <ac:spMk id="19" creationId="{19B36E71-93BD-4984-AC9C-CC9FB9CC06D6}"/>
          </ac:spMkLst>
        </pc:spChg>
        <pc:spChg chg="add del">
          <ac:chgData name="Gamze Katı Gümüş" userId="54b175d291efd94f" providerId="LiveId" clId="{52EADD0A-05C8-6D43-88BC-A2A2F5913ECD}" dt="2020-10-15T22:06:23.754" v="3311" actId="26606"/>
          <ac:spMkLst>
            <pc:docMk/>
            <pc:sldMk cId="2060360997" sldId="284"/>
            <ac:spMk id="20" creationId="{57C37CE9-19CE-49DF-A887-2214EBB1F097}"/>
          </ac:spMkLst>
        </pc:spChg>
        <pc:spChg chg="add del">
          <ac:chgData name="Gamze Katı Gümüş" userId="54b175d291efd94f" providerId="LiveId" clId="{52EADD0A-05C8-6D43-88BC-A2A2F5913ECD}" dt="2020-10-15T22:06:23.754" v="3311" actId="26606"/>
          <ac:spMkLst>
            <pc:docMk/>
            <pc:sldMk cId="2060360997" sldId="284"/>
            <ac:spMk id="21" creationId="{3A767031-C99F-4567-B7D9-353331C77909}"/>
          </ac:spMkLst>
        </pc:spChg>
        <pc:spChg chg="add del">
          <ac:chgData name="Gamze Katı Gümüş" userId="54b175d291efd94f" providerId="LiveId" clId="{52EADD0A-05C8-6D43-88BC-A2A2F5913ECD}" dt="2020-10-15T22:06:23.754" v="3311" actId="26606"/>
          <ac:spMkLst>
            <pc:docMk/>
            <pc:sldMk cId="2060360997" sldId="284"/>
            <ac:spMk id="22" creationId="{7EF84E8E-7E93-4DEE-BCFB-2AE29098B5C3}"/>
          </ac:spMkLst>
        </pc:spChg>
        <pc:spChg chg="add del">
          <ac:chgData name="Gamze Katı Gümüş" userId="54b175d291efd94f" providerId="LiveId" clId="{52EADD0A-05C8-6D43-88BC-A2A2F5913ECD}" dt="2020-10-15T22:06:48.460" v="3319" actId="26606"/>
          <ac:spMkLst>
            <pc:docMk/>
            <pc:sldMk cId="2060360997" sldId="284"/>
            <ac:spMk id="23" creationId="{32768DCD-B824-413A-B330-8D57ADB3724C}"/>
          </ac:spMkLst>
        </pc:spChg>
        <pc:spChg chg="add del">
          <ac:chgData name="Gamze Katı Gümüş" userId="54b175d291efd94f" providerId="LiveId" clId="{52EADD0A-05C8-6D43-88BC-A2A2F5913ECD}" dt="2020-10-15T22:06:23.754" v="3311" actId="26606"/>
          <ac:spMkLst>
            <pc:docMk/>
            <pc:sldMk cId="2060360997" sldId="284"/>
            <ac:spMk id="24" creationId="{9046502B-E9B6-4225-B8EE-BC5D644686B0}"/>
          </ac:spMkLst>
        </pc:spChg>
        <pc:spChg chg="add del">
          <ac:chgData name="Gamze Katı Gümüş" userId="54b175d291efd94f" providerId="LiveId" clId="{52EADD0A-05C8-6D43-88BC-A2A2F5913ECD}" dt="2020-10-15T22:06:48.460" v="3319" actId="26606"/>
          <ac:spMkLst>
            <pc:docMk/>
            <pc:sldMk cId="2060360997" sldId="284"/>
            <ac:spMk id="25" creationId="{19F9CD66-32FC-448F-B4C5-67D17508A226}"/>
          </ac:spMkLst>
        </pc:spChg>
        <pc:spChg chg="add del">
          <ac:chgData name="Gamze Katı Gümüş" userId="54b175d291efd94f" providerId="LiveId" clId="{52EADD0A-05C8-6D43-88BC-A2A2F5913ECD}" dt="2020-10-15T22:06:23.754" v="3311" actId="26606"/>
          <ac:spMkLst>
            <pc:docMk/>
            <pc:sldMk cId="2060360997" sldId="284"/>
            <ac:spMk id="26" creationId="{2D500B59-4CB5-4E11-9A7B-D19B4BA14B58}"/>
          </ac:spMkLst>
        </pc:spChg>
        <pc:spChg chg="add del">
          <ac:chgData name="Gamze Katı Gümüş" userId="54b175d291efd94f" providerId="LiveId" clId="{52EADD0A-05C8-6D43-88BC-A2A2F5913ECD}" dt="2020-10-15T22:06:48.460" v="3319" actId="26606"/>
          <ac:spMkLst>
            <pc:docMk/>
            <pc:sldMk cId="2060360997" sldId="284"/>
            <ac:spMk id="27" creationId="{254269C5-6978-9141-9F90-27669A4FC0BE}"/>
          </ac:spMkLst>
        </pc:spChg>
        <pc:spChg chg="add del">
          <ac:chgData name="Gamze Katı Gümüş" userId="54b175d291efd94f" providerId="LiveId" clId="{52EADD0A-05C8-6D43-88BC-A2A2F5913ECD}" dt="2020-10-15T22:06:59.552" v="3323" actId="26606"/>
          <ac:spMkLst>
            <pc:docMk/>
            <pc:sldMk cId="2060360997" sldId="284"/>
            <ac:spMk id="31" creationId="{32768DCD-B824-413A-B330-8D57ADB3724C}"/>
          </ac:spMkLst>
        </pc:spChg>
        <pc:spChg chg="add del">
          <ac:chgData name="Gamze Katı Gümüş" userId="54b175d291efd94f" providerId="LiveId" clId="{52EADD0A-05C8-6D43-88BC-A2A2F5913ECD}" dt="2020-10-15T22:06:59.552" v="3323" actId="26606"/>
          <ac:spMkLst>
            <pc:docMk/>
            <pc:sldMk cId="2060360997" sldId="284"/>
            <ac:spMk id="32" creationId="{254269C5-6978-9141-9F90-27669A4FC0BE}"/>
          </ac:spMkLst>
        </pc:spChg>
        <pc:spChg chg="add del">
          <ac:chgData name="Gamze Katı Gümüş" userId="54b175d291efd94f" providerId="LiveId" clId="{52EADD0A-05C8-6D43-88BC-A2A2F5913ECD}" dt="2020-10-15T22:08:26.220" v="3335" actId="26606"/>
          <ac:spMkLst>
            <pc:docMk/>
            <pc:sldMk cId="2060360997" sldId="284"/>
            <ac:spMk id="34" creationId="{19B36E71-93BD-4984-AC9C-CC9FB9CC06D6}"/>
          </ac:spMkLst>
        </pc:spChg>
        <pc:spChg chg="add del">
          <ac:chgData name="Gamze Katı Gümüş" userId="54b175d291efd94f" providerId="LiveId" clId="{52EADD0A-05C8-6D43-88BC-A2A2F5913ECD}" dt="2020-10-15T22:07:58.247" v="3332" actId="12084"/>
          <ac:spMkLst>
            <pc:docMk/>
            <pc:sldMk cId="2060360997" sldId="284"/>
            <ac:spMk id="35" creationId="{254269C5-6978-9141-9F90-27669A4FC0BE}"/>
          </ac:spMkLst>
        </pc:spChg>
        <pc:spChg chg="add del">
          <ac:chgData name="Gamze Katı Gümüş" userId="54b175d291efd94f" providerId="LiveId" clId="{52EADD0A-05C8-6D43-88BC-A2A2F5913ECD}" dt="2020-10-15T22:08:25.998" v="3334" actId="26606"/>
          <ac:spMkLst>
            <pc:docMk/>
            <pc:sldMk cId="2060360997" sldId="284"/>
            <ac:spMk id="39" creationId="{32768DCD-B824-413A-B330-8D57ADB3724C}"/>
          </ac:spMkLst>
        </pc:spChg>
        <pc:spChg chg="add del">
          <ac:chgData name="Gamze Katı Gümüş" userId="54b175d291efd94f" providerId="LiveId" clId="{52EADD0A-05C8-6D43-88BC-A2A2F5913ECD}" dt="2020-10-15T22:08:25.998" v="3334" actId="26606"/>
          <ac:spMkLst>
            <pc:docMk/>
            <pc:sldMk cId="2060360997" sldId="284"/>
            <ac:spMk id="41" creationId="{19F9CD66-32FC-448F-B4C5-67D17508A226}"/>
          </ac:spMkLst>
        </pc:spChg>
        <pc:spChg chg="add">
          <ac:chgData name="Gamze Katı Gümüş" userId="54b175d291efd94f" providerId="LiveId" clId="{52EADD0A-05C8-6D43-88BC-A2A2F5913ECD}" dt="2020-10-15T22:08:26.220" v="3335" actId="26606"/>
          <ac:spMkLst>
            <pc:docMk/>
            <pc:sldMk cId="2060360997" sldId="284"/>
            <ac:spMk id="43" creationId="{32768DCD-B824-413A-B330-8D57ADB3724C}"/>
          </ac:spMkLst>
        </pc:spChg>
        <pc:graphicFrameChg chg="add mod ord modGraphic">
          <ac:chgData name="Gamze Katı Gümüş" userId="54b175d291efd94f" providerId="LiveId" clId="{52EADD0A-05C8-6D43-88BC-A2A2F5913ECD}" dt="2020-10-15T22:08:26.220" v="3335" actId="26606"/>
          <ac:graphicFrameMkLst>
            <pc:docMk/>
            <pc:sldMk cId="2060360997" sldId="284"/>
            <ac:graphicFrameMk id="4" creationId="{327F9C6F-B73C-C54D-AB36-6E4D03918652}"/>
          </ac:graphicFrameMkLst>
        </pc:graphicFrameChg>
        <pc:graphicFrameChg chg="add del">
          <ac:chgData name="Gamze Katı Gümüş" userId="54b175d291efd94f" providerId="LiveId" clId="{52EADD0A-05C8-6D43-88BC-A2A2F5913ECD}" dt="2020-10-15T22:06:27.892" v="3313" actId="26606"/>
          <ac:graphicFrameMkLst>
            <pc:docMk/>
            <pc:sldMk cId="2060360997" sldId="284"/>
            <ac:graphicFrameMk id="11" creationId="{0A5109CD-9726-4895-B861-3F4154A993B7}"/>
          </ac:graphicFrameMkLst>
        </pc:graphicFrameChg>
        <pc:graphicFrameChg chg="add del">
          <ac:chgData name="Gamze Katı Gümüş" userId="54b175d291efd94f" providerId="LiveId" clId="{52EADD0A-05C8-6D43-88BC-A2A2F5913ECD}" dt="2020-10-15T22:06:40.145" v="3315" actId="26606"/>
          <ac:graphicFrameMkLst>
            <pc:docMk/>
            <pc:sldMk cId="2060360997" sldId="284"/>
            <ac:graphicFrameMk id="13" creationId="{2F66AE60-B86A-4FBB-B988-572A6FB64507}"/>
          </ac:graphicFrameMkLst>
        </pc:graphicFrameChg>
        <pc:graphicFrameChg chg="add del">
          <ac:chgData name="Gamze Katı Gümüş" userId="54b175d291efd94f" providerId="LiveId" clId="{52EADD0A-05C8-6D43-88BC-A2A2F5913ECD}" dt="2020-10-15T22:06:55.227" v="3321" actId="26606"/>
          <ac:graphicFrameMkLst>
            <pc:docMk/>
            <pc:sldMk cId="2060360997" sldId="284"/>
            <ac:graphicFrameMk id="29" creationId="{0A5109CD-9726-4895-B861-3F4154A993B7}"/>
          </ac:graphicFrameMkLst>
        </pc:graphicFrameChg>
        <pc:picChg chg="add mod">
          <ac:chgData name="Gamze Katı Gümüş" userId="54b175d291efd94f" providerId="LiveId" clId="{52EADD0A-05C8-6D43-88BC-A2A2F5913ECD}" dt="2020-10-15T22:08:26.220" v="3335" actId="26606"/>
          <ac:picMkLst>
            <pc:docMk/>
            <pc:sldMk cId="2060360997" sldId="284"/>
            <ac:picMk id="5" creationId="{0D4E7060-CB71-45A2-AB0C-D91F1C46553E}"/>
          </ac:picMkLst>
        </pc:picChg>
      </pc:sldChg>
      <pc:sldChg chg="addSp delSp modSp add mod setBg">
        <pc:chgData name="Gamze Katı Gümüş" userId="54b175d291efd94f" providerId="LiveId" clId="{52EADD0A-05C8-6D43-88BC-A2A2F5913ECD}" dt="2020-10-15T22:08:43.249" v="3338" actId="26606"/>
        <pc:sldMkLst>
          <pc:docMk/>
          <pc:sldMk cId="3039642966" sldId="285"/>
        </pc:sldMkLst>
        <pc:spChg chg="mod">
          <ac:chgData name="Gamze Katı Gümüş" userId="54b175d291efd94f" providerId="LiveId" clId="{52EADD0A-05C8-6D43-88BC-A2A2F5913ECD}" dt="2020-10-15T22:07:25.603" v="3330" actId="26606"/>
          <ac:spMkLst>
            <pc:docMk/>
            <pc:sldMk cId="3039642966" sldId="285"/>
            <ac:spMk id="2" creationId="{CE7D4FBA-DDD9-8243-B319-44D9ACD44ED4}"/>
          </ac:spMkLst>
        </pc:spChg>
        <pc:spChg chg="del mod">
          <ac:chgData name="Gamze Katı Gümüş" userId="54b175d291efd94f" providerId="LiveId" clId="{52EADD0A-05C8-6D43-88BC-A2A2F5913ECD}" dt="2020-10-15T22:07:45.636" v="3331" actId="12084"/>
          <ac:spMkLst>
            <pc:docMk/>
            <pc:sldMk cId="3039642966" sldId="285"/>
            <ac:spMk id="3" creationId="{B7999CE8-EB5F-8147-A6D6-8D99570ADFB9}"/>
          </ac:spMkLst>
        </pc:spChg>
        <pc:spChg chg="add del">
          <ac:chgData name="Gamze Katı Gümüş" userId="54b175d291efd94f" providerId="LiveId" clId="{52EADD0A-05C8-6D43-88BC-A2A2F5913ECD}" dt="2020-10-15T22:08:43.249" v="3338" actId="26606"/>
          <ac:spMkLst>
            <pc:docMk/>
            <pc:sldMk cId="3039642966" sldId="285"/>
            <ac:spMk id="8" creationId="{19B36E71-93BD-4984-AC9C-CC9FB9CC06D6}"/>
          </ac:spMkLst>
        </pc:spChg>
        <pc:spChg chg="add del">
          <ac:chgData name="Gamze Katı Gümüş" userId="54b175d291efd94f" providerId="LiveId" clId="{52EADD0A-05C8-6D43-88BC-A2A2F5913ECD}" dt="2020-10-15T22:08:43.129" v="3337" actId="26606"/>
          <ac:spMkLst>
            <pc:docMk/>
            <pc:sldMk cId="3039642966" sldId="285"/>
            <ac:spMk id="13" creationId="{DD7EAFE6-2BB9-41FB-9CF4-588CFC708774}"/>
          </ac:spMkLst>
        </pc:spChg>
        <pc:spChg chg="add del">
          <ac:chgData name="Gamze Katı Gümüş" userId="54b175d291efd94f" providerId="LiveId" clId="{52EADD0A-05C8-6D43-88BC-A2A2F5913ECD}" dt="2020-10-15T22:08:43.129" v="3337" actId="26606"/>
          <ac:spMkLst>
            <pc:docMk/>
            <pc:sldMk cId="3039642966" sldId="285"/>
            <ac:spMk id="15" creationId="{8A2477EE-FBE5-4DB7-8438-DE1CAC61A2EA}"/>
          </ac:spMkLst>
        </pc:spChg>
        <pc:spChg chg="add del">
          <ac:chgData name="Gamze Katı Gümüş" userId="54b175d291efd94f" providerId="LiveId" clId="{52EADD0A-05C8-6D43-88BC-A2A2F5913ECD}" dt="2020-10-15T22:08:43.129" v="3337" actId="26606"/>
          <ac:spMkLst>
            <pc:docMk/>
            <pc:sldMk cId="3039642966" sldId="285"/>
            <ac:spMk id="17" creationId="{867912E0-7B70-4D65-A41A-20F7485303E5}"/>
          </ac:spMkLst>
        </pc:spChg>
        <pc:spChg chg="add del">
          <ac:chgData name="Gamze Katı Gümüş" userId="54b175d291efd94f" providerId="LiveId" clId="{52EADD0A-05C8-6D43-88BC-A2A2F5913ECD}" dt="2020-10-15T22:08:43.129" v="3337" actId="26606"/>
          <ac:spMkLst>
            <pc:docMk/>
            <pc:sldMk cId="3039642966" sldId="285"/>
            <ac:spMk id="19" creationId="{CE6B9D43-B85C-4BE1-B5D0-75845C57843C}"/>
          </ac:spMkLst>
        </pc:spChg>
        <pc:spChg chg="add del">
          <ac:chgData name="Gamze Katı Gümüş" userId="54b175d291efd94f" providerId="LiveId" clId="{52EADD0A-05C8-6D43-88BC-A2A2F5913ECD}" dt="2020-10-15T22:08:43.129" v="3337" actId="26606"/>
          <ac:spMkLst>
            <pc:docMk/>
            <pc:sldMk cId="3039642966" sldId="285"/>
            <ac:spMk id="21" creationId="{8F5204B0-55EE-43DD-B2F3-3C09DC1B9A4D}"/>
          </ac:spMkLst>
        </pc:spChg>
        <pc:spChg chg="add del">
          <ac:chgData name="Gamze Katı Gümüş" userId="54b175d291efd94f" providerId="LiveId" clId="{52EADD0A-05C8-6D43-88BC-A2A2F5913ECD}" dt="2020-10-15T22:08:43.129" v="3337" actId="26606"/>
          <ac:spMkLst>
            <pc:docMk/>
            <pc:sldMk cId="3039642966" sldId="285"/>
            <ac:spMk id="23" creationId="{8DE8F944-5DE8-41DF-A94C-AD0EB286068E}"/>
          </ac:spMkLst>
        </pc:spChg>
        <pc:spChg chg="add del">
          <ac:chgData name="Gamze Katı Gümüş" userId="54b175d291efd94f" providerId="LiveId" clId="{52EADD0A-05C8-6D43-88BC-A2A2F5913ECD}" dt="2020-10-15T22:08:43.129" v="3337" actId="26606"/>
          <ac:spMkLst>
            <pc:docMk/>
            <pc:sldMk cId="3039642966" sldId="285"/>
            <ac:spMk id="25" creationId="{30E5B461-7974-4932-8439-DFC1B0AB2F65}"/>
          </ac:spMkLst>
        </pc:spChg>
        <pc:spChg chg="add">
          <ac:chgData name="Gamze Katı Gümüş" userId="54b175d291efd94f" providerId="LiveId" clId="{52EADD0A-05C8-6D43-88BC-A2A2F5913ECD}" dt="2020-10-15T22:08:43.249" v="3338" actId="26606"/>
          <ac:spMkLst>
            <pc:docMk/>
            <pc:sldMk cId="3039642966" sldId="285"/>
            <ac:spMk id="27" creationId="{DD7EAFE6-2BB9-41FB-9CF4-588CFC708774}"/>
          </ac:spMkLst>
        </pc:spChg>
        <pc:spChg chg="add">
          <ac:chgData name="Gamze Katı Gümüş" userId="54b175d291efd94f" providerId="LiveId" clId="{52EADD0A-05C8-6D43-88BC-A2A2F5913ECD}" dt="2020-10-15T22:08:43.249" v="3338" actId="26606"/>
          <ac:spMkLst>
            <pc:docMk/>
            <pc:sldMk cId="3039642966" sldId="285"/>
            <ac:spMk id="28" creationId="{8A2477EE-FBE5-4DB7-8438-DE1CAC61A2EA}"/>
          </ac:spMkLst>
        </pc:spChg>
        <pc:spChg chg="add">
          <ac:chgData name="Gamze Katı Gümüş" userId="54b175d291efd94f" providerId="LiveId" clId="{52EADD0A-05C8-6D43-88BC-A2A2F5913ECD}" dt="2020-10-15T22:08:43.249" v="3338" actId="26606"/>
          <ac:spMkLst>
            <pc:docMk/>
            <pc:sldMk cId="3039642966" sldId="285"/>
            <ac:spMk id="29" creationId="{98E20507-7B17-4CC1-BC26-4B7ABBFB761E}"/>
          </ac:spMkLst>
        </pc:spChg>
        <pc:spChg chg="add">
          <ac:chgData name="Gamze Katı Gümüş" userId="54b175d291efd94f" providerId="LiveId" clId="{52EADD0A-05C8-6D43-88BC-A2A2F5913ECD}" dt="2020-10-15T22:08:43.249" v="3338" actId="26606"/>
          <ac:spMkLst>
            <pc:docMk/>
            <pc:sldMk cId="3039642966" sldId="285"/>
            <ac:spMk id="30" creationId="{1DED070E-3276-4A16-87EC-C6B5C9F2A8BE}"/>
          </ac:spMkLst>
        </pc:spChg>
        <pc:spChg chg="add">
          <ac:chgData name="Gamze Katı Gümüş" userId="54b175d291efd94f" providerId="LiveId" clId="{52EADD0A-05C8-6D43-88BC-A2A2F5913ECD}" dt="2020-10-15T22:08:43.249" v="3338" actId="26606"/>
          <ac:spMkLst>
            <pc:docMk/>
            <pc:sldMk cId="3039642966" sldId="285"/>
            <ac:spMk id="31" creationId="{CC2A6E30-087D-4D33-BFBE-7E5939DAD64D}"/>
          </ac:spMkLst>
        </pc:spChg>
        <pc:spChg chg="add">
          <ac:chgData name="Gamze Katı Gümüş" userId="54b175d291efd94f" providerId="LiveId" clId="{52EADD0A-05C8-6D43-88BC-A2A2F5913ECD}" dt="2020-10-15T22:08:43.249" v="3338" actId="26606"/>
          <ac:spMkLst>
            <pc:docMk/>
            <pc:sldMk cId="3039642966" sldId="285"/>
            <ac:spMk id="32" creationId="{4F5655CF-7255-42F0-954D-283ADF555018}"/>
          </ac:spMkLst>
        </pc:spChg>
        <pc:graphicFrameChg chg="add mod">
          <ac:chgData name="Gamze Katı Gümüş" userId="54b175d291efd94f" providerId="LiveId" clId="{52EADD0A-05C8-6D43-88BC-A2A2F5913ECD}" dt="2020-10-15T22:07:45.636" v="3331" actId="12084"/>
          <ac:graphicFrameMkLst>
            <pc:docMk/>
            <pc:sldMk cId="3039642966" sldId="285"/>
            <ac:graphicFrameMk id="4" creationId="{821E3F31-6B53-454A-A85F-4CDF6B08E1CD}"/>
          </ac:graphicFrameMkLst>
        </pc:graphicFrameChg>
      </pc:sldChg>
      <pc:sldChg chg="addSp modSp add mod setBg">
        <pc:chgData name="Gamze Katı Gümüş" userId="54b175d291efd94f" providerId="LiveId" clId="{52EADD0A-05C8-6D43-88BC-A2A2F5913ECD}" dt="2020-10-15T22:14:16.939" v="3748" actId="26606"/>
        <pc:sldMkLst>
          <pc:docMk/>
          <pc:sldMk cId="2094058250" sldId="286"/>
        </pc:sldMkLst>
        <pc:spChg chg="mod">
          <ac:chgData name="Gamze Katı Gümüş" userId="54b175d291efd94f" providerId="LiveId" clId="{52EADD0A-05C8-6D43-88BC-A2A2F5913ECD}" dt="2020-10-15T22:14:16.939" v="3748" actId="26606"/>
          <ac:spMkLst>
            <pc:docMk/>
            <pc:sldMk cId="2094058250" sldId="286"/>
            <ac:spMk id="2" creationId="{6C81219C-8F81-0247-B362-D03DB14CF709}"/>
          </ac:spMkLst>
        </pc:spChg>
        <pc:spChg chg="mod">
          <ac:chgData name="Gamze Katı Gümüş" userId="54b175d291efd94f" providerId="LiveId" clId="{52EADD0A-05C8-6D43-88BC-A2A2F5913ECD}" dt="2020-10-15T22:14:16.939" v="3748" actId="26606"/>
          <ac:spMkLst>
            <pc:docMk/>
            <pc:sldMk cId="2094058250" sldId="286"/>
            <ac:spMk id="3" creationId="{5FFCF8F4-D48D-B146-B5B7-74BAC1B785E5}"/>
          </ac:spMkLst>
        </pc:spChg>
        <pc:spChg chg="add">
          <ac:chgData name="Gamze Katı Gümüş" userId="54b175d291efd94f" providerId="LiveId" clId="{52EADD0A-05C8-6D43-88BC-A2A2F5913ECD}" dt="2020-10-15T22:14:16.939" v="3748" actId="26606"/>
          <ac:spMkLst>
            <pc:docMk/>
            <pc:sldMk cId="2094058250" sldId="286"/>
            <ac:spMk id="8" creationId="{19B36E71-93BD-4984-AC9C-CC9FB9CC06D6}"/>
          </ac:spMkLst>
        </pc:spChg>
        <pc:spChg chg="add">
          <ac:chgData name="Gamze Katı Gümüş" userId="54b175d291efd94f" providerId="LiveId" clId="{52EADD0A-05C8-6D43-88BC-A2A2F5913ECD}" dt="2020-10-15T22:14:16.939" v="3748" actId="26606"/>
          <ac:spMkLst>
            <pc:docMk/>
            <pc:sldMk cId="2094058250" sldId="286"/>
            <ac:spMk id="10" creationId="{3A767031-C99F-4567-B7D9-353331C77909}"/>
          </ac:spMkLst>
        </pc:spChg>
        <pc:spChg chg="add">
          <ac:chgData name="Gamze Katı Gümüş" userId="54b175d291efd94f" providerId="LiveId" clId="{52EADD0A-05C8-6D43-88BC-A2A2F5913ECD}" dt="2020-10-15T22:14:16.939" v="3748" actId="26606"/>
          <ac:spMkLst>
            <pc:docMk/>
            <pc:sldMk cId="2094058250" sldId="286"/>
            <ac:spMk id="12" creationId="{63FEDEE9-12A6-4011-A532-8071D6086BF8}"/>
          </ac:spMkLst>
        </pc:spChg>
        <pc:spChg chg="add">
          <ac:chgData name="Gamze Katı Gümüş" userId="54b175d291efd94f" providerId="LiveId" clId="{52EADD0A-05C8-6D43-88BC-A2A2F5913ECD}" dt="2020-10-15T22:14:16.939" v="3748" actId="26606"/>
          <ac:spMkLst>
            <pc:docMk/>
            <pc:sldMk cId="2094058250" sldId="286"/>
            <ac:spMk id="14" creationId="{57C37CE9-19CE-49DF-A887-2214EBB1F097}"/>
          </ac:spMkLst>
        </pc:spChg>
        <pc:spChg chg="add">
          <ac:chgData name="Gamze Katı Gümüş" userId="54b175d291efd94f" providerId="LiveId" clId="{52EADD0A-05C8-6D43-88BC-A2A2F5913ECD}" dt="2020-10-15T22:14:16.939" v="3748" actId="26606"/>
          <ac:spMkLst>
            <pc:docMk/>
            <pc:sldMk cId="2094058250" sldId="286"/>
            <ac:spMk id="16" creationId="{7EF84E8E-7E93-4DEE-BCFB-2AE29098B5C3}"/>
          </ac:spMkLst>
        </pc:spChg>
        <pc:spChg chg="add">
          <ac:chgData name="Gamze Katı Gümüş" userId="54b175d291efd94f" providerId="LiveId" clId="{52EADD0A-05C8-6D43-88BC-A2A2F5913ECD}" dt="2020-10-15T22:14:16.939" v="3748" actId="26606"/>
          <ac:spMkLst>
            <pc:docMk/>
            <pc:sldMk cId="2094058250" sldId="286"/>
            <ac:spMk id="18" creationId="{9046502B-E9B6-4225-B8EE-BC5D644686B0}"/>
          </ac:spMkLst>
        </pc:spChg>
        <pc:spChg chg="add">
          <ac:chgData name="Gamze Katı Gümüş" userId="54b175d291efd94f" providerId="LiveId" clId="{52EADD0A-05C8-6D43-88BC-A2A2F5913ECD}" dt="2020-10-15T22:14:16.939" v="3748" actId="26606"/>
          <ac:spMkLst>
            <pc:docMk/>
            <pc:sldMk cId="2094058250" sldId="286"/>
            <ac:spMk id="20" creationId="{1566AC62-7AC7-4ED5-A03D-E28AC560E482}"/>
          </ac:spMkLst>
        </pc:spChg>
      </pc:sldChg>
      <pc:sldChg chg="addSp delSp modSp add mod setBg">
        <pc:chgData name="Gamze Katı Gümüş" userId="54b175d291efd94f" providerId="LiveId" clId="{52EADD0A-05C8-6D43-88BC-A2A2F5913ECD}" dt="2020-10-15T22:16:55.084" v="3851" actId="26606"/>
        <pc:sldMkLst>
          <pc:docMk/>
          <pc:sldMk cId="348409939" sldId="287"/>
        </pc:sldMkLst>
        <pc:spChg chg="mod">
          <ac:chgData name="Gamze Katı Gümüş" userId="54b175d291efd94f" providerId="LiveId" clId="{52EADD0A-05C8-6D43-88BC-A2A2F5913ECD}" dt="2020-10-15T22:16:55.084" v="3851" actId="26606"/>
          <ac:spMkLst>
            <pc:docMk/>
            <pc:sldMk cId="348409939" sldId="287"/>
            <ac:spMk id="2" creationId="{D33C4102-FF71-D945-8C52-9BD92AD1F78A}"/>
          </ac:spMkLst>
        </pc:spChg>
        <pc:spChg chg="mod">
          <ac:chgData name="Gamze Katı Gümüş" userId="54b175d291efd94f" providerId="LiveId" clId="{52EADD0A-05C8-6D43-88BC-A2A2F5913ECD}" dt="2020-10-15T22:16:55.084" v="3851" actId="26606"/>
          <ac:spMkLst>
            <pc:docMk/>
            <pc:sldMk cId="348409939" sldId="287"/>
            <ac:spMk id="3" creationId="{A15C44E3-388E-E54A-8B44-9F77342C1758}"/>
          </ac:spMkLst>
        </pc:spChg>
        <pc:spChg chg="add del">
          <ac:chgData name="Gamze Katı Gümüş" userId="54b175d291efd94f" providerId="LiveId" clId="{52EADD0A-05C8-6D43-88BC-A2A2F5913ECD}" dt="2020-10-15T22:16:55.058" v="3850" actId="26606"/>
          <ac:spMkLst>
            <pc:docMk/>
            <pc:sldMk cId="348409939" sldId="287"/>
            <ac:spMk id="8" creationId="{DD7EAFE6-2BB9-41FB-9CF4-588CFC708774}"/>
          </ac:spMkLst>
        </pc:spChg>
        <pc:spChg chg="add del">
          <ac:chgData name="Gamze Katı Gümüş" userId="54b175d291efd94f" providerId="LiveId" clId="{52EADD0A-05C8-6D43-88BC-A2A2F5913ECD}" dt="2020-10-15T22:16:55.058" v="3850" actId="26606"/>
          <ac:spMkLst>
            <pc:docMk/>
            <pc:sldMk cId="348409939" sldId="287"/>
            <ac:spMk id="10" creationId="{8C37C960-91F5-4F61-B2CD-8A037920720B}"/>
          </ac:spMkLst>
        </pc:spChg>
        <pc:spChg chg="add del">
          <ac:chgData name="Gamze Katı Gümüş" userId="54b175d291efd94f" providerId="LiveId" clId="{52EADD0A-05C8-6D43-88BC-A2A2F5913ECD}" dt="2020-10-15T22:16:55.058" v="3850" actId="26606"/>
          <ac:spMkLst>
            <pc:docMk/>
            <pc:sldMk cId="348409939" sldId="287"/>
            <ac:spMk id="12" creationId="{FA2016CF-2F24-4AE4-8A87-D9B6A3DE31E2}"/>
          </ac:spMkLst>
        </pc:spChg>
        <pc:spChg chg="add">
          <ac:chgData name="Gamze Katı Gümüş" userId="54b175d291efd94f" providerId="LiveId" clId="{52EADD0A-05C8-6D43-88BC-A2A2F5913ECD}" dt="2020-10-15T22:16:55.084" v="3851" actId="26606"/>
          <ac:spMkLst>
            <pc:docMk/>
            <pc:sldMk cId="348409939" sldId="287"/>
            <ac:spMk id="14" creationId="{32768DCD-B824-413A-B330-8D57ADB3724C}"/>
          </ac:spMkLst>
        </pc:spChg>
        <pc:spChg chg="add">
          <ac:chgData name="Gamze Katı Gümüş" userId="54b175d291efd94f" providerId="LiveId" clId="{52EADD0A-05C8-6D43-88BC-A2A2F5913ECD}" dt="2020-10-15T22:16:55.084" v="3851" actId="26606"/>
          <ac:spMkLst>
            <pc:docMk/>
            <pc:sldMk cId="348409939" sldId="287"/>
            <ac:spMk id="15" creationId="{19F9CD66-32FC-448F-B4C5-67D17508A226}"/>
          </ac:spMkLst>
        </pc:spChg>
      </pc:sldChg>
      <pc:sldChg chg="addSp modSp add mod setBg">
        <pc:chgData name="Gamze Katı Gümüş" userId="54b175d291efd94f" providerId="LiveId" clId="{52EADD0A-05C8-6D43-88BC-A2A2F5913ECD}" dt="2020-10-15T22:19:10.411" v="4055" actId="26606"/>
        <pc:sldMkLst>
          <pc:docMk/>
          <pc:sldMk cId="3524604443" sldId="288"/>
        </pc:sldMkLst>
        <pc:spChg chg="mod">
          <ac:chgData name="Gamze Katı Gümüş" userId="54b175d291efd94f" providerId="LiveId" clId="{52EADD0A-05C8-6D43-88BC-A2A2F5913ECD}" dt="2020-10-15T22:19:10.411" v="4055" actId="26606"/>
          <ac:spMkLst>
            <pc:docMk/>
            <pc:sldMk cId="3524604443" sldId="288"/>
            <ac:spMk id="2" creationId="{BAD4E46E-167A-C147-A4B6-3B788B5C27D0}"/>
          </ac:spMkLst>
        </pc:spChg>
        <pc:spChg chg="mod">
          <ac:chgData name="Gamze Katı Gümüş" userId="54b175d291efd94f" providerId="LiveId" clId="{52EADD0A-05C8-6D43-88BC-A2A2F5913ECD}" dt="2020-10-15T22:19:10.411" v="4055" actId="26606"/>
          <ac:spMkLst>
            <pc:docMk/>
            <pc:sldMk cId="3524604443" sldId="288"/>
            <ac:spMk id="3" creationId="{6D839E65-BFCB-6542-B801-19BA531A6F51}"/>
          </ac:spMkLst>
        </pc:spChg>
        <pc:spChg chg="add">
          <ac:chgData name="Gamze Katı Gümüş" userId="54b175d291efd94f" providerId="LiveId" clId="{52EADD0A-05C8-6D43-88BC-A2A2F5913ECD}" dt="2020-10-15T22:19:10.411" v="4055" actId="26606"/>
          <ac:spMkLst>
            <pc:docMk/>
            <pc:sldMk cId="3524604443" sldId="288"/>
            <ac:spMk id="8" creationId="{19B36E71-93BD-4984-AC9C-CC9FB9CC06D6}"/>
          </ac:spMkLst>
        </pc:spChg>
      </pc:sldChg>
      <pc:sldChg chg="modSp add mod">
        <pc:chgData name="Gamze Katı Gümüş" userId="54b175d291efd94f" providerId="LiveId" clId="{52EADD0A-05C8-6D43-88BC-A2A2F5913ECD}" dt="2020-10-15T22:19:33.679" v="4069" actId="20577"/>
        <pc:sldMkLst>
          <pc:docMk/>
          <pc:sldMk cId="4291411732" sldId="289"/>
        </pc:sldMkLst>
        <pc:spChg chg="mod">
          <ac:chgData name="Gamze Katı Gümüş" userId="54b175d291efd94f" providerId="LiveId" clId="{52EADD0A-05C8-6D43-88BC-A2A2F5913ECD}" dt="2020-10-15T22:19:33.679" v="4069" actId="20577"/>
          <ac:spMkLst>
            <pc:docMk/>
            <pc:sldMk cId="4291411732" sldId="289"/>
            <ac:spMk id="2" creationId="{4F5CC20A-F7DF-5943-BD2B-BA5C171852F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603F7-712E-4DCA-B60A-6F1319EA134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76126A0-721E-448A-8F93-CF67FA2B6E30}">
      <dgm:prSet/>
      <dgm:spPr/>
      <dgm:t>
        <a:bodyPr/>
        <a:lstStyle/>
        <a:p>
          <a:pPr>
            <a:lnSpc>
              <a:spcPct val="100000"/>
            </a:lnSpc>
          </a:pPr>
          <a:r>
            <a:rPr lang="en-US"/>
            <a:t>An implied or indirect reference to something with which the reader is supposed to be familiar.</a:t>
          </a:r>
        </a:p>
      </dgm:t>
    </dgm:pt>
    <dgm:pt modelId="{F18C6E65-DC95-479D-998A-88A2E5A734DC}" type="parTrans" cxnId="{6764F48C-0AEF-4D8A-AB92-722A73B4402B}">
      <dgm:prSet/>
      <dgm:spPr/>
      <dgm:t>
        <a:bodyPr/>
        <a:lstStyle/>
        <a:p>
          <a:endParaRPr lang="en-US"/>
        </a:p>
      </dgm:t>
    </dgm:pt>
    <dgm:pt modelId="{5AA5F5A5-BA74-483B-9A05-58520F2716E1}" type="sibTrans" cxnId="{6764F48C-0AEF-4D8A-AB92-722A73B4402B}">
      <dgm:prSet/>
      <dgm:spPr/>
      <dgm:t>
        <a:bodyPr/>
        <a:lstStyle/>
        <a:p>
          <a:pPr>
            <a:lnSpc>
              <a:spcPct val="100000"/>
            </a:lnSpc>
          </a:pPr>
          <a:endParaRPr lang="en-US"/>
        </a:p>
      </dgm:t>
    </dgm:pt>
    <dgm:pt modelId="{20E5FCFC-5C85-4BEB-94E0-3644D8F5EB5F}">
      <dgm:prSet/>
      <dgm:spPr/>
      <dgm:t>
        <a:bodyPr/>
        <a:lstStyle/>
        <a:p>
          <a:pPr>
            <a:lnSpc>
              <a:spcPct val="100000"/>
            </a:lnSpc>
          </a:pPr>
          <a:r>
            <a:rPr lang="en-US"/>
            <a:t>e.g. Referring to someone as Einstein, Romeo, Barbie etc.</a:t>
          </a:r>
        </a:p>
      </dgm:t>
    </dgm:pt>
    <dgm:pt modelId="{926B59AF-EDED-44AB-BAD2-AA65941164EF}" type="parTrans" cxnId="{7C42FA4D-8137-4CFA-BD5B-C64F6035BE13}">
      <dgm:prSet/>
      <dgm:spPr/>
      <dgm:t>
        <a:bodyPr/>
        <a:lstStyle/>
        <a:p>
          <a:endParaRPr lang="en-US"/>
        </a:p>
      </dgm:t>
    </dgm:pt>
    <dgm:pt modelId="{769C5087-6962-4CE2-A28A-66FF0E837469}" type="sibTrans" cxnId="{7C42FA4D-8137-4CFA-BD5B-C64F6035BE13}">
      <dgm:prSet/>
      <dgm:spPr/>
      <dgm:t>
        <a:bodyPr/>
        <a:lstStyle/>
        <a:p>
          <a:endParaRPr lang="en-US"/>
        </a:p>
      </dgm:t>
    </dgm:pt>
    <dgm:pt modelId="{0224A478-FC74-494A-AA47-95A916014815}" type="pres">
      <dgm:prSet presAssocID="{65C603F7-712E-4DCA-B60A-6F1319EA1340}" presName="root" presStyleCnt="0">
        <dgm:presLayoutVars>
          <dgm:dir/>
          <dgm:resizeHandles val="exact"/>
        </dgm:presLayoutVars>
      </dgm:prSet>
      <dgm:spPr/>
    </dgm:pt>
    <dgm:pt modelId="{C4095E6D-F409-4286-A7AF-7751E4BA50A5}" type="pres">
      <dgm:prSet presAssocID="{65C603F7-712E-4DCA-B60A-6F1319EA1340}" presName="container" presStyleCnt="0">
        <dgm:presLayoutVars>
          <dgm:dir/>
          <dgm:resizeHandles val="exact"/>
        </dgm:presLayoutVars>
      </dgm:prSet>
      <dgm:spPr/>
    </dgm:pt>
    <dgm:pt modelId="{5D852593-693B-49FA-8955-091E7C4BD889}" type="pres">
      <dgm:prSet presAssocID="{676126A0-721E-448A-8F93-CF67FA2B6E30}" presName="compNode" presStyleCnt="0"/>
      <dgm:spPr/>
    </dgm:pt>
    <dgm:pt modelId="{C4826575-E919-4308-9608-C5EEAA584415}" type="pres">
      <dgm:prSet presAssocID="{676126A0-721E-448A-8F93-CF67FA2B6E30}" presName="iconBgRect" presStyleLbl="bgShp" presStyleIdx="0" presStyleCnt="2"/>
      <dgm:spPr/>
    </dgm:pt>
    <dgm:pt modelId="{85C69BD5-8204-4FAD-A044-4EC5BF62EE56}" type="pres">
      <dgm:prSet presAssocID="{676126A0-721E-448A-8F93-CF67FA2B6E3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6B92B2A8-FCA7-401B-8997-CC243D3D9FEA}" type="pres">
      <dgm:prSet presAssocID="{676126A0-721E-448A-8F93-CF67FA2B6E30}" presName="spaceRect" presStyleCnt="0"/>
      <dgm:spPr/>
    </dgm:pt>
    <dgm:pt modelId="{F5EC3203-A6E8-4059-A7EA-6A3D5D502211}" type="pres">
      <dgm:prSet presAssocID="{676126A0-721E-448A-8F93-CF67FA2B6E30}" presName="textRect" presStyleLbl="revTx" presStyleIdx="0" presStyleCnt="2">
        <dgm:presLayoutVars>
          <dgm:chMax val="1"/>
          <dgm:chPref val="1"/>
        </dgm:presLayoutVars>
      </dgm:prSet>
      <dgm:spPr/>
    </dgm:pt>
    <dgm:pt modelId="{1003E791-8058-43F8-A02E-B8C3634BE90C}" type="pres">
      <dgm:prSet presAssocID="{5AA5F5A5-BA74-483B-9A05-58520F2716E1}" presName="sibTrans" presStyleLbl="sibTrans2D1" presStyleIdx="0" presStyleCnt="0"/>
      <dgm:spPr/>
    </dgm:pt>
    <dgm:pt modelId="{22034E5D-B9C7-4F0C-BBFC-B117A11A02A5}" type="pres">
      <dgm:prSet presAssocID="{20E5FCFC-5C85-4BEB-94E0-3644D8F5EB5F}" presName="compNode" presStyleCnt="0"/>
      <dgm:spPr/>
    </dgm:pt>
    <dgm:pt modelId="{B960E1DF-BB4B-489A-8B94-CAF3916BB18B}" type="pres">
      <dgm:prSet presAssocID="{20E5FCFC-5C85-4BEB-94E0-3644D8F5EB5F}" presName="iconBgRect" presStyleLbl="bgShp" presStyleIdx="1" presStyleCnt="2"/>
      <dgm:spPr/>
    </dgm:pt>
    <dgm:pt modelId="{DB90B597-FADC-4C8D-8486-E1C833D5AEE6}" type="pres">
      <dgm:prSet presAssocID="{20E5FCFC-5C85-4BEB-94E0-3644D8F5EB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apanese Dolls"/>
        </a:ext>
      </dgm:extLst>
    </dgm:pt>
    <dgm:pt modelId="{99CAD94D-20C6-403F-B76B-B2CDF4C1320E}" type="pres">
      <dgm:prSet presAssocID="{20E5FCFC-5C85-4BEB-94E0-3644D8F5EB5F}" presName="spaceRect" presStyleCnt="0"/>
      <dgm:spPr/>
    </dgm:pt>
    <dgm:pt modelId="{779FB474-12C5-4072-9B3B-1CA0771499E1}" type="pres">
      <dgm:prSet presAssocID="{20E5FCFC-5C85-4BEB-94E0-3644D8F5EB5F}" presName="textRect" presStyleLbl="revTx" presStyleIdx="1" presStyleCnt="2">
        <dgm:presLayoutVars>
          <dgm:chMax val="1"/>
          <dgm:chPref val="1"/>
        </dgm:presLayoutVars>
      </dgm:prSet>
      <dgm:spPr/>
    </dgm:pt>
  </dgm:ptLst>
  <dgm:cxnLst>
    <dgm:cxn modelId="{AC201A14-7BDD-478F-9383-3CA171B04209}" type="presOf" srcId="{676126A0-721E-448A-8F93-CF67FA2B6E30}" destId="{F5EC3203-A6E8-4059-A7EA-6A3D5D502211}" srcOrd="0" destOrd="0" presId="urn:microsoft.com/office/officeart/2018/2/layout/IconCircleList"/>
    <dgm:cxn modelId="{7C42FA4D-8137-4CFA-BD5B-C64F6035BE13}" srcId="{65C603F7-712E-4DCA-B60A-6F1319EA1340}" destId="{20E5FCFC-5C85-4BEB-94E0-3644D8F5EB5F}" srcOrd="1" destOrd="0" parTransId="{926B59AF-EDED-44AB-BAD2-AA65941164EF}" sibTransId="{769C5087-6962-4CE2-A28A-66FF0E837469}"/>
    <dgm:cxn modelId="{25279750-0174-4ECD-830C-22BDC54897F7}" type="presOf" srcId="{65C603F7-712E-4DCA-B60A-6F1319EA1340}" destId="{0224A478-FC74-494A-AA47-95A916014815}" srcOrd="0" destOrd="0" presId="urn:microsoft.com/office/officeart/2018/2/layout/IconCircleList"/>
    <dgm:cxn modelId="{6764F48C-0AEF-4D8A-AB92-722A73B4402B}" srcId="{65C603F7-712E-4DCA-B60A-6F1319EA1340}" destId="{676126A0-721E-448A-8F93-CF67FA2B6E30}" srcOrd="0" destOrd="0" parTransId="{F18C6E65-DC95-479D-998A-88A2E5A734DC}" sibTransId="{5AA5F5A5-BA74-483B-9A05-58520F2716E1}"/>
    <dgm:cxn modelId="{2007D09F-B6B1-4197-9EE2-C7056A82678B}" type="presOf" srcId="{20E5FCFC-5C85-4BEB-94E0-3644D8F5EB5F}" destId="{779FB474-12C5-4072-9B3B-1CA0771499E1}" srcOrd="0" destOrd="0" presId="urn:microsoft.com/office/officeart/2018/2/layout/IconCircleList"/>
    <dgm:cxn modelId="{7C8B2EC4-4ED3-4AE7-82BB-35C53C83EF00}" type="presOf" srcId="{5AA5F5A5-BA74-483B-9A05-58520F2716E1}" destId="{1003E791-8058-43F8-A02E-B8C3634BE90C}" srcOrd="0" destOrd="0" presId="urn:microsoft.com/office/officeart/2018/2/layout/IconCircleList"/>
    <dgm:cxn modelId="{6E6A6582-F1F6-45B7-8B6E-0A63A0EA5824}" type="presParOf" srcId="{0224A478-FC74-494A-AA47-95A916014815}" destId="{C4095E6D-F409-4286-A7AF-7751E4BA50A5}" srcOrd="0" destOrd="0" presId="urn:microsoft.com/office/officeart/2018/2/layout/IconCircleList"/>
    <dgm:cxn modelId="{B0C62445-5DB3-4BCA-9908-F77E7172EB2A}" type="presParOf" srcId="{C4095E6D-F409-4286-A7AF-7751E4BA50A5}" destId="{5D852593-693B-49FA-8955-091E7C4BD889}" srcOrd="0" destOrd="0" presId="urn:microsoft.com/office/officeart/2018/2/layout/IconCircleList"/>
    <dgm:cxn modelId="{7BCBD319-DE70-4202-BE5D-8D4A9B5FF6A7}" type="presParOf" srcId="{5D852593-693B-49FA-8955-091E7C4BD889}" destId="{C4826575-E919-4308-9608-C5EEAA584415}" srcOrd="0" destOrd="0" presId="urn:microsoft.com/office/officeart/2018/2/layout/IconCircleList"/>
    <dgm:cxn modelId="{622A6ADA-CC87-4C16-9C0A-0AB32B6D88E6}" type="presParOf" srcId="{5D852593-693B-49FA-8955-091E7C4BD889}" destId="{85C69BD5-8204-4FAD-A044-4EC5BF62EE56}" srcOrd="1" destOrd="0" presId="urn:microsoft.com/office/officeart/2018/2/layout/IconCircleList"/>
    <dgm:cxn modelId="{364B2317-2A84-490B-B41A-ACDEE2B34466}" type="presParOf" srcId="{5D852593-693B-49FA-8955-091E7C4BD889}" destId="{6B92B2A8-FCA7-401B-8997-CC243D3D9FEA}" srcOrd="2" destOrd="0" presId="urn:microsoft.com/office/officeart/2018/2/layout/IconCircleList"/>
    <dgm:cxn modelId="{C70CF45F-3D78-440E-B78F-7BD9B5ED7CF7}" type="presParOf" srcId="{5D852593-693B-49FA-8955-091E7C4BD889}" destId="{F5EC3203-A6E8-4059-A7EA-6A3D5D502211}" srcOrd="3" destOrd="0" presId="urn:microsoft.com/office/officeart/2018/2/layout/IconCircleList"/>
    <dgm:cxn modelId="{B2F9997A-23D3-4EFC-A527-415549FDF998}" type="presParOf" srcId="{C4095E6D-F409-4286-A7AF-7751E4BA50A5}" destId="{1003E791-8058-43F8-A02E-B8C3634BE90C}" srcOrd="1" destOrd="0" presId="urn:microsoft.com/office/officeart/2018/2/layout/IconCircleList"/>
    <dgm:cxn modelId="{EDF4A834-33BF-44D6-BDD5-0095F950281D}" type="presParOf" srcId="{C4095E6D-F409-4286-A7AF-7751E4BA50A5}" destId="{22034E5D-B9C7-4F0C-BBFC-B117A11A02A5}" srcOrd="2" destOrd="0" presId="urn:microsoft.com/office/officeart/2018/2/layout/IconCircleList"/>
    <dgm:cxn modelId="{75FAF01E-5BE0-41B4-B02B-1B0652AC3B15}" type="presParOf" srcId="{22034E5D-B9C7-4F0C-BBFC-B117A11A02A5}" destId="{B960E1DF-BB4B-489A-8B94-CAF3916BB18B}" srcOrd="0" destOrd="0" presId="urn:microsoft.com/office/officeart/2018/2/layout/IconCircleList"/>
    <dgm:cxn modelId="{C6B27A08-4EAD-4DC5-943C-C28514951737}" type="presParOf" srcId="{22034E5D-B9C7-4F0C-BBFC-B117A11A02A5}" destId="{DB90B597-FADC-4C8D-8486-E1C833D5AEE6}" srcOrd="1" destOrd="0" presId="urn:microsoft.com/office/officeart/2018/2/layout/IconCircleList"/>
    <dgm:cxn modelId="{E5E20FD2-90EA-4D40-9EE8-1E60A4A6E379}" type="presParOf" srcId="{22034E5D-B9C7-4F0C-BBFC-B117A11A02A5}" destId="{99CAD94D-20C6-403F-B76B-B2CDF4C1320E}" srcOrd="2" destOrd="0" presId="urn:microsoft.com/office/officeart/2018/2/layout/IconCircleList"/>
    <dgm:cxn modelId="{96957D2A-D955-4872-9F2F-B52AD826D40D}" type="presParOf" srcId="{22034E5D-B9C7-4F0C-BBFC-B117A11A02A5}" destId="{779FB474-12C5-4072-9B3B-1CA0771499E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72BB49-FE59-40D6-9F21-3AA991747CE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339B046-8BF5-46CD-B5A4-0C8D342DD60C}">
      <dgm:prSet/>
      <dgm:spPr/>
      <dgm:t>
        <a:bodyPr/>
        <a:lstStyle/>
        <a:p>
          <a:r>
            <a:rPr lang="en-US"/>
            <a:t>A figurative comparison of one thing to another , especially to one that is not usually thought of as similar. </a:t>
          </a:r>
        </a:p>
      </dgm:t>
    </dgm:pt>
    <dgm:pt modelId="{C2F8651C-3AA8-4E8B-B724-B97B927D4B27}" type="parTrans" cxnId="{9F90B76E-EDCE-400F-8573-131AFB54A08F}">
      <dgm:prSet/>
      <dgm:spPr/>
      <dgm:t>
        <a:bodyPr/>
        <a:lstStyle/>
        <a:p>
          <a:endParaRPr lang="en-US"/>
        </a:p>
      </dgm:t>
    </dgm:pt>
    <dgm:pt modelId="{CC1C58A7-953C-4034-86E6-D10BFC4AD729}" type="sibTrans" cxnId="{9F90B76E-EDCE-400F-8573-131AFB54A08F}">
      <dgm:prSet/>
      <dgm:spPr/>
      <dgm:t>
        <a:bodyPr/>
        <a:lstStyle/>
        <a:p>
          <a:endParaRPr lang="en-US"/>
        </a:p>
      </dgm:t>
    </dgm:pt>
    <dgm:pt modelId="{23EC455A-C643-4FDA-8B5F-E4BE930D470C}">
      <dgm:prSet/>
      <dgm:spPr/>
      <dgm:t>
        <a:bodyPr/>
        <a:lstStyle/>
        <a:p>
          <a:r>
            <a:rPr lang="en-US"/>
            <a:t>The comparison is achieved by using connecting words such as </a:t>
          </a:r>
          <a:r>
            <a:rPr lang="en-US" i="1"/>
            <a:t>like</a:t>
          </a:r>
          <a:r>
            <a:rPr lang="en-US"/>
            <a:t> or </a:t>
          </a:r>
          <a:r>
            <a:rPr lang="en-US" i="1"/>
            <a:t>as</a:t>
          </a:r>
          <a:r>
            <a:rPr lang="en-US"/>
            <a:t>.</a:t>
          </a:r>
        </a:p>
      </dgm:t>
    </dgm:pt>
    <dgm:pt modelId="{A3446658-DA05-4B3A-B8D6-CC4678440FD8}" type="parTrans" cxnId="{220AE017-5C8B-4B2F-8E2A-8C6921333CEF}">
      <dgm:prSet/>
      <dgm:spPr/>
      <dgm:t>
        <a:bodyPr/>
        <a:lstStyle/>
        <a:p>
          <a:endParaRPr lang="en-US"/>
        </a:p>
      </dgm:t>
    </dgm:pt>
    <dgm:pt modelId="{8017D00C-8A89-4FA3-8DA7-3C3AEABA78F9}" type="sibTrans" cxnId="{220AE017-5C8B-4B2F-8E2A-8C6921333CEF}">
      <dgm:prSet/>
      <dgm:spPr/>
      <dgm:t>
        <a:bodyPr/>
        <a:lstStyle/>
        <a:p>
          <a:endParaRPr lang="en-US"/>
        </a:p>
      </dgm:t>
    </dgm:pt>
    <dgm:pt modelId="{5886BE1E-D0C2-4443-A821-DC45F628406C}" type="pres">
      <dgm:prSet presAssocID="{9672BB49-FE59-40D6-9F21-3AA991747CE6}" presName="root" presStyleCnt="0">
        <dgm:presLayoutVars>
          <dgm:dir/>
          <dgm:resizeHandles val="exact"/>
        </dgm:presLayoutVars>
      </dgm:prSet>
      <dgm:spPr/>
    </dgm:pt>
    <dgm:pt modelId="{ED8D1570-E0B4-4C05-B0D8-FCD7C85EF3D6}" type="pres">
      <dgm:prSet presAssocID="{7339B046-8BF5-46CD-B5A4-0C8D342DD60C}" presName="compNode" presStyleCnt="0"/>
      <dgm:spPr/>
    </dgm:pt>
    <dgm:pt modelId="{9E876056-D02D-4347-9A87-8C6F7CDF70E8}" type="pres">
      <dgm:prSet presAssocID="{7339B046-8BF5-46CD-B5A4-0C8D342DD60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E84AE66B-CC2E-4883-8396-73F7C48D45E2}" type="pres">
      <dgm:prSet presAssocID="{7339B046-8BF5-46CD-B5A4-0C8D342DD60C}" presName="spaceRect" presStyleCnt="0"/>
      <dgm:spPr/>
    </dgm:pt>
    <dgm:pt modelId="{DF32DEE9-6E29-48BF-9838-8760D257BFA8}" type="pres">
      <dgm:prSet presAssocID="{7339B046-8BF5-46CD-B5A4-0C8D342DD60C}" presName="textRect" presStyleLbl="revTx" presStyleIdx="0" presStyleCnt="2">
        <dgm:presLayoutVars>
          <dgm:chMax val="1"/>
          <dgm:chPref val="1"/>
        </dgm:presLayoutVars>
      </dgm:prSet>
      <dgm:spPr/>
    </dgm:pt>
    <dgm:pt modelId="{A95A9033-6FD8-4A4E-A630-86539B8EDE1A}" type="pres">
      <dgm:prSet presAssocID="{CC1C58A7-953C-4034-86E6-D10BFC4AD729}" presName="sibTrans" presStyleCnt="0"/>
      <dgm:spPr/>
    </dgm:pt>
    <dgm:pt modelId="{CD129FFB-7EF9-4547-AB0C-D6AF33866324}" type="pres">
      <dgm:prSet presAssocID="{23EC455A-C643-4FDA-8B5F-E4BE930D470C}" presName="compNode" presStyleCnt="0"/>
      <dgm:spPr/>
    </dgm:pt>
    <dgm:pt modelId="{6D16AB4D-5D26-46BB-A08E-5B2B267E796B}" type="pres">
      <dgm:prSet presAssocID="{23EC455A-C643-4FDA-8B5F-E4BE930D470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11103A9-C02A-417F-9E5F-EB5555CFE1F0}" type="pres">
      <dgm:prSet presAssocID="{23EC455A-C643-4FDA-8B5F-E4BE930D470C}" presName="spaceRect" presStyleCnt="0"/>
      <dgm:spPr/>
    </dgm:pt>
    <dgm:pt modelId="{20AFE6AA-AA8D-4DA5-8198-2DAE212DABA7}" type="pres">
      <dgm:prSet presAssocID="{23EC455A-C643-4FDA-8B5F-E4BE930D470C}" presName="textRect" presStyleLbl="revTx" presStyleIdx="1" presStyleCnt="2">
        <dgm:presLayoutVars>
          <dgm:chMax val="1"/>
          <dgm:chPref val="1"/>
        </dgm:presLayoutVars>
      </dgm:prSet>
      <dgm:spPr/>
    </dgm:pt>
  </dgm:ptLst>
  <dgm:cxnLst>
    <dgm:cxn modelId="{220AE017-5C8B-4B2F-8E2A-8C6921333CEF}" srcId="{9672BB49-FE59-40D6-9F21-3AA991747CE6}" destId="{23EC455A-C643-4FDA-8B5F-E4BE930D470C}" srcOrd="1" destOrd="0" parTransId="{A3446658-DA05-4B3A-B8D6-CC4678440FD8}" sibTransId="{8017D00C-8A89-4FA3-8DA7-3C3AEABA78F9}"/>
    <dgm:cxn modelId="{D2A42E39-5FFA-4C4E-818E-9DC789FB51AA}" type="presOf" srcId="{23EC455A-C643-4FDA-8B5F-E4BE930D470C}" destId="{20AFE6AA-AA8D-4DA5-8198-2DAE212DABA7}" srcOrd="0" destOrd="0" presId="urn:microsoft.com/office/officeart/2018/2/layout/IconLabelList"/>
    <dgm:cxn modelId="{9F90B76E-EDCE-400F-8573-131AFB54A08F}" srcId="{9672BB49-FE59-40D6-9F21-3AA991747CE6}" destId="{7339B046-8BF5-46CD-B5A4-0C8D342DD60C}" srcOrd="0" destOrd="0" parTransId="{C2F8651C-3AA8-4E8B-B724-B97B927D4B27}" sibTransId="{CC1C58A7-953C-4034-86E6-D10BFC4AD729}"/>
    <dgm:cxn modelId="{FF0ACEBF-9C47-481F-947C-B86A0B4EDE53}" type="presOf" srcId="{9672BB49-FE59-40D6-9F21-3AA991747CE6}" destId="{5886BE1E-D0C2-4443-A821-DC45F628406C}" srcOrd="0" destOrd="0" presId="urn:microsoft.com/office/officeart/2018/2/layout/IconLabelList"/>
    <dgm:cxn modelId="{B1DD34E1-B211-441C-8B52-1FBE97E91CD9}" type="presOf" srcId="{7339B046-8BF5-46CD-B5A4-0C8D342DD60C}" destId="{DF32DEE9-6E29-48BF-9838-8760D257BFA8}" srcOrd="0" destOrd="0" presId="urn:microsoft.com/office/officeart/2018/2/layout/IconLabelList"/>
    <dgm:cxn modelId="{D42F040F-1DA0-4ED4-9A3B-3C289147576F}" type="presParOf" srcId="{5886BE1E-D0C2-4443-A821-DC45F628406C}" destId="{ED8D1570-E0B4-4C05-B0D8-FCD7C85EF3D6}" srcOrd="0" destOrd="0" presId="urn:microsoft.com/office/officeart/2018/2/layout/IconLabelList"/>
    <dgm:cxn modelId="{64B169F0-4B5B-4B43-9E49-B13A8F8F1BF0}" type="presParOf" srcId="{ED8D1570-E0B4-4C05-B0D8-FCD7C85EF3D6}" destId="{9E876056-D02D-4347-9A87-8C6F7CDF70E8}" srcOrd="0" destOrd="0" presId="urn:microsoft.com/office/officeart/2018/2/layout/IconLabelList"/>
    <dgm:cxn modelId="{4FD3BCD2-0BB2-4F78-8249-2D487FCBE11B}" type="presParOf" srcId="{ED8D1570-E0B4-4C05-B0D8-FCD7C85EF3D6}" destId="{E84AE66B-CC2E-4883-8396-73F7C48D45E2}" srcOrd="1" destOrd="0" presId="urn:microsoft.com/office/officeart/2018/2/layout/IconLabelList"/>
    <dgm:cxn modelId="{181FE470-AEB0-4623-9D1D-6AC1592C5405}" type="presParOf" srcId="{ED8D1570-E0B4-4C05-B0D8-FCD7C85EF3D6}" destId="{DF32DEE9-6E29-48BF-9838-8760D257BFA8}" srcOrd="2" destOrd="0" presId="urn:microsoft.com/office/officeart/2018/2/layout/IconLabelList"/>
    <dgm:cxn modelId="{FA65A11B-2CF6-4EF4-A932-4BFDD59367CE}" type="presParOf" srcId="{5886BE1E-D0C2-4443-A821-DC45F628406C}" destId="{A95A9033-6FD8-4A4E-A630-86539B8EDE1A}" srcOrd="1" destOrd="0" presId="urn:microsoft.com/office/officeart/2018/2/layout/IconLabelList"/>
    <dgm:cxn modelId="{1B607CE5-12BC-4A71-9F81-7412D98E944C}" type="presParOf" srcId="{5886BE1E-D0C2-4443-A821-DC45F628406C}" destId="{CD129FFB-7EF9-4547-AB0C-D6AF33866324}" srcOrd="2" destOrd="0" presId="urn:microsoft.com/office/officeart/2018/2/layout/IconLabelList"/>
    <dgm:cxn modelId="{386EB7E1-B135-4DA2-9F49-7B79A18860F6}" type="presParOf" srcId="{CD129FFB-7EF9-4547-AB0C-D6AF33866324}" destId="{6D16AB4D-5D26-46BB-A08E-5B2B267E796B}" srcOrd="0" destOrd="0" presId="urn:microsoft.com/office/officeart/2018/2/layout/IconLabelList"/>
    <dgm:cxn modelId="{0FD8B832-CB0A-4F9C-9B83-71D7A51E20DC}" type="presParOf" srcId="{CD129FFB-7EF9-4547-AB0C-D6AF33866324}" destId="{D11103A9-C02A-417F-9E5F-EB5555CFE1F0}" srcOrd="1" destOrd="0" presId="urn:microsoft.com/office/officeart/2018/2/layout/IconLabelList"/>
    <dgm:cxn modelId="{12576BBD-E76F-482D-8AF3-0F3482C8852E}" type="presParOf" srcId="{CD129FFB-7EF9-4547-AB0C-D6AF33866324}" destId="{20AFE6AA-AA8D-4DA5-8198-2DAE212DABA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E9A254-3EC2-46DC-9778-66C2F976365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7A8321-7403-409F-9EAD-0125113C5318}">
      <dgm:prSet custT="1"/>
      <dgm:spPr/>
      <dgm:t>
        <a:bodyPr/>
        <a:lstStyle/>
        <a:p>
          <a:pPr>
            <a:lnSpc>
              <a:spcPct val="100000"/>
            </a:lnSpc>
          </a:pPr>
          <a:r>
            <a:rPr lang="en-US" sz="2000" dirty="0"/>
            <a:t>Brave </a:t>
          </a:r>
          <a:r>
            <a:rPr lang="en-US" sz="2000" u="sng" dirty="0"/>
            <a:t>as</a:t>
          </a:r>
          <a:r>
            <a:rPr lang="en-US" sz="2000" dirty="0"/>
            <a:t> a lion.</a:t>
          </a:r>
        </a:p>
      </dgm:t>
    </dgm:pt>
    <dgm:pt modelId="{1139B278-6F55-41E2-A554-B315263156F4}" type="parTrans" cxnId="{7664B623-89F9-4E6D-9EA2-27F6640F1EDE}">
      <dgm:prSet/>
      <dgm:spPr/>
      <dgm:t>
        <a:bodyPr/>
        <a:lstStyle/>
        <a:p>
          <a:endParaRPr lang="en-US"/>
        </a:p>
      </dgm:t>
    </dgm:pt>
    <dgm:pt modelId="{8056205A-3E7D-4B2F-8FB0-5E2A2285CB79}" type="sibTrans" cxnId="{7664B623-89F9-4E6D-9EA2-27F6640F1EDE}">
      <dgm:prSet/>
      <dgm:spPr/>
      <dgm:t>
        <a:bodyPr/>
        <a:lstStyle/>
        <a:p>
          <a:pPr>
            <a:lnSpc>
              <a:spcPct val="100000"/>
            </a:lnSpc>
          </a:pPr>
          <a:endParaRPr lang="en-US"/>
        </a:p>
      </dgm:t>
    </dgm:pt>
    <dgm:pt modelId="{DC066509-5146-4EE3-A194-A133D98722D6}">
      <dgm:prSet custT="1"/>
      <dgm:spPr/>
      <dgm:t>
        <a:bodyPr/>
        <a:lstStyle/>
        <a:p>
          <a:pPr>
            <a:lnSpc>
              <a:spcPct val="100000"/>
            </a:lnSpc>
          </a:pPr>
          <a:r>
            <a:rPr lang="en-US" sz="2000" dirty="0"/>
            <a:t>Bright </a:t>
          </a:r>
          <a:r>
            <a:rPr lang="en-US" sz="2000" u="sng" dirty="0"/>
            <a:t>as</a:t>
          </a:r>
          <a:r>
            <a:rPr lang="en-US" sz="2000" dirty="0"/>
            <a:t> sunshine.</a:t>
          </a:r>
        </a:p>
      </dgm:t>
    </dgm:pt>
    <dgm:pt modelId="{8A6E4233-85EE-4E33-B050-3C8D853AE652}" type="parTrans" cxnId="{3117717F-B125-4460-9109-9EA990E93B25}">
      <dgm:prSet/>
      <dgm:spPr/>
      <dgm:t>
        <a:bodyPr/>
        <a:lstStyle/>
        <a:p>
          <a:endParaRPr lang="en-US"/>
        </a:p>
      </dgm:t>
    </dgm:pt>
    <dgm:pt modelId="{B47F8BAA-DDBF-40DE-9425-6700E5AC9FC5}" type="sibTrans" cxnId="{3117717F-B125-4460-9109-9EA990E93B25}">
      <dgm:prSet/>
      <dgm:spPr/>
      <dgm:t>
        <a:bodyPr/>
        <a:lstStyle/>
        <a:p>
          <a:pPr>
            <a:lnSpc>
              <a:spcPct val="100000"/>
            </a:lnSpc>
          </a:pPr>
          <a:endParaRPr lang="en-US"/>
        </a:p>
      </dgm:t>
    </dgm:pt>
    <dgm:pt modelId="{02001B29-04FE-493D-853D-9E8150FDB2F0}">
      <dgm:prSet custT="1"/>
      <dgm:spPr/>
      <dgm:t>
        <a:bodyPr/>
        <a:lstStyle/>
        <a:p>
          <a:pPr>
            <a:lnSpc>
              <a:spcPct val="100000"/>
            </a:lnSpc>
          </a:pPr>
          <a:r>
            <a:rPr lang="en-US" sz="2000" dirty="0"/>
            <a:t>Hard-working </a:t>
          </a:r>
          <a:r>
            <a:rPr lang="en-US" sz="2000" u="sng" dirty="0"/>
            <a:t>like</a:t>
          </a:r>
          <a:r>
            <a:rPr lang="en-US" sz="2000" dirty="0"/>
            <a:t> a bee.</a:t>
          </a:r>
        </a:p>
      </dgm:t>
    </dgm:pt>
    <dgm:pt modelId="{E3A514DA-1B63-4BB0-9622-F8A3446059E4}" type="parTrans" cxnId="{B6AC0C40-DC83-4C45-AF2E-DCBB8E93106C}">
      <dgm:prSet/>
      <dgm:spPr/>
      <dgm:t>
        <a:bodyPr/>
        <a:lstStyle/>
        <a:p>
          <a:endParaRPr lang="en-US"/>
        </a:p>
      </dgm:t>
    </dgm:pt>
    <dgm:pt modelId="{1D106588-394C-494F-846D-9E288F93635A}" type="sibTrans" cxnId="{B6AC0C40-DC83-4C45-AF2E-DCBB8E93106C}">
      <dgm:prSet/>
      <dgm:spPr/>
      <dgm:t>
        <a:bodyPr/>
        <a:lstStyle/>
        <a:p>
          <a:endParaRPr lang="en-US"/>
        </a:p>
      </dgm:t>
    </dgm:pt>
    <dgm:pt modelId="{526A460B-3A89-4010-9257-711AD5D1F0DC}" type="pres">
      <dgm:prSet presAssocID="{7FE9A254-3EC2-46DC-9778-66C2F976365C}" presName="root" presStyleCnt="0">
        <dgm:presLayoutVars>
          <dgm:dir/>
          <dgm:resizeHandles val="exact"/>
        </dgm:presLayoutVars>
      </dgm:prSet>
      <dgm:spPr/>
    </dgm:pt>
    <dgm:pt modelId="{B1B8FC24-A210-4693-B964-910ACA4401BD}" type="pres">
      <dgm:prSet presAssocID="{BC7A8321-7403-409F-9EAD-0125113C5318}" presName="compNode" presStyleCnt="0"/>
      <dgm:spPr/>
    </dgm:pt>
    <dgm:pt modelId="{76FFD728-C222-4A86-9DEB-209763FEB2A3}" type="pres">
      <dgm:prSet presAssocID="{BC7A8321-7403-409F-9EAD-0125113C53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on"/>
        </a:ext>
      </dgm:extLst>
    </dgm:pt>
    <dgm:pt modelId="{8EDFE389-4B8A-49A0-A17B-C8004A6EA886}" type="pres">
      <dgm:prSet presAssocID="{BC7A8321-7403-409F-9EAD-0125113C5318}" presName="spaceRect" presStyleCnt="0"/>
      <dgm:spPr/>
    </dgm:pt>
    <dgm:pt modelId="{DA139C0D-DFA5-4AE4-BF8D-F0D3A205510A}" type="pres">
      <dgm:prSet presAssocID="{BC7A8321-7403-409F-9EAD-0125113C5318}" presName="textRect" presStyleLbl="revTx" presStyleIdx="0" presStyleCnt="3">
        <dgm:presLayoutVars>
          <dgm:chMax val="1"/>
          <dgm:chPref val="1"/>
        </dgm:presLayoutVars>
      </dgm:prSet>
      <dgm:spPr/>
    </dgm:pt>
    <dgm:pt modelId="{6F2D2386-CBEC-4669-A781-4DA30759D0EC}" type="pres">
      <dgm:prSet presAssocID="{8056205A-3E7D-4B2F-8FB0-5E2A2285CB79}" presName="sibTrans" presStyleCnt="0"/>
      <dgm:spPr/>
    </dgm:pt>
    <dgm:pt modelId="{A430D542-9C88-40D7-A234-5F7A05FF8B95}" type="pres">
      <dgm:prSet presAssocID="{DC066509-5146-4EE3-A194-A133D98722D6}" presName="compNode" presStyleCnt="0"/>
      <dgm:spPr/>
    </dgm:pt>
    <dgm:pt modelId="{2FC48D9E-8DC6-45A1-A842-F946B0160DA2}" type="pres">
      <dgm:prSet presAssocID="{DC066509-5146-4EE3-A194-A133D98722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set scene"/>
        </a:ext>
      </dgm:extLst>
    </dgm:pt>
    <dgm:pt modelId="{87D13A95-198D-4CA4-99E9-6C5A01152B84}" type="pres">
      <dgm:prSet presAssocID="{DC066509-5146-4EE3-A194-A133D98722D6}" presName="spaceRect" presStyleCnt="0"/>
      <dgm:spPr/>
    </dgm:pt>
    <dgm:pt modelId="{49159464-A46D-4503-8E00-4ED79DF7C02B}" type="pres">
      <dgm:prSet presAssocID="{DC066509-5146-4EE3-A194-A133D98722D6}" presName="textRect" presStyleLbl="revTx" presStyleIdx="1" presStyleCnt="3">
        <dgm:presLayoutVars>
          <dgm:chMax val="1"/>
          <dgm:chPref val="1"/>
        </dgm:presLayoutVars>
      </dgm:prSet>
      <dgm:spPr/>
    </dgm:pt>
    <dgm:pt modelId="{BF08EE43-B9D5-4895-824E-759C5BA48D27}" type="pres">
      <dgm:prSet presAssocID="{B47F8BAA-DDBF-40DE-9425-6700E5AC9FC5}" presName="sibTrans" presStyleCnt="0"/>
      <dgm:spPr/>
    </dgm:pt>
    <dgm:pt modelId="{3DD2D8AD-51D8-4833-9EC4-6DF7878CDFEA}" type="pres">
      <dgm:prSet presAssocID="{02001B29-04FE-493D-853D-9E8150FDB2F0}" presName="compNode" presStyleCnt="0"/>
      <dgm:spPr/>
    </dgm:pt>
    <dgm:pt modelId="{56696516-606F-4606-A44A-3CEB6B49F99A}" type="pres">
      <dgm:prSet presAssocID="{02001B29-04FE-493D-853D-9E8150FDB2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e"/>
        </a:ext>
      </dgm:extLst>
    </dgm:pt>
    <dgm:pt modelId="{B1F141C2-137C-40D2-90F5-6D5DBBEF2D7B}" type="pres">
      <dgm:prSet presAssocID="{02001B29-04FE-493D-853D-9E8150FDB2F0}" presName="spaceRect" presStyleCnt="0"/>
      <dgm:spPr/>
    </dgm:pt>
    <dgm:pt modelId="{F79AD4F7-E974-4BD4-A37E-ABA978DC4DDA}" type="pres">
      <dgm:prSet presAssocID="{02001B29-04FE-493D-853D-9E8150FDB2F0}" presName="textRect" presStyleLbl="revTx" presStyleIdx="2" presStyleCnt="3">
        <dgm:presLayoutVars>
          <dgm:chMax val="1"/>
          <dgm:chPref val="1"/>
        </dgm:presLayoutVars>
      </dgm:prSet>
      <dgm:spPr/>
    </dgm:pt>
  </dgm:ptLst>
  <dgm:cxnLst>
    <dgm:cxn modelId="{C94AE713-0110-A34A-A7BD-7D262ED4DDB8}" type="presOf" srcId="{DC066509-5146-4EE3-A194-A133D98722D6}" destId="{49159464-A46D-4503-8E00-4ED79DF7C02B}" srcOrd="0" destOrd="0" presId="urn:microsoft.com/office/officeart/2018/2/layout/IconLabelList"/>
    <dgm:cxn modelId="{7664B623-89F9-4E6D-9EA2-27F6640F1EDE}" srcId="{7FE9A254-3EC2-46DC-9778-66C2F976365C}" destId="{BC7A8321-7403-409F-9EAD-0125113C5318}" srcOrd="0" destOrd="0" parTransId="{1139B278-6F55-41E2-A554-B315263156F4}" sibTransId="{8056205A-3E7D-4B2F-8FB0-5E2A2285CB79}"/>
    <dgm:cxn modelId="{B6AC0C40-DC83-4C45-AF2E-DCBB8E93106C}" srcId="{7FE9A254-3EC2-46DC-9778-66C2F976365C}" destId="{02001B29-04FE-493D-853D-9E8150FDB2F0}" srcOrd="2" destOrd="0" parTransId="{E3A514DA-1B63-4BB0-9622-F8A3446059E4}" sibTransId="{1D106588-394C-494F-846D-9E288F93635A}"/>
    <dgm:cxn modelId="{3117717F-B125-4460-9109-9EA990E93B25}" srcId="{7FE9A254-3EC2-46DC-9778-66C2F976365C}" destId="{DC066509-5146-4EE3-A194-A133D98722D6}" srcOrd="1" destOrd="0" parTransId="{8A6E4233-85EE-4E33-B050-3C8D853AE652}" sibTransId="{B47F8BAA-DDBF-40DE-9425-6700E5AC9FC5}"/>
    <dgm:cxn modelId="{724D717F-434E-3848-AA73-9C7B34835277}" type="presOf" srcId="{02001B29-04FE-493D-853D-9E8150FDB2F0}" destId="{F79AD4F7-E974-4BD4-A37E-ABA978DC4DDA}" srcOrd="0" destOrd="0" presId="urn:microsoft.com/office/officeart/2018/2/layout/IconLabelList"/>
    <dgm:cxn modelId="{6450C0A7-92CB-C54F-9D09-BD64123506F0}" type="presOf" srcId="{BC7A8321-7403-409F-9EAD-0125113C5318}" destId="{DA139C0D-DFA5-4AE4-BF8D-F0D3A205510A}" srcOrd="0" destOrd="0" presId="urn:microsoft.com/office/officeart/2018/2/layout/IconLabelList"/>
    <dgm:cxn modelId="{D6C927FA-9AB9-2740-8E7C-31FE73D98669}" type="presOf" srcId="{7FE9A254-3EC2-46DC-9778-66C2F976365C}" destId="{526A460B-3A89-4010-9257-711AD5D1F0DC}" srcOrd="0" destOrd="0" presId="urn:microsoft.com/office/officeart/2018/2/layout/IconLabelList"/>
    <dgm:cxn modelId="{3095E3C0-DB9A-CE49-97B9-4EA857E71B6D}" type="presParOf" srcId="{526A460B-3A89-4010-9257-711AD5D1F0DC}" destId="{B1B8FC24-A210-4693-B964-910ACA4401BD}" srcOrd="0" destOrd="0" presId="urn:microsoft.com/office/officeart/2018/2/layout/IconLabelList"/>
    <dgm:cxn modelId="{F9291AE7-77D6-AA46-BDDC-0D7BD950C88E}" type="presParOf" srcId="{B1B8FC24-A210-4693-B964-910ACA4401BD}" destId="{76FFD728-C222-4A86-9DEB-209763FEB2A3}" srcOrd="0" destOrd="0" presId="urn:microsoft.com/office/officeart/2018/2/layout/IconLabelList"/>
    <dgm:cxn modelId="{0C848D81-51A2-8B48-8AB7-EB3446CD0041}" type="presParOf" srcId="{B1B8FC24-A210-4693-B964-910ACA4401BD}" destId="{8EDFE389-4B8A-49A0-A17B-C8004A6EA886}" srcOrd="1" destOrd="0" presId="urn:microsoft.com/office/officeart/2018/2/layout/IconLabelList"/>
    <dgm:cxn modelId="{B623997D-9B7D-BD40-A782-4797FCD2BAE7}" type="presParOf" srcId="{B1B8FC24-A210-4693-B964-910ACA4401BD}" destId="{DA139C0D-DFA5-4AE4-BF8D-F0D3A205510A}" srcOrd="2" destOrd="0" presId="urn:microsoft.com/office/officeart/2018/2/layout/IconLabelList"/>
    <dgm:cxn modelId="{59FC73E4-7AA7-894F-936A-252C9722C03A}" type="presParOf" srcId="{526A460B-3A89-4010-9257-711AD5D1F0DC}" destId="{6F2D2386-CBEC-4669-A781-4DA30759D0EC}" srcOrd="1" destOrd="0" presId="urn:microsoft.com/office/officeart/2018/2/layout/IconLabelList"/>
    <dgm:cxn modelId="{9397921A-8CDB-F342-8FB8-BFE37B5D27F4}" type="presParOf" srcId="{526A460B-3A89-4010-9257-711AD5D1F0DC}" destId="{A430D542-9C88-40D7-A234-5F7A05FF8B95}" srcOrd="2" destOrd="0" presId="urn:microsoft.com/office/officeart/2018/2/layout/IconLabelList"/>
    <dgm:cxn modelId="{1431EC58-760D-E64F-B418-E813BEF4D19D}" type="presParOf" srcId="{A430D542-9C88-40D7-A234-5F7A05FF8B95}" destId="{2FC48D9E-8DC6-45A1-A842-F946B0160DA2}" srcOrd="0" destOrd="0" presId="urn:microsoft.com/office/officeart/2018/2/layout/IconLabelList"/>
    <dgm:cxn modelId="{5F402502-2B7A-7F44-835D-59C2D9659B58}" type="presParOf" srcId="{A430D542-9C88-40D7-A234-5F7A05FF8B95}" destId="{87D13A95-198D-4CA4-99E9-6C5A01152B84}" srcOrd="1" destOrd="0" presId="urn:microsoft.com/office/officeart/2018/2/layout/IconLabelList"/>
    <dgm:cxn modelId="{55480A09-72E9-3944-B28C-C27BE94C9040}" type="presParOf" srcId="{A430D542-9C88-40D7-A234-5F7A05FF8B95}" destId="{49159464-A46D-4503-8E00-4ED79DF7C02B}" srcOrd="2" destOrd="0" presId="urn:microsoft.com/office/officeart/2018/2/layout/IconLabelList"/>
    <dgm:cxn modelId="{C0EFE92B-443E-AD44-81BE-30BAF1FAC47C}" type="presParOf" srcId="{526A460B-3A89-4010-9257-711AD5D1F0DC}" destId="{BF08EE43-B9D5-4895-824E-759C5BA48D27}" srcOrd="3" destOrd="0" presId="urn:microsoft.com/office/officeart/2018/2/layout/IconLabelList"/>
    <dgm:cxn modelId="{5A8AC607-D248-DC49-9E59-48041071A6F0}" type="presParOf" srcId="{526A460B-3A89-4010-9257-711AD5D1F0DC}" destId="{3DD2D8AD-51D8-4833-9EC4-6DF7878CDFEA}" srcOrd="4" destOrd="0" presId="urn:microsoft.com/office/officeart/2018/2/layout/IconLabelList"/>
    <dgm:cxn modelId="{03419211-C520-0D4A-ADBE-F2BF408D6E68}" type="presParOf" srcId="{3DD2D8AD-51D8-4833-9EC4-6DF7878CDFEA}" destId="{56696516-606F-4606-A44A-3CEB6B49F99A}" srcOrd="0" destOrd="0" presId="urn:microsoft.com/office/officeart/2018/2/layout/IconLabelList"/>
    <dgm:cxn modelId="{F3BB331F-31F8-5A46-8442-9816CAFCDA22}" type="presParOf" srcId="{3DD2D8AD-51D8-4833-9EC4-6DF7878CDFEA}" destId="{B1F141C2-137C-40D2-90F5-6D5DBBEF2D7B}" srcOrd="1" destOrd="0" presId="urn:microsoft.com/office/officeart/2018/2/layout/IconLabelList"/>
    <dgm:cxn modelId="{EEE8920C-7CC7-C548-8FE8-044C91617F4A}" type="presParOf" srcId="{3DD2D8AD-51D8-4833-9EC4-6DF7878CDFEA}" destId="{F79AD4F7-E974-4BD4-A37E-ABA978DC4DD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396940-1250-7848-857F-7B21AD59EBDA}" type="doc">
      <dgm:prSet loTypeId="urn:microsoft.com/office/officeart/2009/layout/CircleArrowProcess" loCatId="relationship" qsTypeId="urn:microsoft.com/office/officeart/2005/8/quickstyle/simple2" qsCatId="simple" csTypeId="urn:microsoft.com/office/officeart/2005/8/colors/accent1_2" csCatId="accent1" phldr="1"/>
      <dgm:spPr/>
      <dgm:t>
        <a:bodyPr/>
        <a:lstStyle/>
        <a:p>
          <a:endParaRPr lang="en-US"/>
        </a:p>
      </dgm:t>
    </dgm:pt>
    <dgm:pt modelId="{1058B3AB-49AC-DA4E-9923-6E479A431D86}">
      <dgm:prSet/>
      <dgm:spPr/>
      <dgm:t>
        <a:bodyPr/>
        <a:lstStyle/>
        <a:p>
          <a:r>
            <a:rPr lang="en-TR" dirty="0"/>
            <a:t>Cross</a:t>
          </a:r>
        </a:p>
      </dgm:t>
    </dgm:pt>
    <dgm:pt modelId="{50F27717-39AE-ED46-9DDC-019CB7C9D216}" type="parTrans" cxnId="{80DA4BBD-6703-874E-9573-B60E1AC8906F}">
      <dgm:prSet/>
      <dgm:spPr/>
      <dgm:t>
        <a:bodyPr/>
        <a:lstStyle/>
        <a:p>
          <a:endParaRPr lang="en-US"/>
        </a:p>
      </dgm:t>
    </dgm:pt>
    <dgm:pt modelId="{61359CCB-16B7-9C47-87B8-35FE0D1BABA3}" type="sibTrans" cxnId="{80DA4BBD-6703-874E-9573-B60E1AC8906F}">
      <dgm:prSet/>
      <dgm:spPr/>
      <dgm:t>
        <a:bodyPr/>
        <a:lstStyle/>
        <a:p>
          <a:endParaRPr lang="en-US"/>
        </a:p>
      </dgm:t>
    </dgm:pt>
    <dgm:pt modelId="{B933E78A-8DD9-8944-A049-8411BA0FA9A5}">
      <dgm:prSet/>
      <dgm:spPr/>
      <dgm:t>
        <a:bodyPr/>
        <a:lstStyle/>
        <a:p>
          <a:r>
            <a:rPr lang="en-TR" dirty="0"/>
            <a:t>Lamb</a:t>
          </a:r>
        </a:p>
      </dgm:t>
    </dgm:pt>
    <dgm:pt modelId="{6AFE8A78-D41B-EF40-AFBE-9C0E6167EA42}" type="parTrans" cxnId="{D4BB0A63-FC9F-F343-AE24-29A1AEEF990C}">
      <dgm:prSet/>
      <dgm:spPr/>
      <dgm:t>
        <a:bodyPr/>
        <a:lstStyle/>
        <a:p>
          <a:endParaRPr lang="en-US"/>
        </a:p>
      </dgm:t>
    </dgm:pt>
    <dgm:pt modelId="{0E6C3D04-A5D2-C54B-ADEE-7C968E3AFE7B}" type="sibTrans" cxnId="{D4BB0A63-FC9F-F343-AE24-29A1AEEF990C}">
      <dgm:prSet/>
      <dgm:spPr/>
      <dgm:t>
        <a:bodyPr/>
        <a:lstStyle/>
        <a:p>
          <a:endParaRPr lang="en-US"/>
        </a:p>
      </dgm:t>
    </dgm:pt>
    <dgm:pt modelId="{B00A9D61-DBF9-A943-A4ED-B99A68EBBA34}">
      <dgm:prSet/>
      <dgm:spPr/>
      <dgm:t>
        <a:bodyPr/>
        <a:lstStyle/>
        <a:p>
          <a:r>
            <a:rPr lang="en-TR"/>
            <a:t>Love, danger, blood, passion</a:t>
          </a:r>
          <a:endParaRPr lang="en-US"/>
        </a:p>
      </dgm:t>
    </dgm:pt>
    <dgm:pt modelId="{95A0F500-A34F-CD43-85FB-337050341FD5}" type="parTrans" cxnId="{D454B8D3-B53C-D845-939E-53EB8A3DD438}">
      <dgm:prSet/>
      <dgm:spPr/>
      <dgm:t>
        <a:bodyPr/>
        <a:lstStyle/>
        <a:p>
          <a:endParaRPr lang="en-US"/>
        </a:p>
      </dgm:t>
    </dgm:pt>
    <dgm:pt modelId="{13C1B66D-DB99-4E4F-ACD3-6D56EA2249CE}" type="sibTrans" cxnId="{D454B8D3-B53C-D845-939E-53EB8A3DD438}">
      <dgm:prSet/>
      <dgm:spPr/>
      <dgm:t>
        <a:bodyPr/>
        <a:lstStyle/>
        <a:p>
          <a:endParaRPr lang="en-US"/>
        </a:p>
      </dgm:t>
    </dgm:pt>
    <dgm:pt modelId="{0A6DB8E1-2794-6849-87E5-21800EAC4BEB}">
      <dgm:prSet/>
      <dgm:spPr/>
      <dgm:t>
        <a:bodyPr/>
        <a:lstStyle/>
        <a:p>
          <a:r>
            <a:rPr lang="en-TR" dirty="0"/>
            <a:t>Red</a:t>
          </a:r>
        </a:p>
      </dgm:t>
    </dgm:pt>
    <dgm:pt modelId="{99BA9389-9A6C-AE45-A092-51BB3C039A0D}" type="sibTrans" cxnId="{D37E5BE7-5901-2540-8CF0-E9444A31ED07}">
      <dgm:prSet/>
      <dgm:spPr/>
      <dgm:t>
        <a:bodyPr/>
        <a:lstStyle/>
        <a:p>
          <a:endParaRPr lang="en-US"/>
        </a:p>
      </dgm:t>
    </dgm:pt>
    <dgm:pt modelId="{2E1F3CF0-EADA-7C4F-9E23-709BD79BBD7F}" type="parTrans" cxnId="{D37E5BE7-5901-2540-8CF0-E9444A31ED07}">
      <dgm:prSet/>
      <dgm:spPr/>
      <dgm:t>
        <a:bodyPr/>
        <a:lstStyle/>
        <a:p>
          <a:endParaRPr lang="en-US"/>
        </a:p>
      </dgm:t>
    </dgm:pt>
    <dgm:pt modelId="{51CFF2D0-55A4-ED48-8D81-389D57E75F84}">
      <dgm:prSet/>
      <dgm:spPr/>
      <dgm:t>
        <a:bodyPr/>
        <a:lstStyle/>
        <a:p>
          <a:r>
            <a:rPr lang="en-TR"/>
            <a:t>Christinanity</a:t>
          </a:r>
          <a:endParaRPr lang="en-US"/>
        </a:p>
      </dgm:t>
    </dgm:pt>
    <dgm:pt modelId="{6FF270AB-F91E-A844-A7BA-E559AD613753}" type="parTrans" cxnId="{3AC8A33C-F77B-1346-92C1-557D599FA16A}">
      <dgm:prSet/>
      <dgm:spPr/>
      <dgm:t>
        <a:bodyPr/>
        <a:lstStyle/>
        <a:p>
          <a:endParaRPr lang="en-US"/>
        </a:p>
      </dgm:t>
    </dgm:pt>
    <dgm:pt modelId="{E2ECA60A-A6C3-1847-8B05-4DBD4378A0BE}" type="sibTrans" cxnId="{3AC8A33C-F77B-1346-92C1-557D599FA16A}">
      <dgm:prSet/>
      <dgm:spPr/>
      <dgm:t>
        <a:bodyPr/>
        <a:lstStyle/>
        <a:p>
          <a:endParaRPr lang="en-US"/>
        </a:p>
      </dgm:t>
    </dgm:pt>
    <dgm:pt modelId="{B6E653CA-D342-C349-BF4B-5245A621C467}">
      <dgm:prSet/>
      <dgm:spPr/>
      <dgm:t>
        <a:bodyPr/>
        <a:lstStyle/>
        <a:p>
          <a:r>
            <a:rPr lang="en-TR"/>
            <a:t>Jesus</a:t>
          </a:r>
          <a:endParaRPr lang="en-US"/>
        </a:p>
      </dgm:t>
    </dgm:pt>
    <dgm:pt modelId="{5BF5999D-B9FB-4A4B-B5F5-B3FE5763A9B8}" type="parTrans" cxnId="{90D5FB82-ABA8-A94E-9063-52E1D9D4E479}">
      <dgm:prSet/>
      <dgm:spPr/>
      <dgm:t>
        <a:bodyPr/>
        <a:lstStyle/>
        <a:p>
          <a:endParaRPr lang="en-US"/>
        </a:p>
      </dgm:t>
    </dgm:pt>
    <dgm:pt modelId="{B0372C40-C848-A241-9877-9A7BC6463C6F}" type="sibTrans" cxnId="{90D5FB82-ABA8-A94E-9063-52E1D9D4E479}">
      <dgm:prSet/>
      <dgm:spPr/>
      <dgm:t>
        <a:bodyPr/>
        <a:lstStyle/>
        <a:p>
          <a:endParaRPr lang="en-US"/>
        </a:p>
      </dgm:t>
    </dgm:pt>
    <dgm:pt modelId="{CEC79BEA-F3EC-144F-85FD-2D2739AC2F11}" type="pres">
      <dgm:prSet presAssocID="{81396940-1250-7848-857F-7B21AD59EBDA}" presName="Name0" presStyleCnt="0">
        <dgm:presLayoutVars>
          <dgm:chMax val="7"/>
          <dgm:chPref val="7"/>
          <dgm:dir/>
          <dgm:animLvl val="lvl"/>
        </dgm:presLayoutVars>
      </dgm:prSet>
      <dgm:spPr/>
    </dgm:pt>
    <dgm:pt modelId="{0687B7BB-42B9-9A4F-BF86-EE5723EC0670}" type="pres">
      <dgm:prSet presAssocID="{0A6DB8E1-2794-6849-87E5-21800EAC4BEB}" presName="Accent1" presStyleCnt="0"/>
      <dgm:spPr/>
    </dgm:pt>
    <dgm:pt modelId="{0CE783C5-D2D7-FB45-A210-876D0DBD77D1}" type="pres">
      <dgm:prSet presAssocID="{0A6DB8E1-2794-6849-87E5-21800EAC4BEB}" presName="Accent" presStyleLbl="node1" presStyleIdx="0" presStyleCnt="3"/>
      <dgm:spPr/>
    </dgm:pt>
    <dgm:pt modelId="{4C04B54D-1BAE-0D4A-A030-667CE037A834}" type="pres">
      <dgm:prSet presAssocID="{0A6DB8E1-2794-6849-87E5-21800EAC4BEB}" presName="Child1" presStyleLbl="revTx" presStyleIdx="0" presStyleCnt="6">
        <dgm:presLayoutVars>
          <dgm:chMax val="0"/>
          <dgm:chPref val="0"/>
          <dgm:bulletEnabled val="1"/>
        </dgm:presLayoutVars>
      </dgm:prSet>
      <dgm:spPr/>
    </dgm:pt>
    <dgm:pt modelId="{7D4E3F3E-5602-0A4E-BFD0-07BEFF7A9D5A}" type="pres">
      <dgm:prSet presAssocID="{0A6DB8E1-2794-6849-87E5-21800EAC4BEB}" presName="Parent1" presStyleLbl="revTx" presStyleIdx="1" presStyleCnt="6">
        <dgm:presLayoutVars>
          <dgm:chMax val="1"/>
          <dgm:chPref val="1"/>
          <dgm:bulletEnabled val="1"/>
        </dgm:presLayoutVars>
      </dgm:prSet>
      <dgm:spPr/>
    </dgm:pt>
    <dgm:pt modelId="{939C6CF6-8A10-5C4A-812C-67CD84628FA5}" type="pres">
      <dgm:prSet presAssocID="{1058B3AB-49AC-DA4E-9923-6E479A431D86}" presName="Accent2" presStyleCnt="0"/>
      <dgm:spPr/>
    </dgm:pt>
    <dgm:pt modelId="{CFC575D3-6A74-FD40-8D82-06604CA3988C}" type="pres">
      <dgm:prSet presAssocID="{1058B3AB-49AC-DA4E-9923-6E479A431D86}" presName="Accent" presStyleLbl="node1" presStyleIdx="1" presStyleCnt="3"/>
      <dgm:spPr/>
    </dgm:pt>
    <dgm:pt modelId="{6E085C51-10E6-E845-9900-282597CD41AF}" type="pres">
      <dgm:prSet presAssocID="{1058B3AB-49AC-DA4E-9923-6E479A431D86}" presName="Child2" presStyleLbl="revTx" presStyleIdx="2" presStyleCnt="6">
        <dgm:presLayoutVars>
          <dgm:chMax val="0"/>
          <dgm:chPref val="0"/>
          <dgm:bulletEnabled val="1"/>
        </dgm:presLayoutVars>
      </dgm:prSet>
      <dgm:spPr/>
    </dgm:pt>
    <dgm:pt modelId="{DE6BAECD-1B63-6D43-B370-CFF9D1FF6206}" type="pres">
      <dgm:prSet presAssocID="{1058B3AB-49AC-DA4E-9923-6E479A431D86}" presName="Parent2" presStyleLbl="revTx" presStyleIdx="3" presStyleCnt="6">
        <dgm:presLayoutVars>
          <dgm:chMax val="1"/>
          <dgm:chPref val="1"/>
          <dgm:bulletEnabled val="1"/>
        </dgm:presLayoutVars>
      </dgm:prSet>
      <dgm:spPr/>
    </dgm:pt>
    <dgm:pt modelId="{60A4B195-AEB1-764F-83D9-1E3346DD55B8}" type="pres">
      <dgm:prSet presAssocID="{B933E78A-8DD9-8944-A049-8411BA0FA9A5}" presName="Accent3" presStyleCnt="0"/>
      <dgm:spPr/>
    </dgm:pt>
    <dgm:pt modelId="{8A21AC37-3BC3-6340-A4C9-3A2EC9969B74}" type="pres">
      <dgm:prSet presAssocID="{B933E78A-8DD9-8944-A049-8411BA0FA9A5}" presName="Accent" presStyleLbl="node1" presStyleIdx="2" presStyleCnt="3"/>
      <dgm:spPr/>
    </dgm:pt>
    <dgm:pt modelId="{3141B107-E985-AF44-BDBD-BB8CB64BD561}" type="pres">
      <dgm:prSet presAssocID="{B933E78A-8DD9-8944-A049-8411BA0FA9A5}" presName="Child3" presStyleLbl="revTx" presStyleIdx="4" presStyleCnt="6">
        <dgm:presLayoutVars>
          <dgm:chMax val="0"/>
          <dgm:chPref val="0"/>
          <dgm:bulletEnabled val="1"/>
        </dgm:presLayoutVars>
      </dgm:prSet>
      <dgm:spPr/>
    </dgm:pt>
    <dgm:pt modelId="{DFD3CB1F-618C-CA45-BC88-21DF6AE51D39}" type="pres">
      <dgm:prSet presAssocID="{B933E78A-8DD9-8944-A049-8411BA0FA9A5}" presName="Parent3" presStyleLbl="revTx" presStyleIdx="5" presStyleCnt="6">
        <dgm:presLayoutVars>
          <dgm:chMax val="1"/>
          <dgm:chPref val="1"/>
          <dgm:bulletEnabled val="1"/>
        </dgm:presLayoutVars>
      </dgm:prSet>
      <dgm:spPr/>
    </dgm:pt>
  </dgm:ptLst>
  <dgm:cxnLst>
    <dgm:cxn modelId="{C3773919-AAC0-204E-8AF4-FC1E63ED5969}" type="presOf" srcId="{1058B3AB-49AC-DA4E-9923-6E479A431D86}" destId="{DE6BAECD-1B63-6D43-B370-CFF9D1FF6206}" srcOrd="0" destOrd="0" presId="urn:microsoft.com/office/officeart/2009/layout/CircleArrowProcess"/>
    <dgm:cxn modelId="{E8B4251B-E22A-F54B-B5BC-5504C925ECAF}" type="presOf" srcId="{B00A9D61-DBF9-A943-A4ED-B99A68EBBA34}" destId="{4C04B54D-1BAE-0D4A-A030-667CE037A834}" srcOrd="0" destOrd="0" presId="urn:microsoft.com/office/officeart/2009/layout/CircleArrowProcess"/>
    <dgm:cxn modelId="{3AC8A33C-F77B-1346-92C1-557D599FA16A}" srcId="{1058B3AB-49AC-DA4E-9923-6E479A431D86}" destId="{51CFF2D0-55A4-ED48-8D81-389D57E75F84}" srcOrd="0" destOrd="0" parTransId="{6FF270AB-F91E-A844-A7BA-E559AD613753}" sibTransId="{E2ECA60A-A6C3-1847-8B05-4DBD4378A0BE}"/>
    <dgm:cxn modelId="{9F81CA42-A174-7848-8B6B-4D4BF984C2ED}" type="presOf" srcId="{0A6DB8E1-2794-6849-87E5-21800EAC4BEB}" destId="{7D4E3F3E-5602-0A4E-BFD0-07BEFF7A9D5A}" srcOrd="0" destOrd="0" presId="urn:microsoft.com/office/officeart/2009/layout/CircleArrowProcess"/>
    <dgm:cxn modelId="{D4BB0A63-FC9F-F343-AE24-29A1AEEF990C}" srcId="{81396940-1250-7848-857F-7B21AD59EBDA}" destId="{B933E78A-8DD9-8944-A049-8411BA0FA9A5}" srcOrd="2" destOrd="0" parTransId="{6AFE8A78-D41B-EF40-AFBE-9C0E6167EA42}" sibTransId="{0E6C3D04-A5D2-C54B-ADEE-7C968E3AFE7B}"/>
    <dgm:cxn modelId="{790A427B-2A3B-4F46-A0E3-1327D4D8E594}" type="presOf" srcId="{81396940-1250-7848-857F-7B21AD59EBDA}" destId="{CEC79BEA-F3EC-144F-85FD-2D2739AC2F11}" srcOrd="0" destOrd="0" presId="urn:microsoft.com/office/officeart/2009/layout/CircleArrowProcess"/>
    <dgm:cxn modelId="{90D5FB82-ABA8-A94E-9063-52E1D9D4E479}" srcId="{B933E78A-8DD9-8944-A049-8411BA0FA9A5}" destId="{B6E653CA-D342-C349-BF4B-5245A621C467}" srcOrd="0" destOrd="0" parTransId="{5BF5999D-B9FB-4A4B-B5F5-B3FE5763A9B8}" sibTransId="{B0372C40-C848-A241-9877-9A7BC6463C6F}"/>
    <dgm:cxn modelId="{80DA4BBD-6703-874E-9573-B60E1AC8906F}" srcId="{81396940-1250-7848-857F-7B21AD59EBDA}" destId="{1058B3AB-49AC-DA4E-9923-6E479A431D86}" srcOrd="1" destOrd="0" parTransId="{50F27717-39AE-ED46-9DDC-019CB7C9D216}" sibTransId="{61359CCB-16B7-9C47-87B8-35FE0D1BABA3}"/>
    <dgm:cxn modelId="{CFF2E7C4-6AF8-DA45-900E-AB947629ADCB}" type="presOf" srcId="{B6E653CA-D342-C349-BF4B-5245A621C467}" destId="{3141B107-E985-AF44-BDBD-BB8CB64BD561}" srcOrd="0" destOrd="0" presId="urn:microsoft.com/office/officeart/2009/layout/CircleArrowProcess"/>
    <dgm:cxn modelId="{D454B8D3-B53C-D845-939E-53EB8A3DD438}" srcId="{0A6DB8E1-2794-6849-87E5-21800EAC4BEB}" destId="{B00A9D61-DBF9-A943-A4ED-B99A68EBBA34}" srcOrd="0" destOrd="0" parTransId="{95A0F500-A34F-CD43-85FB-337050341FD5}" sibTransId="{13C1B66D-DB99-4E4F-ACD3-6D56EA2249CE}"/>
    <dgm:cxn modelId="{5B5F52DC-C36F-5142-BAA3-910BB897ED2B}" type="presOf" srcId="{51CFF2D0-55A4-ED48-8D81-389D57E75F84}" destId="{6E085C51-10E6-E845-9900-282597CD41AF}" srcOrd="0" destOrd="0" presId="urn:microsoft.com/office/officeart/2009/layout/CircleArrowProcess"/>
    <dgm:cxn modelId="{3F5F0EE5-A294-EC42-97EF-64B4D865F8EA}" type="presOf" srcId="{B933E78A-8DD9-8944-A049-8411BA0FA9A5}" destId="{DFD3CB1F-618C-CA45-BC88-21DF6AE51D39}" srcOrd="0" destOrd="0" presId="urn:microsoft.com/office/officeart/2009/layout/CircleArrowProcess"/>
    <dgm:cxn modelId="{D37E5BE7-5901-2540-8CF0-E9444A31ED07}" srcId="{81396940-1250-7848-857F-7B21AD59EBDA}" destId="{0A6DB8E1-2794-6849-87E5-21800EAC4BEB}" srcOrd="0" destOrd="0" parTransId="{2E1F3CF0-EADA-7C4F-9E23-709BD79BBD7F}" sibTransId="{99BA9389-9A6C-AE45-A092-51BB3C039A0D}"/>
    <dgm:cxn modelId="{4D8CDF8E-2008-2C41-8FA6-F585032BECCE}" type="presParOf" srcId="{CEC79BEA-F3EC-144F-85FD-2D2739AC2F11}" destId="{0687B7BB-42B9-9A4F-BF86-EE5723EC0670}" srcOrd="0" destOrd="0" presId="urn:microsoft.com/office/officeart/2009/layout/CircleArrowProcess"/>
    <dgm:cxn modelId="{8AEE3575-DCCF-6549-BF7E-BB403785AE39}" type="presParOf" srcId="{0687B7BB-42B9-9A4F-BF86-EE5723EC0670}" destId="{0CE783C5-D2D7-FB45-A210-876D0DBD77D1}" srcOrd="0" destOrd="0" presId="urn:microsoft.com/office/officeart/2009/layout/CircleArrowProcess"/>
    <dgm:cxn modelId="{0D6A1853-9BC3-E948-9A14-85A9A991CCC7}" type="presParOf" srcId="{CEC79BEA-F3EC-144F-85FD-2D2739AC2F11}" destId="{4C04B54D-1BAE-0D4A-A030-667CE037A834}" srcOrd="1" destOrd="0" presId="urn:microsoft.com/office/officeart/2009/layout/CircleArrowProcess"/>
    <dgm:cxn modelId="{34F569ED-A63C-5C46-B4D6-E620CCBD61EC}" type="presParOf" srcId="{CEC79BEA-F3EC-144F-85FD-2D2739AC2F11}" destId="{7D4E3F3E-5602-0A4E-BFD0-07BEFF7A9D5A}" srcOrd="2" destOrd="0" presId="urn:microsoft.com/office/officeart/2009/layout/CircleArrowProcess"/>
    <dgm:cxn modelId="{6447BEF7-A725-054C-9FA7-D097196C1487}" type="presParOf" srcId="{CEC79BEA-F3EC-144F-85FD-2D2739AC2F11}" destId="{939C6CF6-8A10-5C4A-812C-67CD84628FA5}" srcOrd="3" destOrd="0" presId="urn:microsoft.com/office/officeart/2009/layout/CircleArrowProcess"/>
    <dgm:cxn modelId="{3A2EFEC5-C0A2-1E44-9E48-C21264D7D1C0}" type="presParOf" srcId="{939C6CF6-8A10-5C4A-812C-67CD84628FA5}" destId="{CFC575D3-6A74-FD40-8D82-06604CA3988C}" srcOrd="0" destOrd="0" presId="urn:microsoft.com/office/officeart/2009/layout/CircleArrowProcess"/>
    <dgm:cxn modelId="{16E9CDE6-A310-4A4E-AB47-3503CFD3B953}" type="presParOf" srcId="{CEC79BEA-F3EC-144F-85FD-2D2739AC2F11}" destId="{6E085C51-10E6-E845-9900-282597CD41AF}" srcOrd="4" destOrd="0" presId="urn:microsoft.com/office/officeart/2009/layout/CircleArrowProcess"/>
    <dgm:cxn modelId="{5F79B8D0-613F-7240-8737-B8B35741895E}" type="presParOf" srcId="{CEC79BEA-F3EC-144F-85FD-2D2739AC2F11}" destId="{DE6BAECD-1B63-6D43-B370-CFF9D1FF6206}" srcOrd="5" destOrd="0" presId="urn:microsoft.com/office/officeart/2009/layout/CircleArrowProcess"/>
    <dgm:cxn modelId="{DDF067F4-2FAA-D442-AC0F-A59B5B6044F3}" type="presParOf" srcId="{CEC79BEA-F3EC-144F-85FD-2D2739AC2F11}" destId="{60A4B195-AEB1-764F-83D9-1E3346DD55B8}" srcOrd="6" destOrd="0" presId="urn:microsoft.com/office/officeart/2009/layout/CircleArrowProcess"/>
    <dgm:cxn modelId="{AA4BEFC1-9B9B-3B47-907E-43B7ACFE0567}" type="presParOf" srcId="{60A4B195-AEB1-764F-83D9-1E3346DD55B8}" destId="{8A21AC37-3BC3-6340-A4C9-3A2EC9969B74}" srcOrd="0" destOrd="0" presId="urn:microsoft.com/office/officeart/2009/layout/CircleArrowProcess"/>
    <dgm:cxn modelId="{2A34493D-B4CC-E449-93B6-3918F90A6FDC}" type="presParOf" srcId="{CEC79BEA-F3EC-144F-85FD-2D2739AC2F11}" destId="{3141B107-E985-AF44-BDBD-BB8CB64BD561}" srcOrd="7" destOrd="0" presId="urn:microsoft.com/office/officeart/2009/layout/CircleArrowProcess"/>
    <dgm:cxn modelId="{FBFDEC48-0088-4049-B8C9-006162CD21EC}" type="presParOf" srcId="{CEC79BEA-F3EC-144F-85FD-2D2739AC2F11}" destId="{DFD3CB1F-618C-CA45-BC88-21DF6AE51D39}"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721D20-7972-4D06-8B42-724E3DDC8DCD}"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4194787-BF3B-4B4F-BC99-8C7ADDA2A56F}">
      <dgm:prSet/>
      <dgm:spPr/>
      <dgm:t>
        <a:bodyPr/>
        <a:lstStyle/>
        <a:p>
          <a:pPr>
            <a:lnSpc>
              <a:spcPct val="100000"/>
            </a:lnSpc>
          </a:pPr>
          <a:r>
            <a:rPr lang="en-US"/>
            <a:t>Flat character: simple, one-dimensional, unsurprising, usually unchanging or static</a:t>
          </a:r>
        </a:p>
      </dgm:t>
    </dgm:pt>
    <dgm:pt modelId="{CF8281CE-8752-49AB-A6AE-79173B6C249C}" type="parTrans" cxnId="{336B1CF2-F642-437B-8789-4892B7A70DDE}">
      <dgm:prSet/>
      <dgm:spPr/>
      <dgm:t>
        <a:bodyPr/>
        <a:lstStyle/>
        <a:p>
          <a:endParaRPr lang="en-US"/>
        </a:p>
      </dgm:t>
    </dgm:pt>
    <dgm:pt modelId="{B884FFE7-8C25-496E-8683-ABE6B65608A6}" type="sibTrans" cxnId="{336B1CF2-F642-437B-8789-4892B7A70DDE}">
      <dgm:prSet/>
      <dgm:spPr/>
      <dgm:t>
        <a:bodyPr/>
        <a:lstStyle/>
        <a:p>
          <a:endParaRPr lang="en-US"/>
        </a:p>
      </dgm:t>
    </dgm:pt>
    <dgm:pt modelId="{EC9708B6-8507-4148-A88C-BA0FEDC0F801}">
      <dgm:prSet/>
      <dgm:spPr/>
      <dgm:t>
        <a:bodyPr/>
        <a:lstStyle/>
        <a:p>
          <a:pPr>
            <a:lnSpc>
              <a:spcPct val="100000"/>
            </a:lnSpc>
          </a:pPr>
          <a:r>
            <a:rPr lang="en-US"/>
            <a:t>Round character: complex, full, described in detail, often contradictory, and usually dynamic, changing in some way during the story</a:t>
          </a:r>
        </a:p>
      </dgm:t>
    </dgm:pt>
    <dgm:pt modelId="{BD8954E0-852B-4272-8550-D7FB61D6AE59}" type="parTrans" cxnId="{7FCD777C-2D45-4CF9-8A19-5CBC8E4FAF40}">
      <dgm:prSet/>
      <dgm:spPr/>
      <dgm:t>
        <a:bodyPr/>
        <a:lstStyle/>
        <a:p>
          <a:endParaRPr lang="en-US"/>
        </a:p>
      </dgm:t>
    </dgm:pt>
    <dgm:pt modelId="{A6482B4C-6010-484E-BAB7-A212E71FEB0A}" type="sibTrans" cxnId="{7FCD777C-2D45-4CF9-8A19-5CBC8E4FAF40}">
      <dgm:prSet/>
      <dgm:spPr/>
      <dgm:t>
        <a:bodyPr/>
        <a:lstStyle/>
        <a:p>
          <a:endParaRPr lang="en-US"/>
        </a:p>
      </dgm:t>
    </dgm:pt>
    <dgm:pt modelId="{87C505B0-6DF3-479B-830F-EE51CD954C94}" type="pres">
      <dgm:prSet presAssocID="{83721D20-7972-4D06-8B42-724E3DDC8DCD}" presName="root" presStyleCnt="0">
        <dgm:presLayoutVars>
          <dgm:dir/>
          <dgm:resizeHandles val="exact"/>
        </dgm:presLayoutVars>
      </dgm:prSet>
      <dgm:spPr/>
    </dgm:pt>
    <dgm:pt modelId="{8B09A826-5FC7-452F-8C87-B55B020C230A}" type="pres">
      <dgm:prSet presAssocID="{D4194787-BF3B-4B4F-BC99-8C7ADDA2A56F}" presName="compNode" presStyleCnt="0"/>
      <dgm:spPr/>
    </dgm:pt>
    <dgm:pt modelId="{8362C4A9-E471-4307-B502-0E7FBA2CD3A0}" type="pres">
      <dgm:prSet presAssocID="{D4194787-BF3B-4B4F-BC99-8C7ADDA2A56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inity"/>
        </a:ext>
      </dgm:extLst>
    </dgm:pt>
    <dgm:pt modelId="{BC3569DC-3C63-42B1-A202-3A4DAE8B68FC}" type="pres">
      <dgm:prSet presAssocID="{D4194787-BF3B-4B4F-BC99-8C7ADDA2A56F}" presName="spaceRect" presStyleCnt="0"/>
      <dgm:spPr/>
    </dgm:pt>
    <dgm:pt modelId="{4B233D30-EEA5-40D6-8637-9F8BC8163484}" type="pres">
      <dgm:prSet presAssocID="{D4194787-BF3B-4B4F-BC99-8C7ADDA2A56F}" presName="textRect" presStyleLbl="revTx" presStyleIdx="0" presStyleCnt="2">
        <dgm:presLayoutVars>
          <dgm:chMax val="1"/>
          <dgm:chPref val="1"/>
        </dgm:presLayoutVars>
      </dgm:prSet>
      <dgm:spPr/>
    </dgm:pt>
    <dgm:pt modelId="{A6D278A1-7C65-46D7-9008-7B1DAAA806B6}" type="pres">
      <dgm:prSet presAssocID="{B884FFE7-8C25-496E-8683-ABE6B65608A6}" presName="sibTrans" presStyleCnt="0"/>
      <dgm:spPr/>
    </dgm:pt>
    <dgm:pt modelId="{C696FBA5-12EF-4BE9-9E13-10ED95DCA8DD}" type="pres">
      <dgm:prSet presAssocID="{EC9708B6-8507-4148-A88C-BA0FEDC0F801}" presName="compNode" presStyleCnt="0"/>
      <dgm:spPr/>
    </dgm:pt>
    <dgm:pt modelId="{DE0298EB-3957-45CE-BA81-BF85FCD98700}" type="pres">
      <dgm:prSet presAssocID="{EC9708B6-8507-4148-A88C-BA0FEDC0F80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87226B2B-803F-47F9-A954-CC059F249BDA}" type="pres">
      <dgm:prSet presAssocID="{EC9708B6-8507-4148-A88C-BA0FEDC0F801}" presName="spaceRect" presStyleCnt="0"/>
      <dgm:spPr/>
    </dgm:pt>
    <dgm:pt modelId="{75D95DF0-9785-4E9E-9C36-18305F1B5CE4}" type="pres">
      <dgm:prSet presAssocID="{EC9708B6-8507-4148-A88C-BA0FEDC0F801}" presName="textRect" presStyleLbl="revTx" presStyleIdx="1" presStyleCnt="2">
        <dgm:presLayoutVars>
          <dgm:chMax val="1"/>
          <dgm:chPref val="1"/>
        </dgm:presLayoutVars>
      </dgm:prSet>
      <dgm:spPr/>
    </dgm:pt>
  </dgm:ptLst>
  <dgm:cxnLst>
    <dgm:cxn modelId="{7BA6593F-B292-4D4D-A726-7DE9CEC6ACC6}" type="presOf" srcId="{D4194787-BF3B-4B4F-BC99-8C7ADDA2A56F}" destId="{4B233D30-EEA5-40D6-8637-9F8BC8163484}" srcOrd="0" destOrd="0" presId="urn:microsoft.com/office/officeart/2018/2/layout/IconLabelList"/>
    <dgm:cxn modelId="{7FCD777C-2D45-4CF9-8A19-5CBC8E4FAF40}" srcId="{83721D20-7972-4D06-8B42-724E3DDC8DCD}" destId="{EC9708B6-8507-4148-A88C-BA0FEDC0F801}" srcOrd="1" destOrd="0" parTransId="{BD8954E0-852B-4272-8550-D7FB61D6AE59}" sibTransId="{A6482B4C-6010-484E-BAB7-A212E71FEB0A}"/>
    <dgm:cxn modelId="{336B1CF2-F642-437B-8789-4892B7A70DDE}" srcId="{83721D20-7972-4D06-8B42-724E3DDC8DCD}" destId="{D4194787-BF3B-4B4F-BC99-8C7ADDA2A56F}" srcOrd="0" destOrd="0" parTransId="{CF8281CE-8752-49AB-A6AE-79173B6C249C}" sibTransId="{B884FFE7-8C25-496E-8683-ABE6B65608A6}"/>
    <dgm:cxn modelId="{5056B2F5-1AFC-4E85-B9C4-08E278570B84}" type="presOf" srcId="{83721D20-7972-4D06-8B42-724E3DDC8DCD}" destId="{87C505B0-6DF3-479B-830F-EE51CD954C94}" srcOrd="0" destOrd="0" presId="urn:microsoft.com/office/officeart/2018/2/layout/IconLabelList"/>
    <dgm:cxn modelId="{2CE48CF9-72DC-408D-ACFC-74D6A428957A}" type="presOf" srcId="{EC9708B6-8507-4148-A88C-BA0FEDC0F801}" destId="{75D95DF0-9785-4E9E-9C36-18305F1B5CE4}" srcOrd="0" destOrd="0" presId="urn:microsoft.com/office/officeart/2018/2/layout/IconLabelList"/>
    <dgm:cxn modelId="{B295D868-1362-46A2-A246-675A75EB2886}" type="presParOf" srcId="{87C505B0-6DF3-479B-830F-EE51CD954C94}" destId="{8B09A826-5FC7-452F-8C87-B55B020C230A}" srcOrd="0" destOrd="0" presId="urn:microsoft.com/office/officeart/2018/2/layout/IconLabelList"/>
    <dgm:cxn modelId="{153D4272-036B-45B2-B7F8-9ACF6B0DD3B7}" type="presParOf" srcId="{8B09A826-5FC7-452F-8C87-B55B020C230A}" destId="{8362C4A9-E471-4307-B502-0E7FBA2CD3A0}" srcOrd="0" destOrd="0" presId="urn:microsoft.com/office/officeart/2018/2/layout/IconLabelList"/>
    <dgm:cxn modelId="{F74E1FDF-E3DA-4BCC-8D42-E9AA40381EE0}" type="presParOf" srcId="{8B09A826-5FC7-452F-8C87-B55B020C230A}" destId="{BC3569DC-3C63-42B1-A202-3A4DAE8B68FC}" srcOrd="1" destOrd="0" presId="urn:microsoft.com/office/officeart/2018/2/layout/IconLabelList"/>
    <dgm:cxn modelId="{F80D12EA-7DF7-4054-A443-867851DB7862}" type="presParOf" srcId="{8B09A826-5FC7-452F-8C87-B55B020C230A}" destId="{4B233D30-EEA5-40D6-8637-9F8BC8163484}" srcOrd="2" destOrd="0" presId="urn:microsoft.com/office/officeart/2018/2/layout/IconLabelList"/>
    <dgm:cxn modelId="{31E6E50F-EF19-4CDC-A2B3-A643B5748146}" type="presParOf" srcId="{87C505B0-6DF3-479B-830F-EE51CD954C94}" destId="{A6D278A1-7C65-46D7-9008-7B1DAAA806B6}" srcOrd="1" destOrd="0" presId="urn:microsoft.com/office/officeart/2018/2/layout/IconLabelList"/>
    <dgm:cxn modelId="{652A3B75-F538-43A2-BB83-CDC8A554CD9C}" type="presParOf" srcId="{87C505B0-6DF3-479B-830F-EE51CD954C94}" destId="{C696FBA5-12EF-4BE9-9E13-10ED95DCA8DD}" srcOrd="2" destOrd="0" presId="urn:microsoft.com/office/officeart/2018/2/layout/IconLabelList"/>
    <dgm:cxn modelId="{69A3EFBC-7223-45DD-8F1C-BA644A108A5B}" type="presParOf" srcId="{C696FBA5-12EF-4BE9-9E13-10ED95DCA8DD}" destId="{DE0298EB-3957-45CE-BA81-BF85FCD98700}" srcOrd="0" destOrd="0" presId="urn:microsoft.com/office/officeart/2018/2/layout/IconLabelList"/>
    <dgm:cxn modelId="{B3493E24-ADED-4416-A632-461F6A0F1429}" type="presParOf" srcId="{C696FBA5-12EF-4BE9-9E13-10ED95DCA8DD}" destId="{87226B2B-803F-47F9-A954-CC059F249BDA}" srcOrd="1" destOrd="0" presId="urn:microsoft.com/office/officeart/2018/2/layout/IconLabelList"/>
    <dgm:cxn modelId="{BFD5D41B-24FD-4ADB-BC42-8763D08A865A}" type="presParOf" srcId="{C696FBA5-12EF-4BE9-9E13-10ED95DCA8DD}" destId="{75D95DF0-9785-4E9E-9C36-18305F1B5CE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AF4E28-C519-42D8-BD44-3BFA178C2D07}"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en-US"/>
        </a:p>
      </dgm:t>
    </dgm:pt>
    <dgm:pt modelId="{60E726B6-04D1-4A18-AFFB-324C20812F7D}">
      <dgm:prSet/>
      <dgm:spPr/>
      <dgm:t>
        <a:bodyPr/>
        <a:lstStyle/>
        <a:p>
          <a:r>
            <a:rPr lang="en-US"/>
            <a:t>Protagonist/Hero</a:t>
          </a:r>
        </a:p>
      </dgm:t>
    </dgm:pt>
    <dgm:pt modelId="{5E6A08BC-CC0E-4C2B-B594-DF2DB981A6BC}" type="parTrans" cxnId="{C8B0853A-325C-4ABD-974B-72C6DEB30072}">
      <dgm:prSet/>
      <dgm:spPr/>
      <dgm:t>
        <a:bodyPr/>
        <a:lstStyle/>
        <a:p>
          <a:endParaRPr lang="en-US"/>
        </a:p>
      </dgm:t>
    </dgm:pt>
    <dgm:pt modelId="{CD7EBCA8-41E4-4E73-987E-48C4BF04EBDE}" type="sibTrans" cxnId="{C8B0853A-325C-4ABD-974B-72C6DEB30072}">
      <dgm:prSet/>
      <dgm:spPr/>
      <dgm:t>
        <a:bodyPr/>
        <a:lstStyle/>
        <a:p>
          <a:endParaRPr lang="en-US"/>
        </a:p>
      </dgm:t>
    </dgm:pt>
    <dgm:pt modelId="{97B8A159-B6F6-4728-9499-A152453E702A}">
      <dgm:prSet/>
      <dgm:spPr/>
      <dgm:t>
        <a:bodyPr/>
        <a:lstStyle/>
        <a:p>
          <a:r>
            <a:rPr lang="en-US"/>
            <a:t>Antagonist</a:t>
          </a:r>
        </a:p>
      </dgm:t>
    </dgm:pt>
    <dgm:pt modelId="{22F8FE99-004E-443B-9C67-AD1D824CCB3A}" type="parTrans" cxnId="{871F2F85-2035-42A9-B395-E716D31001DE}">
      <dgm:prSet/>
      <dgm:spPr/>
      <dgm:t>
        <a:bodyPr/>
        <a:lstStyle/>
        <a:p>
          <a:endParaRPr lang="en-US"/>
        </a:p>
      </dgm:t>
    </dgm:pt>
    <dgm:pt modelId="{39988A34-A928-4220-BBB0-81440AC11CD0}" type="sibTrans" cxnId="{871F2F85-2035-42A9-B395-E716D31001DE}">
      <dgm:prSet/>
      <dgm:spPr/>
      <dgm:t>
        <a:bodyPr/>
        <a:lstStyle/>
        <a:p>
          <a:endParaRPr lang="en-US"/>
        </a:p>
      </dgm:t>
    </dgm:pt>
    <dgm:pt modelId="{5DAE3E12-A629-6F4F-831C-E04416991521}" type="pres">
      <dgm:prSet presAssocID="{FDAF4E28-C519-42D8-BD44-3BFA178C2D07}" presName="Name0" presStyleCnt="0">
        <dgm:presLayoutVars>
          <dgm:dir/>
          <dgm:animLvl val="lvl"/>
          <dgm:resizeHandles val="exact"/>
        </dgm:presLayoutVars>
      </dgm:prSet>
      <dgm:spPr/>
    </dgm:pt>
    <dgm:pt modelId="{39E754AB-EFAA-A64D-94CC-23252A4F1429}" type="pres">
      <dgm:prSet presAssocID="{60E726B6-04D1-4A18-AFFB-324C20812F7D}" presName="linNode" presStyleCnt="0"/>
      <dgm:spPr/>
    </dgm:pt>
    <dgm:pt modelId="{C110037F-9101-0742-9914-7830AC57F49A}" type="pres">
      <dgm:prSet presAssocID="{60E726B6-04D1-4A18-AFFB-324C20812F7D}" presName="parentText" presStyleLbl="node1" presStyleIdx="0" presStyleCnt="2">
        <dgm:presLayoutVars>
          <dgm:chMax val="1"/>
          <dgm:bulletEnabled val="1"/>
        </dgm:presLayoutVars>
      </dgm:prSet>
      <dgm:spPr/>
    </dgm:pt>
    <dgm:pt modelId="{C439B88E-824D-E14E-898D-2D4E790ECFDE}" type="pres">
      <dgm:prSet presAssocID="{CD7EBCA8-41E4-4E73-987E-48C4BF04EBDE}" presName="sp" presStyleCnt="0"/>
      <dgm:spPr/>
    </dgm:pt>
    <dgm:pt modelId="{5743EC74-B49B-0743-A452-83E337E5D5A1}" type="pres">
      <dgm:prSet presAssocID="{97B8A159-B6F6-4728-9499-A152453E702A}" presName="linNode" presStyleCnt="0"/>
      <dgm:spPr/>
    </dgm:pt>
    <dgm:pt modelId="{FC11D695-527C-F142-8DAE-89C5416627E7}" type="pres">
      <dgm:prSet presAssocID="{97B8A159-B6F6-4728-9499-A152453E702A}" presName="parentText" presStyleLbl="node1" presStyleIdx="1" presStyleCnt="2">
        <dgm:presLayoutVars>
          <dgm:chMax val="1"/>
          <dgm:bulletEnabled val="1"/>
        </dgm:presLayoutVars>
      </dgm:prSet>
      <dgm:spPr/>
    </dgm:pt>
  </dgm:ptLst>
  <dgm:cxnLst>
    <dgm:cxn modelId="{A17B5619-160F-3249-8070-970C559D0A7E}" type="presOf" srcId="{FDAF4E28-C519-42D8-BD44-3BFA178C2D07}" destId="{5DAE3E12-A629-6F4F-831C-E04416991521}" srcOrd="0" destOrd="0" presId="urn:microsoft.com/office/officeart/2005/8/layout/vList5"/>
    <dgm:cxn modelId="{D4E08B1D-3360-214F-A50E-F18C5BE20B74}" type="presOf" srcId="{60E726B6-04D1-4A18-AFFB-324C20812F7D}" destId="{C110037F-9101-0742-9914-7830AC57F49A}" srcOrd="0" destOrd="0" presId="urn:microsoft.com/office/officeart/2005/8/layout/vList5"/>
    <dgm:cxn modelId="{C8B0853A-325C-4ABD-974B-72C6DEB30072}" srcId="{FDAF4E28-C519-42D8-BD44-3BFA178C2D07}" destId="{60E726B6-04D1-4A18-AFFB-324C20812F7D}" srcOrd="0" destOrd="0" parTransId="{5E6A08BC-CC0E-4C2B-B594-DF2DB981A6BC}" sibTransId="{CD7EBCA8-41E4-4E73-987E-48C4BF04EBDE}"/>
    <dgm:cxn modelId="{871F2F85-2035-42A9-B395-E716D31001DE}" srcId="{FDAF4E28-C519-42D8-BD44-3BFA178C2D07}" destId="{97B8A159-B6F6-4728-9499-A152453E702A}" srcOrd="1" destOrd="0" parTransId="{22F8FE99-004E-443B-9C67-AD1D824CCB3A}" sibTransId="{39988A34-A928-4220-BBB0-81440AC11CD0}"/>
    <dgm:cxn modelId="{80BDB3FD-08DA-834B-8BAB-33A3931CF7E2}" type="presOf" srcId="{97B8A159-B6F6-4728-9499-A152453E702A}" destId="{FC11D695-527C-F142-8DAE-89C5416627E7}" srcOrd="0" destOrd="0" presId="urn:microsoft.com/office/officeart/2005/8/layout/vList5"/>
    <dgm:cxn modelId="{E14AAE80-3D77-C84D-B202-DD8E0E9B3683}" type="presParOf" srcId="{5DAE3E12-A629-6F4F-831C-E04416991521}" destId="{39E754AB-EFAA-A64D-94CC-23252A4F1429}" srcOrd="0" destOrd="0" presId="urn:microsoft.com/office/officeart/2005/8/layout/vList5"/>
    <dgm:cxn modelId="{D2BB3E0E-91C6-A643-BE76-04A20DC922FE}" type="presParOf" srcId="{39E754AB-EFAA-A64D-94CC-23252A4F1429}" destId="{C110037F-9101-0742-9914-7830AC57F49A}" srcOrd="0" destOrd="0" presId="urn:microsoft.com/office/officeart/2005/8/layout/vList5"/>
    <dgm:cxn modelId="{9B42DF5D-FC0F-9147-98E0-33CB0B6A66F4}" type="presParOf" srcId="{5DAE3E12-A629-6F4F-831C-E04416991521}" destId="{C439B88E-824D-E14E-898D-2D4E790ECFDE}" srcOrd="1" destOrd="0" presId="urn:microsoft.com/office/officeart/2005/8/layout/vList5"/>
    <dgm:cxn modelId="{4A7694BB-F6C2-EE46-B8E1-E9D578304B45}" type="presParOf" srcId="{5DAE3E12-A629-6F4F-831C-E04416991521}" destId="{5743EC74-B49B-0743-A452-83E337E5D5A1}" srcOrd="2" destOrd="0" presId="urn:microsoft.com/office/officeart/2005/8/layout/vList5"/>
    <dgm:cxn modelId="{E292BCE4-479A-7A4E-A578-2701C44024F1}" type="presParOf" srcId="{5743EC74-B49B-0743-A452-83E337E5D5A1}" destId="{FC11D695-527C-F142-8DAE-89C5416627E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A288F1-5CF8-47CB-AC8C-9E3AE15224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8CF576C-DFB0-491A-A29B-2F79B9864E75}">
      <dgm:prSet/>
      <dgm:spPr/>
      <dgm:t>
        <a:bodyPr/>
        <a:lstStyle/>
        <a:p>
          <a:r>
            <a:rPr lang="en-US"/>
            <a:t>A type of literary work, such as short story, novel, essay, play or poem. </a:t>
          </a:r>
        </a:p>
      </dgm:t>
    </dgm:pt>
    <dgm:pt modelId="{BAA0C4C2-FC7F-4688-981C-65049E8367B8}" type="parTrans" cxnId="{E97A7750-7F8D-4F12-9C80-606C268377A4}">
      <dgm:prSet/>
      <dgm:spPr/>
      <dgm:t>
        <a:bodyPr/>
        <a:lstStyle/>
        <a:p>
          <a:endParaRPr lang="en-US"/>
        </a:p>
      </dgm:t>
    </dgm:pt>
    <dgm:pt modelId="{1B8B16DD-08BD-431D-BEE4-EF6B95E386C5}" type="sibTrans" cxnId="{E97A7750-7F8D-4F12-9C80-606C268377A4}">
      <dgm:prSet/>
      <dgm:spPr/>
      <dgm:t>
        <a:bodyPr/>
        <a:lstStyle/>
        <a:p>
          <a:endParaRPr lang="en-US"/>
        </a:p>
      </dgm:t>
    </dgm:pt>
    <dgm:pt modelId="{4C28F1C6-2343-4D4B-9A57-E2518E50E1A9}">
      <dgm:prSet/>
      <dgm:spPr/>
      <dgm:t>
        <a:bodyPr/>
        <a:lstStyle/>
        <a:p>
          <a:r>
            <a:rPr lang="en-US"/>
            <a:t>Genre may also be used as a term that classifies literature within a type, such as science-fiction stories or detective novels.</a:t>
          </a:r>
        </a:p>
      </dgm:t>
    </dgm:pt>
    <dgm:pt modelId="{2A08F59E-050E-4D4D-9296-5CCD38A5FB8B}" type="parTrans" cxnId="{857288C9-8916-423B-B8FF-A8F391A1EDE7}">
      <dgm:prSet/>
      <dgm:spPr/>
      <dgm:t>
        <a:bodyPr/>
        <a:lstStyle/>
        <a:p>
          <a:endParaRPr lang="en-US"/>
        </a:p>
      </dgm:t>
    </dgm:pt>
    <dgm:pt modelId="{46F6BBF4-AF16-4E7B-BC3F-71A9ED77ECD7}" type="sibTrans" cxnId="{857288C9-8916-423B-B8FF-A8F391A1EDE7}">
      <dgm:prSet/>
      <dgm:spPr/>
      <dgm:t>
        <a:bodyPr/>
        <a:lstStyle/>
        <a:p>
          <a:endParaRPr lang="en-US"/>
        </a:p>
      </dgm:t>
    </dgm:pt>
    <dgm:pt modelId="{14D33BDA-FA26-4F37-A979-2CE5474FBDF2}" type="pres">
      <dgm:prSet presAssocID="{2BA288F1-5CF8-47CB-AC8C-9E3AE15224BE}" presName="root" presStyleCnt="0">
        <dgm:presLayoutVars>
          <dgm:dir/>
          <dgm:resizeHandles val="exact"/>
        </dgm:presLayoutVars>
      </dgm:prSet>
      <dgm:spPr/>
    </dgm:pt>
    <dgm:pt modelId="{69AEE49D-582D-4EDF-916A-846C27858B8F}" type="pres">
      <dgm:prSet presAssocID="{78CF576C-DFB0-491A-A29B-2F79B9864E75}" presName="compNode" presStyleCnt="0"/>
      <dgm:spPr/>
    </dgm:pt>
    <dgm:pt modelId="{37584B57-BDF7-4CBF-99E2-32EF1D75ED91}" type="pres">
      <dgm:prSet presAssocID="{78CF576C-DFB0-491A-A29B-2F79B9864E75}" presName="bgRect" presStyleLbl="bgShp" presStyleIdx="0" presStyleCnt="2"/>
      <dgm:spPr/>
    </dgm:pt>
    <dgm:pt modelId="{1362666F-958D-4AD2-B220-757DB36711DC}" type="pres">
      <dgm:prSet presAssocID="{78CF576C-DFB0-491A-A29B-2F79B9864E7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CA7BFA89-1E81-4CC0-A00D-8C0E3918F621}" type="pres">
      <dgm:prSet presAssocID="{78CF576C-DFB0-491A-A29B-2F79B9864E75}" presName="spaceRect" presStyleCnt="0"/>
      <dgm:spPr/>
    </dgm:pt>
    <dgm:pt modelId="{30D0E8F9-4399-4132-9018-92F956B5915A}" type="pres">
      <dgm:prSet presAssocID="{78CF576C-DFB0-491A-A29B-2F79B9864E75}" presName="parTx" presStyleLbl="revTx" presStyleIdx="0" presStyleCnt="2">
        <dgm:presLayoutVars>
          <dgm:chMax val="0"/>
          <dgm:chPref val="0"/>
        </dgm:presLayoutVars>
      </dgm:prSet>
      <dgm:spPr/>
    </dgm:pt>
    <dgm:pt modelId="{60C3D2A2-CE1D-4331-8BCA-E3CB6E011219}" type="pres">
      <dgm:prSet presAssocID="{1B8B16DD-08BD-431D-BEE4-EF6B95E386C5}" presName="sibTrans" presStyleCnt="0"/>
      <dgm:spPr/>
    </dgm:pt>
    <dgm:pt modelId="{7E5E26B6-E546-4A14-B5BF-4DD186F8A9D9}" type="pres">
      <dgm:prSet presAssocID="{4C28F1C6-2343-4D4B-9A57-E2518E50E1A9}" presName="compNode" presStyleCnt="0"/>
      <dgm:spPr/>
    </dgm:pt>
    <dgm:pt modelId="{6061F7CE-EB82-4807-8F5B-85E6226DA499}" type="pres">
      <dgm:prSet presAssocID="{4C28F1C6-2343-4D4B-9A57-E2518E50E1A9}" presName="bgRect" presStyleLbl="bgShp" presStyleIdx="1" presStyleCnt="2"/>
      <dgm:spPr/>
    </dgm:pt>
    <dgm:pt modelId="{15D05B4C-F1B9-444D-8655-7C6AD7770F7B}" type="pres">
      <dgm:prSet presAssocID="{4C28F1C6-2343-4D4B-9A57-E2518E50E1A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tective"/>
        </a:ext>
      </dgm:extLst>
    </dgm:pt>
    <dgm:pt modelId="{8A097881-1BBE-478A-B74A-1286D2AD2D30}" type="pres">
      <dgm:prSet presAssocID="{4C28F1C6-2343-4D4B-9A57-E2518E50E1A9}" presName="spaceRect" presStyleCnt="0"/>
      <dgm:spPr/>
    </dgm:pt>
    <dgm:pt modelId="{640C0D7E-9586-4234-8A3E-F4CD438D6FC6}" type="pres">
      <dgm:prSet presAssocID="{4C28F1C6-2343-4D4B-9A57-E2518E50E1A9}" presName="parTx" presStyleLbl="revTx" presStyleIdx="1" presStyleCnt="2">
        <dgm:presLayoutVars>
          <dgm:chMax val="0"/>
          <dgm:chPref val="0"/>
        </dgm:presLayoutVars>
      </dgm:prSet>
      <dgm:spPr/>
    </dgm:pt>
  </dgm:ptLst>
  <dgm:cxnLst>
    <dgm:cxn modelId="{E97A7750-7F8D-4F12-9C80-606C268377A4}" srcId="{2BA288F1-5CF8-47CB-AC8C-9E3AE15224BE}" destId="{78CF576C-DFB0-491A-A29B-2F79B9864E75}" srcOrd="0" destOrd="0" parTransId="{BAA0C4C2-FC7F-4688-981C-65049E8367B8}" sibTransId="{1B8B16DD-08BD-431D-BEE4-EF6B95E386C5}"/>
    <dgm:cxn modelId="{F43C2469-4082-46AF-B56E-D99B4A13F6EF}" type="presOf" srcId="{2BA288F1-5CF8-47CB-AC8C-9E3AE15224BE}" destId="{14D33BDA-FA26-4F37-A979-2CE5474FBDF2}" srcOrd="0" destOrd="0" presId="urn:microsoft.com/office/officeart/2018/2/layout/IconVerticalSolidList"/>
    <dgm:cxn modelId="{6B15E5AE-D8C8-4BBE-83E2-54D4771E4320}" type="presOf" srcId="{78CF576C-DFB0-491A-A29B-2F79B9864E75}" destId="{30D0E8F9-4399-4132-9018-92F956B5915A}" srcOrd="0" destOrd="0" presId="urn:microsoft.com/office/officeart/2018/2/layout/IconVerticalSolidList"/>
    <dgm:cxn modelId="{B09C7BBE-DDF7-4BC9-9DEF-0F73B3386E50}" type="presOf" srcId="{4C28F1C6-2343-4D4B-9A57-E2518E50E1A9}" destId="{640C0D7E-9586-4234-8A3E-F4CD438D6FC6}" srcOrd="0" destOrd="0" presId="urn:microsoft.com/office/officeart/2018/2/layout/IconVerticalSolidList"/>
    <dgm:cxn modelId="{857288C9-8916-423B-B8FF-A8F391A1EDE7}" srcId="{2BA288F1-5CF8-47CB-AC8C-9E3AE15224BE}" destId="{4C28F1C6-2343-4D4B-9A57-E2518E50E1A9}" srcOrd="1" destOrd="0" parTransId="{2A08F59E-050E-4D4D-9296-5CCD38A5FB8B}" sibTransId="{46F6BBF4-AF16-4E7B-BC3F-71A9ED77ECD7}"/>
    <dgm:cxn modelId="{D65D4E80-635F-496D-8903-A1FCC7124CD1}" type="presParOf" srcId="{14D33BDA-FA26-4F37-A979-2CE5474FBDF2}" destId="{69AEE49D-582D-4EDF-916A-846C27858B8F}" srcOrd="0" destOrd="0" presId="urn:microsoft.com/office/officeart/2018/2/layout/IconVerticalSolidList"/>
    <dgm:cxn modelId="{70976C30-FC6F-4BA9-B41E-669816774A4E}" type="presParOf" srcId="{69AEE49D-582D-4EDF-916A-846C27858B8F}" destId="{37584B57-BDF7-4CBF-99E2-32EF1D75ED91}" srcOrd="0" destOrd="0" presId="urn:microsoft.com/office/officeart/2018/2/layout/IconVerticalSolidList"/>
    <dgm:cxn modelId="{26610059-FB66-4792-AFD2-7B64337FC1BE}" type="presParOf" srcId="{69AEE49D-582D-4EDF-916A-846C27858B8F}" destId="{1362666F-958D-4AD2-B220-757DB36711DC}" srcOrd="1" destOrd="0" presId="urn:microsoft.com/office/officeart/2018/2/layout/IconVerticalSolidList"/>
    <dgm:cxn modelId="{44CA50A3-8D9D-4FD8-A7A4-1A6A2BC9EA36}" type="presParOf" srcId="{69AEE49D-582D-4EDF-916A-846C27858B8F}" destId="{CA7BFA89-1E81-4CC0-A00D-8C0E3918F621}" srcOrd="2" destOrd="0" presId="urn:microsoft.com/office/officeart/2018/2/layout/IconVerticalSolidList"/>
    <dgm:cxn modelId="{9B0B00E3-BBC0-49A5-8604-4A8B20E816C4}" type="presParOf" srcId="{69AEE49D-582D-4EDF-916A-846C27858B8F}" destId="{30D0E8F9-4399-4132-9018-92F956B5915A}" srcOrd="3" destOrd="0" presId="urn:microsoft.com/office/officeart/2018/2/layout/IconVerticalSolidList"/>
    <dgm:cxn modelId="{27D4C13C-97BD-4B64-A05B-D9BEE7CFA407}" type="presParOf" srcId="{14D33BDA-FA26-4F37-A979-2CE5474FBDF2}" destId="{60C3D2A2-CE1D-4331-8BCA-E3CB6E011219}" srcOrd="1" destOrd="0" presId="urn:microsoft.com/office/officeart/2018/2/layout/IconVerticalSolidList"/>
    <dgm:cxn modelId="{EC0DAD20-8D89-418D-BB64-8F0EC3CEA7BD}" type="presParOf" srcId="{14D33BDA-FA26-4F37-A979-2CE5474FBDF2}" destId="{7E5E26B6-E546-4A14-B5BF-4DD186F8A9D9}" srcOrd="2" destOrd="0" presId="urn:microsoft.com/office/officeart/2018/2/layout/IconVerticalSolidList"/>
    <dgm:cxn modelId="{5A37E322-925C-4F91-BC07-7504CABACD8C}" type="presParOf" srcId="{7E5E26B6-E546-4A14-B5BF-4DD186F8A9D9}" destId="{6061F7CE-EB82-4807-8F5B-85E6226DA499}" srcOrd="0" destOrd="0" presId="urn:microsoft.com/office/officeart/2018/2/layout/IconVerticalSolidList"/>
    <dgm:cxn modelId="{63080B17-7FB0-4F75-A48D-24C2ECB83288}" type="presParOf" srcId="{7E5E26B6-E546-4A14-B5BF-4DD186F8A9D9}" destId="{15D05B4C-F1B9-444D-8655-7C6AD7770F7B}" srcOrd="1" destOrd="0" presId="urn:microsoft.com/office/officeart/2018/2/layout/IconVerticalSolidList"/>
    <dgm:cxn modelId="{AB55CB93-DBBE-4CDC-8217-091A33EF920F}" type="presParOf" srcId="{7E5E26B6-E546-4A14-B5BF-4DD186F8A9D9}" destId="{8A097881-1BBE-478A-B74A-1286D2AD2D30}" srcOrd="2" destOrd="0" presId="urn:microsoft.com/office/officeart/2018/2/layout/IconVerticalSolidList"/>
    <dgm:cxn modelId="{54077F24-5BC5-4D23-A0EB-8AB5A351A2CD}" type="presParOf" srcId="{7E5E26B6-E546-4A14-B5BF-4DD186F8A9D9}" destId="{640C0D7E-9586-4234-8A3E-F4CD438D6F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212750-9C1A-4CA5-A483-18CA18F0BF5C}"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08A821D2-93C4-4B94-B333-BC7537875ADF}">
      <dgm:prSet/>
      <dgm:spPr/>
      <dgm:t>
        <a:bodyPr/>
        <a:lstStyle/>
        <a:p>
          <a:r>
            <a:rPr lang="en-US" dirty="0"/>
            <a:t>Limited Omniscience: The ability of a third-person narrator to tell the reader directly about any events that have occurred, are occurring, or will occur in the plot of a story, and about the thoughts and feelings of one particular character or a few characters</a:t>
          </a:r>
        </a:p>
      </dgm:t>
    </dgm:pt>
    <dgm:pt modelId="{E0DC6F0E-CBF7-4F1C-9D71-1C54EC919272}" type="parTrans" cxnId="{3A88B91D-67A5-41F5-9271-DF8CF39458B1}">
      <dgm:prSet/>
      <dgm:spPr/>
      <dgm:t>
        <a:bodyPr/>
        <a:lstStyle/>
        <a:p>
          <a:endParaRPr lang="en-US"/>
        </a:p>
      </dgm:t>
    </dgm:pt>
    <dgm:pt modelId="{5808FAC1-AAF1-40E9-87B9-B4A21EE51CC7}" type="sibTrans" cxnId="{3A88B91D-67A5-41F5-9271-DF8CF39458B1}">
      <dgm:prSet/>
      <dgm:spPr/>
      <dgm:t>
        <a:bodyPr/>
        <a:lstStyle/>
        <a:p>
          <a:endParaRPr lang="en-US"/>
        </a:p>
      </dgm:t>
    </dgm:pt>
    <dgm:pt modelId="{5AA87E52-83D4-4371-AF34-025F1F3CC889}">
      <dgm:prSet/>
      <dgm:spPr/>
      <dgm:t>
        <a:bodyPr/>
        <a:lstStyle/>
        <a:p>
          <a:r>
            <a:rPr lang="en-US" dirty="0"/>
            <a:t>Omniscient: The ability of a narrator to tell the reader directly about the thoughts and feelings of any character; “all-knowingness”</a:t>
          </a:r>
        </a:p>
      </dgm:t>
    </dgm:pt>
    <dgm:pt modelId="{06904897-1BE7-46F1-9EF7-45BE05C2531D}" type="parTrans" cxnId="{B2167B7D-32DF-4A36-A253-80C6A5588DE4}">
      <dgm:prSet/>
      <dgm:spPr/>
      <dgm:t>
        <a:bodyPr/>
        <a:lstStyle/>
        <a:p>
          <a:endParaRPr lang="en-US"/>
        </a:p>
      </dgm:t>
    </dgm:pt>
    <dgm:pt modelId="{8F527D6C-200D-4324-A6D5-5460ED8EC19B}" type="sibTrans" cxnId="{B2167B7D-32DF-4A36-A253-80C6A5588DE4}">
      <dgm:prSet/>
      <dgm:spPr/>
      <dgm:t>
        <a:bodyPr/>
        <a:lstStyle/>
        <a:p>
          <a:endParaRPr lang="en-US"/>
        </a:p>
      </dgm:t>
    </dgm:pt>
    <dgm:pt modelId="{5B271DFC-8E10-574D-9B85-93F8EBBE40A5}" type="pres">
      <dgm:prSet presAssocID="{88212750-9C1A-4CA5-A483-18CA18F0BF5C}" presName="Name0" presStyleCnt="0">
        <dgm:presLayoutVars>
          <dgm:dir/>
          <dgm:resizeHandles val="exact"/>
        </dgm:presLayoutVars>
      </dgm:prSet>
      <dgm:spPr/>
    </dgm:pt>
    <dgm:pt modelId="{5D833C6E-E3FB-5143-9713-856F5531FD72}" type="pres">
      <dgm:prSet presAssocID="{08A821D2-93C4-4B94-B333-BC7537875ADF}" presName="node" presStyleLbl="node1" presStyleIdx="0" presStyleCnt="2">
        <dgm:presLayoutVars>
          <dgm:bulletEnabled val="1"/>
        </dgm:presLayoutVars>
      </dgm:prSet>
      <dgm:spPr/>
    </dgm:pt>
    <dgm:pt modelId="{6D62B0DB-E0BB-334C-A1FA-0BCA667D9771}" type="pres">
      <dgm:prSet presAssocID="{5808FAC1-AAF1-40E9-87B9-B4A21EE51CC7}" presName="sibTrans" presStyleLbl="sibTrans1D1" presStyleIdx="0" presStyleCnt="1"/>
      <dgm:spPr/>
    </dgm:pt>
    <dgm:pt modelId="{D376D696-0D26-A645-8F09-BD035BDAB22C}" type="pres">
      <dgm:prSet presAssocID="{5808FAC1-AAF1-40E9-87B9-B4A21EE51CC7}" presName="connectorText" presStyleLbl="sibTrans1D1" presStyleIdx="0" presStyleCnt="1"/>
      <dgm:spPr/>
    </dgm:pt>
    <dgm:pt modelId="{075B31A6-1407-AE42-8005-750A76E282FC}" type="pres">
      <dgm:prSet presAssocID="{5AA87E52-83D4-4371-AF34-025F1F3CC889}" presName="node" presStyleLbl="node1" presStyleIdx="1" presStyleCnt="2">
        <dgm:presLayoutVars>
          <dgm:bulletEnabled val="1"/>
        </dgm:presLayoutVars>
      </dgm:prSet>
      <dgm:spPr/>
    </dgm:pt>
  </dgm:ptLst>
  <dgm:cxnLst>
    <dgm:cxn modelId="{3A88B91D-67A5-41F5-9271-DF8CF39458B1}" srcId="{88212750-9C1A-4CA5-A483-18CA18F0BF5C}" destId="{08A821D2-93C4-4B94-B333-BC7537875ADF}" srcOrd="0" destOrd="0" parTransId="{E0DC6F0E-CBF7-4F1C-9D71-1C54EC919272}" sibTransId="{5808FAC1-AAF1-40E9-87B9-B4A21EE51CC7}"/>
    <dgm:cxn modelId="{DA713D35-98C7-0447-BE83-7FBAA0723CEB}" type="presOf" srcId="{5AA87E52-83D4-4371-AF34-025F1F3CC889}" destId="{075B31A6-1407-AE42-8005-750A76E282FC}" srcOrd="0" destOrd="0" presId="urn:microsoft.com/office/officeart/2016/7/layout/RepeatingBendingProcessNew"/>
    <dgm:cxn modelId="{B2167B7D-32DF-4A36-A253-80C6A5588DE4}" srcId="{88212750-9C1A-4CA5-A483-18CA18F0BF5C}" destId="{5AA87E52-83D4-4371-AF34-025F1F3CC889}" srcOrd="1" destOrd="0" parTransId="{06904897-1BE7-46F1-9EF7-45BE05C2531D}" sibTransId="{8F527D6C-200D-4324-A6D5-5460ED8EC19B}"/>
    <dgm:cxn modelId="{4887679A-F361-B743-AF9F-7F6487B9A40F}" type="presOf" srcId="{08A821D2-93C4-4B94-B333-BC7537875ADF}" destId="{5D833C6E-E3FB-5143-9713-856F5531FD72}" srcOrd="0" destOrd="0" presId="urn:microsoft.com/office/officeart/2016/7/layout/RepeatingBendingProcessNew"/>
    <dgm:cxn modelId="{687E6DD3-6D70-1B40-9A01-A2930191D73B}" type="presOf" srcId="{5808FAC1-AAF1-40E9-87B9-B4A21EE51CC7}" destId="{D376D696-0D26-A645-8F09-BD035BDAB22C}" srcOrd="1" destOrd="0" presId="urn:microsoft.com/office/officeart/2016/7/layout/RepeatingBendingProcessNew"/>
    <dgm:cxn modelId="{5DA862DE-D29C-384C-9485-16E86DC2D0C5}" type="presOf" srcId="{5808FAC1-AAF1-40E9-87B9-B4A21EE51CC7}" destId="{6D62B0DB-E0BB-334C-A1FA-0BCA667D9771}" srcOrd="0" destOrd="0" presId="urn:microsoft.com/office/officeart/2016/7/layout/RepeatingBendingProcessNew"/>
    <dgm:cxn modelId="{C990D1FA-FBEF-1F4F-B935-03EA29144282}" type="presOf" srcId="{88212750-9C1A-4CA5-A483-18CA18F0BF5C}" destId="{5B271DFC-8E10-574D-9B85-93F8EBBE40A5}" srcOrd="0" destOrd="0" presId="urn:microsoft.com/office/officeart/2016/7/layout/RepeatingBendingProcessNew"/>
    <dgm:cxn modelId="{8BC79C8B-22E5-E64E-B8DB-3E46E0CC2A17}" type="presParOf" srcId="{5B271DFC-8E10-574D-9B85-93F8EBBE40A5}" destId="{5D833C6E-E3FB-5143-9713-856F5531FD72}" srcOrd="0" destOrd="0" presId="urn:microsoft.com/office/officeart/2016/7/layout/RepeatingBendingProcessNew"/>
    <dgm:cxn modelId="{974189ED-6079-E04B-9A45-2571245DEEFE}" type="presParOf" srcId="{5B271DFC-8E10-574D-9B85-93F8EBBE40A5}" destId="{6D62B0DB-E0BB-334C-A1FA-0BCA667D9771}" srcOrd="1" destOrd="0" presId="urn:microsoft.com/office/officeart/2016/7/layout/RepeatingBendingProcessNew"/>
    <dgm:cxn modelId="{8AB3A1AB-11EB-3D4C-AE4F-83EBE68ED3DC}" type="presParOf" srcId="{6D62B0DB-E0BB-334C-A1FA-0BCA667D9771}" destId="{D376D696-0D26-A645-8F09-BD035BDAB22C}" srcOrd="0" destOrd="0" presId="urn:microsoft.com/office/officeart/2016/7/layout/RepeatingBendingProcessNew"/>
    <dgm:cxn modelId="{CF5D8E09-1B2F-EE4B-A666-4A8413D74CF5}" type="presParOf" srcId="{5B271DFC-8E10-574D-9B85-93F8EBBE40A5}" destId="{075B31A6-1407-AE42-8005-750A76E282FC}"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D72BAF-CDBD-204D-97FB-C4E63E33058A}" type="doc">
      <dgm:prSet loTypeId="urn:microsoft.com/office/officeart/2005/8/layout/cycle1" loCatId="cycle" qsTypeId="urn:microsoft.com/office/officeart/2005/8/quickstyle/simple5" qsCatId="simple" csTypeId="urn:microsoft.com/office/officeart/2005/8/colors/accent5_2" csCatId="accent5"/>
      <dgm:spPr/>
      <dgm:t>
        <a:bodyPr/>
        <a:lstStyle/>
        <a:p>
          <a:endParaRPr lang="en-US"/>
        </a:p>
      </dgm:t>
    </dgm:pt>
    <dgm:pt modelId="{1EEE1EB5-F2C9-F344-9C7A-8149147FAED9}">
      <dgm:prSet/>
      <dgm:spPr/>
      <dgm:t>
        <a:bodyPr/>
        <a:lstStyle/>
        <a:p>
          <a:r>
            <a:rPr lang="en-TR"/>
            <a:t>a character</a:t>
          </a:r>
        </a:p>
      </dgm:t>
    </dgm:pt>
    <dgm:pt modelId="{2284D769-4600-324A-A5A4-2A8DFBBFD5A7}" type="parTrans" cxnId="{044629C9-6C2F-7040-90B8-200946BDA385}">
      <dgm:prSet/>
      <dgm:spPr/>
      <dgm:t>
        <a:bodyPr/>
        <a:lstStyle/>
        <a:p>
          <a:endParaRPr lang="en-US"/>
        </a:p>
      </dgm:t>
    </dgm:pt>
    <dgm:pt modelId="{B7614D0C-B967-4640-A717-0E8EF62F3378}" type="sibTrans" cxnId="{044629C9-6C2F-7040-90B8-200946BDA385}">
      <dgm:prSet/>
      <dgm:spPr/>
      <dgm:t>
        <a:bodyPr/>
        <a:lstStyle/>
        <a:p>
          <a:endParaRPr lang="en-US"/>
        </a:p>
      </dgm:t>
    </dgm:pt>
    <dgm:pt modelId="{C238C431-E5B3-3747-B1B3-9A80689C36EE}">
      <dgm:prSet/>
      <dgm:spPr/>
      <dgm:t>
        <a:bodyPr/>
        <a:lstStyle/>
        <a:p>
          <a:r>
            <a:rPr lang="en-US"/>
            <a:t>o</a:t>
          </a:r>
          <a:r>
            <a:rPr lang="en-TR"/>
            <a:t>bserved first-hand</a:t>
          </a:r>
        </a:p>
      </dgm:t>
    </dgm:pt>
    <dgm:pt modelId="{A0961119-F54E-294B-96D0-28562E87ECE5}" type="parTrans" cxnId="{4D30C9F8-36B4-6D4B-A8FD-2D2D343ED52F}">
      <dgm:prSet/>
      <dgm:spPr/>
      <dgm:t>
        <a:bodyPr/>
        <a:lstStyle/>
        <a:p>
          <a:endParaRPr lang="en-US"/>
        </a:p>
      </dgm:t>
    </dgm:pt>
    <dgm:pt modelId="{C680DB43-0B35-D849-B742-AC2422DD490B}" type="sibTrans" cxnId="{4D30C9F8-36B4-6D4B-A8FD-2D2D343ED52F}">
      <dgm:prSet/>
      <dgm:spPr/>
      <dgm:t>
        <a:bodyPr/>
        <a:lstStyle/>
        <a:p>
          <a:endParaRPr lang="en-US"/>
        </a:p>
      </dgm:t>
    </dgm:pt>
    <dgm:pt modelId="{30ABF453-F948-4E48-B7FE-6CBEA6616B44}">
      <dgm:prSet/>
      <dgm:spPr/>
      <dgm:t>
        <a:bodyPr/>
        <a:lstStyle/>
        <a:p>
          <a:r>
            <a:rPr lang="en-US"/>
            <a:t>i</a:t>
          </a:r>
          <a:r>
            <a:rPr lang="en-TR"/>
            <a:t>dentifies as I</a:t>
          </a:r>
        </a:p>
      </dgm:t>
    </dgm:pt>
    <dgm:pt modelId="{2A2CB8D9-60CD-D24B-A16C-4C7C44071224}" type="parTrans" cxnId="{1D0DA48C-B33C-9D47-B7DF-6D826849C330}">
      <dgm:prSet/>
      <dgm:spPr/>
      <dgm:t>
        <a:bodyPr/>
        <a:lstStyle/>
        <a:p>
          <a:endParaRPr lang="en-US"/>
        </a:p>
      </dgm:t>
    </dgm:pt>
    <dgm:pt modelId="{8D167520-60B3-5A46-A1D0-AED94EFE5DE6}" type="sibTrans" cxnId="{1D0DA48C-B33C-9D47-B7DF-6D826849C330}">
      <dgm:prSet/>
      <dgm:spPr/>
      <dgm:t>
        <a:bodyPr/>
        <a:lstStyle/>
        <a:p>
          <a:endParaRPr lang="en-US"/>
        </a:p>
      </dgm:t>
    </dgm:pt>
    <dgm:pt modelId="{DC78B8F7-FDD5-5F49-BB1B-4A45DF1087DD}" type="pres">
      <dgm:prSet presAssocID="{81D72BAF-CDBD-204D-97FB-C4E63E33058A}" presName="cycle" presStyleCnt="0">
        <dgm:presLayoutVars>
          <dgm:dir/>
          <dgm:resizeHandles val="exact"/>
        </dgm:presLayoutVars>
      </dgm:prSet>
      <dgm:spPr/>
    </dgm:pt>
    <dgm:pt modelId="{C52CB68A-9866-3240-B08A-C0D6B4E72C93}" type="pres">
      <dgm:prSet presAssocID="{1EEE1EB5-F2C9-F344-9C7A-8149147FAED9}" presName="dummy" presStyleCnt="0"/>
      <dgm:spPr/>
    </dgm:pt>
    <dgm:pt modelId="{A4F98FCC-983A-8B46-AAD5-B91AEB4F514C}" type="pres">
      <dgm:prSet presAssocID="{1EEE1EB5-F2C9-F344-9C7A-8149147FAED9}" presName="node" presStyleLbl="revTx" presStyleIdx="0" presStyleCnt="3">
        <dgm:presLayoutVars>
          <dgm:bulletEnabled val="1"/>
        </dgm:presLayoutVars>
      </dgm:prSet>
      <dgm:spPr/>
    </dgm:pt>
    <dgm:pt modelId="{36FBCC41-3C60-E147-868B-E1E76E521511}" type="pres">
      <dgm:prSet presAssocID="{B7614D0C-B967-4640-A717-0E8EF62F3378}" presName="sibTrans" presStyleLbl="node1" presStyleIdx="0" presStyleCnt="3"/>
      <dgm:spPr/>
    </dgm:pt>
    <dgm:pt modelId="{02C1B5E4-E398-FA46-9674-7E4C7C6EDB3F}" type="pres">
      <dgm:prSet presAssocID="{C238C431-E5B3-3747-B1B3-9A80689C36EE}" presName="dummy" presStyleCnt="0"/>
      <dgm:spPr/>
    </dgm:pt>
    <dgm:pt modelId="{0D779F8C-340F-774D-BE8B-545BEF8F4EEC}" type="pres">
      <dgm:prSet presAssocID="{C238C431-E5B3-3747-B1B3-9A80689C36EE}" presName="node" presStyleLbl="revTx" presStyleIdx="1" presStyleCnt="3">
        <dgm:presLayoutVars>
          <dgm:bulletEnabled val="1"/>
        </dgm:presLayoutVars>
      </dgm:prSet>
      <dgm:spPr/>
    </dgm:pt>
    <dgm:pt modelId="{36B95CDE-61E6-CF4E-BD97-420596EC0436}" type="pres">
      <dgm:prSet presAssocID="{C680DB43-0B35-D849-B742-AC2422DD490B}" presName="sibTrans" presStyleLbl="node1" presStyleIdx="1" presStyleCnt="3"/>
      <dgm:spPr/>
    </dgm:pt>
    <dgm:pt modelId="{37C938D9-7939-7E43-B135-4FEF468C0051}" type="pres">
      <dgm:prSet presAssocID="{30ABF453-F948-4E48-B7FE-6CBEA6616B44}" presName="dummy" presStyleCnt="0"/>
      <dgm:spPr/>
    </dgm:pt>
    <dgm:pt modelId="{5895A3D4-8491-B249-AD89-597AB7F94039}" type="pres">
      <dgm:prSet presAssocID="{30ABF453-F948-4E48-B7FE-6CBEA6616B44}" presName="node" presStyleLbl="revTx" presStyleIdx="2" presStyleCnt="3">
        <dgm:presLayoutVars>
          <dgm:bulletEnabled val="1"/>
        </dgm:presLayoutVars>
      </dgm:prSet>
      <dgm:spPr/>
    </dgm:pt>
    <dgm:pt modelId="{2EA0BF42-8C4E-6146-858F-4E1AFA2EFE76}" type="pres">
      <dgm:prSet presAssocID="{8D167520-60B3-5A46-A1D0-AED94EFE5DE6}" presName="sibTrans" presStyleLbl="node1" presStyleIdx="2" presStyleCnt="3"/>
      <dgm:spPr/>
    </dgm:pt>
  </dgm:ptLst>
  <dgm:cxnLst>
    <dgm:cxn modelId="{EA4B6624-1DB7-2F41-BA8E-00FF9954A079}" type="presOf" srcId="{30ABF453-F948-4E48-B7FE-6CBEA6616B44}" destId="{5895A3D4-8491-B249-AD89-597AB7F94039}" srcOrd="0" destOrd="0" presId="urn:microsoft.com/office/officeart/2005/8/layout/cycle1"/>
    <dgm:cxn modelId="{CBECD137-283F-F74E-B755-BB2DA6CBE530}" type="presOf" srcId="{C680DB43-0B35-D849-B742-AC2422DD490B}" destId="{36B95CDE-61E6-CF4E-BD97-420596EC0436}" srcOrd="0" destOrd="0" presId="urn:microsoft.com/office/officeart/2005/8/layout/cycle1"/>
    <dgm:cxn modelId="{34ACE65F-CE99-FC43-BB65-31A836939201}" type="presOf" srcId="{C238C431-E5B3-3747-B1B3-9A80689C36EE}" destId="{0D779F8C-340F-774D-BE8B-545BEF8F4EEC}" srcOrd="0" destOrd="0" presId="urn:microsoft.com/office/officeart/2005/8/layout/cycle1"/>
    <dgm:cxn modelId="{1D0DA48C-B33C-9D47-B7DF-6D826849C330}" srcId="{81D72BAF-CDBD-204D-97FB-C4E63E33058A}" destId="{30ABF453-F948-4E48-B7FE-6CBEA6616B44}" srcOrd="2" destOrd="0" parTransId="{2A2CB8D9-60CD-D24B-A16C-4C7C44071224}" sibTransId="{8D167520-60B3-5A46-A1D0-AED94EFE5DE6}"/>
    <dgm:cxn modelId="{C88ECF9D-BB14-DB43-88EE-74DA84C1D1A3}" type="presOf" srcId="{8D167520-60B3-5A46-A1D0-AED94EFE5DE6}" destId="{2EA0BF42-8C4E-6146-858F-4E1AFA2EFE76}" srcOrd="0" destOrd="0" presId="urn:microsoft.com/office/officeart/2005/8/layout/cycle1"/>
    <dgm:cxn modelId="{F19758B1-8AD6-6944-876D-1E679C5298E1}" type="presOf" srcId="{B7614D0C-B967-4640-A717-0E8EF62F3378}" destId="{36FBCC41-3C60-E147-868B-E1E76E521511}" srcOrd="0" destOrd="0" presId="urn:microsoft.com/office/officeart/2005/8/layout/cycle1"/>
    <dgm:cxn modelId="{C03B53B5-A05B-2D4E-A2B1-CF96F455C5EE}" type="presOf" srcId="{1EEE1EB5-F2C9-F344-9C7A-8149147FAED9}" destId="{A4F98FCC-983A-8B46-AAD5-B91AEB4F514C}" srcOrd="0" destOrd="0" presId="urn:microsoft.com/office/officeart/2005/8/layout/cycle1"/>
    <dgm:cxn modelId="{ED31A4BA-187E-624B-BF0E-E67228DE4402}" type="presOf" srcId="{81D72BAF-CDBD-204D-97FB-C4E63E33058A}" destId="{DC78B8F7-FDD5-5F49-BB1B-4A45DF1087DD}" srcOrd="0" destOrd="0" presId="urn:microsoft.com/office/officeart/2005/8/layout/cycle1"/>
    <dgm:cxn modelId="{044629C9-6C2F-7040-90B8-200946BDA385}" srcId="{81D72BAF-CDBD-204D-97FB-C4E63E33058A}" destId="{1EEE1EB5-F2C9-F344-9C7A-8149147FAED9}" srcOrd="0" destOrd="0" parTransId="{2284D769-4600-324A-A5A4-2A8DFBBFD5A7}" sibTransId="{B7614D0C-B967-4640-A717-0E8EF62F3378}"/>
    <dgm:cxn modelId="{4D30C9F8-36B4-6D4B-A8FD-2D2D343ED52F}" srcId="{81D72BAF-CDBD-204D-97FB-C4E63E33058A}" destId="{C238C431-E5B3-3747-B1B3-9A80689C36EE}" srcOrd="1" destOrd="0" parTransId="{A0961119-F54E-294B-96D0-28562E87ECE5}" sibTransId="{C680DB43-0B35-D849-B742-AC2422DD490B}"/>
    <dgm:cxn modelId="{3A803984-87F7-B14C-A1F2-BD3619C72D1C}" type="presParOf" srcId="{DC78B8F7-FDD5-5F49-BB1B-4A45DF1087DD}" destId="{C52CB68A-9866-3240-B08A-C0D6B4E72C93}" srcOrd="0" destOrd="0" presId="urn:microsoft.com/office/officeart/2005/8/layout/cycle1"/>
    <dgm:cxn modelId="{E5707F8C-835D-B847-869C-6316C48C13E0}" type="presParOf" srcId="{DC78B8F7-FDD5-5F49-BB1B-4A45DF1087DD}" destId="{A4F98FCC-983A-8B46-AAD5-B91AEB4F514C}" srcOrd="1" destOrd="0" presId="urn:microsoft.com/office/officeart/2005/8/layout/cycle1"/>
    <dgm:cxn modelId="{869341B6-A678-054D-B237-1E62DA6030E7}" type="presParOf" srcId="{DC78B8F7-FDD5-5F49-BB1B-4A45DF1087DD}" destId="{36FBCC41-3C60-E147-868B-E1E76E521511}" srcOrd="2" destOrd="0" presId="urn:microsoft.com/office/officeart/2005/8/layout/cycle1"/>
    <dgm:cxn modelId="{69856365-2953-5243-AB1C-1BDAD5632B84}" type="presParOf" srcId="{DC78B8F7-FDD5-5F49-BB1B-4A45DF1087DD}" destId="{02C1B5E4-E398-FA46-9674-7E4C7C6EDB3F}" srcOrd="3" destOrd="0" presId="urn:microsoft.com/office/officeart/2005/8/layout/cycle1"/>
    <dgm:cxn modelId="{3F8FD97E-EF38-E647-B867-6506CE911544}" type="presParOf" srcId="{DC78B8F7-FDD5-5F49-BB1B-4A45DF1087DD}" destId="{0D779F8C-340F-774D-BE8B-545BEF8F4EEC}" srcOrd="4" destOrd="0" presId="urn:microsoft.com/office/officeart/2005/8/layout/cycle1"/>
    <dgm:cxn modelId="{35FA1FB4-B1D2-6742-9B80-386B52554A9A}" type="presParOf" srcId="{DC78B8F7-FDD5-5F49-BB1B-4A45DF1087DD}" destId="{36B95CDE-61E6-CF4E-BD97-420596EC0436}" srcOrd="5" destOrd="0" presId="urn:microsoft.com/office/officeart/2005/8/layout/cycle1"/>
    <dgm:cxn modelId="{F692363E-4BD1-6547-8877-D6A2FA553363}" type="presParOf" srcId="{DC78B8F7-FDD5-5F49-BB1B-4A45DF1087DD}" destId="{37C938D9-7939-7E43-B135-4FEF468C0051}" srcOrd="6" destOrd="0" presId="urn:microsoft.com/office/officeart/2005/8/layout/cycle1"/>
    <dgm:cxn modelId="{EA800854-F1BF-3B49-8F14-C6E36D85A33B}" type="presParOf" srcId="{DC78B8F7-FDD5-5F49-BB1B-4A45DF1087DD}" destId="{5895A3D4-8491-B249-AD89-597AB7F94039}" srcOrd="7" destOrd="0" presId="urn:microsoft.com/office/officeart/2005/8/layout/cycle1"/>
    <dgm:cxn modelId="{193C78A4-BFBC-6A47-BFD7-022969B22305}" type="presParOf" srcId="{DC78B8F7-FDD5-5F49-BB1B-4A45DF1087DD}" destId="{2EA0BF42-8C4E-6146-858F-4E1AFA2EFE76}"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0829AD-5103-4D41-A578-04660F533D33}"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FD064A73-CE3D-EB41-8A3D-4B33EDC4FD16}">
      <dgm:prSet/>
      <dgm:spPr/>
      <dgm:t>
        <a:bodyPr/>
        <a:lstStyle/>
        <a:p>
          <a:r>
            <a:rPr lang="en-US"/>
            <a:t>d</a:t>
          </a:r>
          <a:r>
            <a:rPr lang="en-TR"/>
            <a:t>etached, almost anonymous voice</a:t>
          </a:r>
        </a:p>
      </dgm:t>
    </dgm:pt>
    <dgm:pt modelId="{BCFB09D8-E465-1647-991D-6375544637E1}" type="parTrans" cxnId="{1CF4B209-FE37-AB43-9EF3-0B8441310E67}">
      <dgm:prSet/>
      <dgm:spPr/>
      <dgm:t>
        <a:bodyPr/>
        <a:lstStyle/>
        <a:p>
          <a:endParaRPr lang="en-US"/>
        </a:p>
      </dgm:t>
    </dgm:pt>
    <dgm:pt modelId="{87A43C25-E4D5-E240-91A0-B946DE5DC8A5}" type="sibTrans" cxnId="{1CF4B209-FE37-AB43-9EF3-0B8441310E67}">
      <dgm:prSet/>
      <dgm:spPr/>
      <dgm:t>
        <a:bodyPr/>
        <a:lstStyle/>
        <a:p>
          <a:endParaRPr lang="en-US"/>
        </a:p>
      </dgm:t>
    </dgm:pt>
    <dgm:pt modelId="{593FF2E1-ECC2-DA49-A910-9B90A773D6CC}">
      <dgm:prSet/>
      <dgm:spPr/>
      <dgm:t>
        <a:bodyPr/>
        <a:lstStyle/>
        <a:p>
          <a:r>
            <a:rPr lang="en-US"/>
            <a:t>r</a:t>
          </a:r>
          <a:r>
            <a:rPr lang="en-TR"/>
            <a:t>efers to the characters as he, she, and they</a:t>
          </a:r>
        </a:p>
      </dgm:t>
    </dgm:pt>
    <dgm:pt modelId="{B3CF9D17-0B4A-AD47-8226-BBA486B43815}" type="parTrans" cxnId="{A5A56BD2-498C-7345-AF91-7A4B743B524E}">
      <dgm:prSet/>
      <dgm:spPr/>
      <dgm:t>
        <a:bodyPr/>
        <a:lstStyle/>
        <a:p>
          <a:endParaRPr lang="en-US"/>
        </a:p>
      </dgm:t>
    </dgm:pt>
    <dgm:pt modelId="{54A6E347-2CEB-A447-8444-3CEA8B69981C}" type="sibTrans" cxnId="{A5A56BD2-498C-7345-AF91-7A4B743B524E}">
      <dgm:prSet/>
      <dgm:spPr/>
      <dgm:t>
        <a:bodyPr/>
        <a:lstStyle/>
        <a:p>
          <a:endParaRPr lang="en-US"/>
        </a:p>
      </dgm:t>
    </dgm:pt>
    <dgm:pt modelId="{3C9C1B89-4C16-F144-8E48-CA4FD0187801}">
      <dgm:prSet/>
      <dgm:spPr/>
      <dgm:t>
        <a:bodyPr/>
        <a:lstStyle/>
        <a:p>
          <a:r>
            <a:rPr lang="en-US"/>
            <a:t>m</a:t>
          </a:r>
          <a:r>
            <a:rPr lang="en-TR"/>
            <a:t>ay or may not be omniscient</a:t>
          </a:r>
        </a:p>
      </dgm:t>
    </dgm:pt>
    <dgm:pt modelId="{90932C7D-CDFC-3B44-AC1B-B200C816E013}" type="parTrans" cxnId="{0772DEA2-D50B-5B47-8775-27B5443A2859}">
      <dgm:prSet/>
      <dgm:spPr/>
      <dgm:t>
        <a:bodyPr/>
        <a:lstStyle/>
        <a:p>
          <a:endParaRPr lang="en-US"/>
        </a:p>
      </dgm:t>
    </dgm:pt>
    <dgm:pt modelId="{A73D441A-F333-8E4B-9860-FA4F8378393A}" type="sibTrans" cxnId="{0772DEA2-D50B-5B47-8775-27B5443A2859}">
      <dgm:prSet/>
      <dgm:spPr/>
      <dgm:t>
        <a:bodyPr/>
        <a:lstStyle/>
        <a:p>
          <a:endParaRPr lang="en-US"/>
        </a:p>
      </dgm:t>
    </dgm:pt>
    <dgm:pt modelId="{55F2244B-CDF0-C546-BED9-3564E9C36C29}" type="pres">
      <dgm:prSet presAssocID="{530829AD-5103-4D41-A578-04660F533D33}" presName="compositeShape" presStyleCnt="0">
        <dgm:presLayoutVars>
          <dgm:dir/>
          <dgm:resizeHandles/>
        </dgm:presLayoutVars>
      </dgm:prSet>
      <dgm:spPr/>
    </dgm:pt>
    <dgm:pt modelId="{A21C551C-0A46-4346-A083-31255A434887}" type="pres">
      <dgm:prSet presAssocID="{530829AD-5103-4D41-A578-04660F533D33}" presName="pyramid" presStyleLbl="node1" presStyleIdx="0" presStyleCnt="1"/>
      <dgm:spPr/>
    </dgm:pt>
    <dgm:pt modelId="{3B46C00D-E41C-C54C-9C59-6DB0AC519B9B}" type="pres">
      <dgm:prSet presAssocID="{530829AD-5103-4D41-A578-04660F533D33}" presName="theList" presStyleCnt="0"/>
      <dgm:spPr/>
    </dgm:pt>
    <dgm:pt modelId="{2AFE59BC-F597-5347-90D3-5C97EAFC9E7D}" type="pres">
      <dgm:prSet presAssocID="{FD064A73-CE3D-EB41-8A3D-4B33EDC4FD16}" presName="aNode" presStyleLbl="fgAcc1" presStyleIdx="0" presStyleCnt="3">
        <dgm:presLayoutVars>
          <dgm:bulletEnabled val="1"/>
        </dgm:presLayoutVars>
      </dgm:prSet>
      <dgm:spPr/>
    </dgm:pt>
    <dgm:pt modelId="{F1D2553D-9915-BD48-A7F4-C78759F1B6D2}" type="pres">
      <dgm:prSet presAssocID="{FD064A73-CE3D-EB41-8A3D-4B33EDC4FD16}" presName="aSpace" presStyleCnt="0"/>
      <dgm:spPr/>
    </dgm:pt>
    <dgm:pt modelId="{1941916B-CD73-D345-A717-BA20126B1C2C}" type="pres">
      <dgm:prSet presAssocID="{593FF2E1-ECC2-DA49-A910-9B90A773D6CC}" presName="aNode" presStyleLbl="fgAcc1" presStyleIdx="1" presStyleCnt="3">
        <dgm:presLayoutVars>
          <dgm:bulletEnabled val="1"/>
        </dgm:presLayoutVars>
      </dgm:prSet>
      <dgm:spPr/>
    </dgm:pt>
    <dgm:pt modelId="{32768BE5-DA9C-0243-947F-FA039682A609}" type="pres">
      <dgm:prSet presAssocID="{593FF2E1-ECC2-DA49-A910-9B90A773D6CC}" presName="aSpace" presStyleCnt="0"/>
      <dgm:spPr/>
    </dgm:pt>
    <dgm:pt modelId="{CCA90044-3E4C-5A45-8F74-2C23E7AC7BC3}" type="pres">
      <dgm:prSet presAssocID="{3C9C1B89-4C16-F144-8E48-CA4FD0187801}" presName="aNode" presStyleLbl="fgAcc1" presStyleIdx="2" presStyleCnt="3">
        <dgm:presLayoutVars>
          <dgm:bulletEnabled val="1"/>
        </dgm:presLayoutVars>
      </dgm:prSet>
      <dgm:spPr/>
    </dgm:pt>
    <dgm:pt modelId="{9763CCE9-8402-7E4B-A3E3-6852D4AE7C43}" type="pres">
      <dgm:prSet presAssocID="{3C9C1B89-4C16-F144-8E48-CA4FD0187801}" presName="aSpace" presStyleCnt="0"/>
      <dgm:spPr/>
    </dgm:pt>
  </dgm:ptLst>
  <dgm:cxnLst>
    <dgm:cxn modelId="{D9246605-1591-C147-945A-16FC2EED8642}" type="presOf" srcId="{530829AD-5103-4D41-A578-04660F533D33}" destId="{55F2244B-CDF0-C546-BED9-3564E9C36C29}" srcOrd="0" destOrd="0" presId="urn:microsoft.com/office/officeart/2005/8/layout/pyramid2"/>
    <dgm:cxn modelId="{6CC41E09-4B4F-3E4E-927F-2C966C139228}" type="presOf" srcId="{593FF2E1-ECC2-DA49-A910-9B90A773D6CC}" destId="{1941916B-CD73-D345-A717-BA20126B1C2C}" srcOrd="0" destOrd="0" presId="urn:microsoft.com/office/officeart/2005/8/layout/pyramid2"/>
    <dgm:cxn modelId="{1CF4B209-FE37-AB43-9EF3-0B8441310E67}" srcId="{530829AD-5103-4D41-A578-04660F533D33}" destId="{FD064A73-CE3D-EB41-8A3D-4B33EDC4FD16}" srcOrd="0" destOrd="0" parTransId="{BCFB09D8-E465-1647-991D-6375544637E1}" sibTransId="{87A43C25-E4D5-E240-91A0-B946DE5DC8A5}"/>
    <dgm:cxn modelId="{0772DEA2-D50B-5B47-8775-27B5443A2859}" srcId="{530829AD-5103-4D41-A578-04660F533D33}" destId="{3C9C1B89-4C16-F144-8E48-CA4FD0187801}" srcOrd="2" destOrd="0" parTransId="{90932C7D-CDFC-3B44-AC1B-B200C816E013}" sibTransId="{A73D441A-F333-8E4B-9860-FA4F8378393A}"/>
    <dgm:cxn modelId="{A5A56BD2-498C-7345-AF91-7A4B743B524E}" srcId="{530829AD-5103-4D41-A578-04660F533D33}" destId="{593FF2E1-ECC2-DA49-A910-9B90A773D6CC}" srcOrd="1" destOrd="0" parTransId="{B3CF9D17-0B4A-AD47-8226-BBA486B43815}" sibTransId="{54A6E347-2CEB-A447-8444-3CEA8B69981C}"/>
    <dgm:cxn modelId="{D3FEA8DB-BEF9-424C-92C6-20FB96D463A7}" type="presOf" srcId="{FD064A73-CE3D-EB41-8A3D-4B33EDC4FD16}" destId="{2AFE59BC-F597-5347-90D3-5C97EAFC9E7D}" srcOrd="0" destOrd="0" presId="urn:microsoft.com/office/officeart/2005/8/layout/pyramid2"/>
    <dgm:cxn modelId="{2D66EFE6-6B5E-2340-A2A9-F86089FDAAA8}" type="presOf" srcId="{3C9C1B89-4C16-F144-8E48-CA4FD0187801}" destId="{CCA90044-3E4C-5A45-8F74-2C23E7AC7BC3}" srcOrd="0" destOrd="0" presId="urn:microsoft.com/office/officeart/2005/8/layout/pyramid2"/>
    <dgm:cxn modelId="{2063635E-7EF1-AF49-834B-D69B076162CF}" type="presParOf" srcId="{55F2244B-CDF0-C546-BED9-3564E9C36C29}" destId="{A21C551C-0A46-4346-A083-31255A434887}" srcOrd="0" destOrd="0" presId="urn:microsoft.com/office/officeart/2005/8/layout/pyramid2"/>
    <dgm:cxn modelId="{8A822DF1-CCFC-5A48-9A93-EF4023835F20}" type="presParOf" srcId="{55F2244B-CDF0-C546-BED9-3564E9C36C29}" destId="{3B46C00D-E41C-C54C-9C59-6DB0AC519B9B}" srcOrd="1" destOrd="0" presId="urn:microsoft.com/office/officeart/2005/8/layout/pyramid2"/>
    <dgm:cxn modelId="{1C8272CE-0F27-AC46-92A5-120BEF4A4F3F}" type="presParOf" srcId="{3B46C00D-E41C-C54C-9C59-6DB0AC519B9B}" destId="{2AFE59BC-F597-5347-90D3-5C97EAFC9E7D}" srcOrd="0" destOrd="0" presId="urn:microsoft.com/office/officeart/2005/8/layout/pyramid2"/>
    <dgm:cxn modelId="{22137528-A7B4-C44B-AF0D-E1208A34B569}" type="presParOf" srcId="{3B46C00D-E41C-C54C-9C59-6DB0AC519B9B}" destId="{F1D2553D-9915-BD48-A7F4-C78759F1B6D2}" srcOrd="1" destOrd="0" presId="urn:microsoft.com/office/officeart/2005/8/layout/pyramid2"/>
    <dgm:cxn modelId="{436537CC-E9DA-DF47-9247-87580109B412}" type="presParOf" srcId="{3B46C00D-E41C-C54C-9C59-6DB0AC519B9B}" destId="{1941916B-CD73-D345-A717-BA20126B1C2C}" srcOrd="2" destOrd="0" presId="urn:microsoft.com/office/officeart/2005/8/layout/pyramid2"/>
    <dgm:cxn modelId="{3EB5DF98-BE9A-9B44-97F6-6BE459C27B9F}" type="presParOf" srcId="{3B46C00D-E41C-C54C-9C59-6DB0AC519B9B}" destId="{32768BE5-DA9C-0243-947F-FA039682A609}" srcOrd="3" destOrd="0" presId="urn:microsoft.com/office/officeart/2005/8/layout/pyramid2"/>
    <dgm:cxn modelId="{A5A7E01D-9B56-1149-8773-31152675FDC5}" type="presParOf" srcId="{3B46C00D-E41C-C54C-9C59-6DB0AC519B9B}" destId="{CCA90044-3E4C-5A45-8F74-2C23E7AC7BC3}" srcOrd="4" destOrd="0" presId="urn:microsoft.com/office/officeart/2005/8/layout/pyramid2"/>
    <dgm:cxn modelId="{CFB245D3-A076-D843-B9B0-759F40391042}" type="presParOf" srcId="{3B46C00D-E41C-C54C-9C59-6DB0AC519B9B}" destId="{9763CCE9-8402-7E4B-A3E3-6852D4AE7C4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B657B8-0182-DF46-BABE-3DDC0A48074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DBD7879-8BF0-074E-965D-9F4E1F07C81B}">
      <dgm:prSet custT="1"/>
      <dgm:spPr/>
      <dgm:t>
        <a:bodyPr/>
        <a:lstStyle/>
        <a:p>
          <a:r>
            <a:rPr lang="en-TR" sz="1600" dirty="0"/>
            <a:t>The narrator partakes in the story or observes it directly</a:t>
          </a:r>
        </a:p>
      </dgm:t>
    </dgm:pt>
    <dgm:pt modelId="{F0A4F298-06F8-334B-ABCA-64C2603AAD88}" type="parTrans" cxnId="{DA093FAE-C0CE-554E-A7C2-FC2C310B6905}">
      <dgm:prSet/>
      <dgm:spPr/>
      <dgm:t>
        <a:bodyPr/>
        <a:lstStyle/>
        <a:p>
          <a:endParaRPr lang="en-US"/>
        </a:p>
      </dgm:t>
    </dgm:pt>
    <dgm:pt modelId="{73F2D125-4800-F640-B57D-EF00D3AC7475}" type="sibTrans" cxnId="{DA093FAE-C0CE-554E-A7C2-FC2C310B6905}">
      <dgm:prSet/>
      <dgm:spPr/>
      <dgm:t>
        <a:bodyPr/>
        <a:lstStyle/>
        <a:p>
          <a:endParaRPr lang="en-US"/>
        </a:p>
      </dgm:t>
    </dgm:pt>
    <dgm:pt modelId="{45A7673F-8F01-9542-9F1C-54E163DCF961}">
      <dgm:prSet custT="1"/>
      <dgm:spPr/>
      <dgm:t>
        <a:bodyPr/>
        <a:lstStyle/>
        <a:p>
          <a:r>
            <a:rPr lang="en-US" sz="1800" dirty="0"/>
            <a:t>T</a:t>
          </a:r>
          <a:r>
            <a:rPr lang="en-TR" sz="1800" dirty="0"/>
            <a:t>he narrator knows only what has been explicitly revealed, or what he has been able to deduce from that</a:t>
          </a:r>
        </a:p>
      </dgm:t>
    </dgm:pt>
    <dgm:pt modelId="{CC9F3C76-59B6-354D-82A1-63713F213538}" type="parTrans" cxnId="{D7F36017-63D5-6546-B8F2-CB66238ADAEE}">
      <dgm:prSet/>
      <dgm:spPr/>
      <dgm:t>
        <a:bodyPr/>
        <a:lstStyle/>
        <a:p>
          <a:endParaRPr lang="en-US"/>
        </a:p>
      </dgm:t>
    </dgm:pt>
    <dgm:pt modelId="{4F1EF5F5-0E2F-4B41-96C9-3806894EC831}" type="sibTrans" cxnId="{D7F36017-63D5-6546-B8F2-CB66238ADAEE}">
      <dgm:prSet/>
      <dgm:spPr/>
      <dgm:t>
        <a:bodyPr/>
        <a:lstStyle/>
        <a:p>
          <a:endParaRPr lang="en-US"/>
        </a:p>
      </dgm:t>
    </dgm:pt>
    <dgm:pt modelId="{60987E72-8D15-C548-BD54-376B47A2A667}" type="pres">
      <dgm:prSet presAssocID="{3DB657B8-0182-DF46-BABE-3DDC0A480748}" presName="linear" presStyleCnt="0">
        <dgm:presLayoutVars>
          <dgm:animLvl val="lvl"/>
          <dgm:resizeHandles val="exact"/>
        </dgm:presLayoutVars>
      </dgm:prSet>
      <dgm:spPr/>
    </dgm:pt>
    <dgm:pt modelId="{E4E43411-BCB6-F040-BDA4-6AFC4CE332D9}" type="pres">
      <dgm:prSet presAssocID="{4DBD7879-8BF0-074E-965D-9F4E1F07C81B}" presName="parentText" presStyleLbl="node1" presStyleIdx="0" presStyleCnt="2">
        <dgm:presLayoutVars>
          <dgm:chMax val="0"/>
          <dgm:bulletEnabled val="1"/>
        </dgm:presLayoutVars>
      </dgm:prSet>
      <dgm:spPr/>
    </dgm:pt>
    <dgm:pt modelId="{8F9B9C82-0797-1C45-94E8-6067D62EA333}" type="pres">
      <dgm:prSet presAssocID="{73F2D125-4800-F640-B57D-EF00D3AC7475}" presName="spacer" presStyleCnt="0"/>
      <dgm:spPr/>
    </dgm:pt>
    <dgm:pt modelId="{60F1723A-6156-FF46-B946-E38947163733}" type="pres">
      <dgm:prSet presAssocID="{45A7673F-8F01-9542-9F1C-54E163DCF961}" presName="parentText" presStyleLbl="node1" presStyleIdx="1" presStyleCnt="2">
        <dgm:presLayoutVars>
          <dgm:chMax val="0"/>
          <dgm:bulletEnabled val="1"/>
        </dgm:presLayoutVars>
      </dgm:prSet>
      <dgm:spPr/>
    </dgm:pt>
  </dgm:ptLst>
  <dgm:cxnLst>
    <dgm:cxn modelId="{D7F36017-63D5-6546-B8F2-CB66238ADAEE}" srcId="{3DB657B8-0182-DF46-BABE-3DDC0A480748}" destId="{45A7673F-8F01-9542-9F1C-54E163DCF961}" srcOrd="1" destOrd="0" parTransId="{CC9F3C76-59B6-354D-82A1-63713F213538}" sibTransId="{4F1EF5F5-0E2F-4B41-96C9-3806894EC831}"/>
    <dgm:cxn modelId="{DA093FAE-C0CE-554E-A7C2-FC2C310B6905}" srcId="{3DB657B8-0182-DF46-BABE-3DDC0A480748}" destId="{4DBD7879-8BF0-074E-965D-9F4E1F07C81B}" srcOrd="0" destOrd="0" parTransId="{F0A4F298-06F8-334B-ABCA-64C2603AAD88}" sibTransId="{73F2D125-4800-F640-B57D-EF00D3AC7475}"/>
    <dgm:cxn modelId="{A2E54CC6-CF8E-AB43-8D74-55BC978EC378}" type="presOf" srcId="{3DB657B8-0182-DF46-BABE-3DDC0A480748}" destId="{60987E72-8D15-C548-BD54-376B47A2A667}" srcOrd="0" destOrd="0" presId="urn:microsoft.com/office/officeart/2005/8/layout/vList2"/>
    <dgm:cxn modelId="{56E251D3-58D2-E640-90EB-BBC02DE89F07}" type="presOf" srcId="{4DBD7879-8BF0-074E-965D-9F4E1F07C81B}" destId="{E4E43411-BCB6-F040-BDA4-6AFC4CE332D9}" srcOrd="0" destOrd="0" presId="urn:microsoft.com/office/officeart/2005/8/layout/vList2"/>
    <dgm:cxn modelId="{307125EB-88AC-A84B-BBFD-672D4622C034}" type="presOf" srcId="{45A7673F-8F01-9542-9F1C-54E163DCF961}" destId="{60F1723A-6156-FF46-B946-E38947163733}" srcOrd="0" destOrd="0" presId="urn:microsoft.com/office/officeart/2005/8/layout/vList2"/>
    <dgm:cxn modelId="{30516864-1D50-2948-B59F-066C81A7A17F}" type="presParOf" srcId="{60987E72-8D15-C548-BD54-376B47A2A667}" destId="{E4E43411-BCB6-F040-BDA4-6AFC4CE332D9}" srcOrd="0" destOrd="0" presId="urn:microsoft.com/office/officeart/2005/8/layout/vList2"/>
    <dgm:cxn modelId="{1963C913-A07A-B249-AC65-A5F1499F340E}" type="presParOf" srcId="{60987E72-8D15-C548-BD54-376B47A2A667}" destId="{8F9B9C82-0797-1C45-94E8-6067D62EA333}" srcOrd="1" destOrd="0" presId="urn:microsoft.com/office/officeart/2005/8/layout/vList2"/>
    <dgm:cxn modelId="{6AA1AC8C-74C9-F74A-8129-120569D74465}" type="presParOf" srcId="{60987E72-8D15-C548-BD54-376B47A2A667}" destId="{60F1723A-6156-FF46-B946-E3894716373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E1C4B1-CA2F-0B46-BDD6-86F9E1BA536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9D2EC28-36BC-184E-BD75-3BD3AF51A872}">
      <dgm:prSet custT="1"/>
      <dgm:spPr/>
      <dgm:t>
        <a:bodyPr/>
        <a:lstStyle/>
        <a:p>
          <a:r>
            <a:rPr lang="en-US" sz="1600" dirty="0"/>
            <a:t>T</a:t>
          </a:r>
          <a:r>
            <a:rPr lang="en-TR" sz="1600" dirty="0"/>
            <a:t>he narrator is not directly involved in the story, and views it from a certain distance</a:t>
          </a:r>
        </a:p>
      </dgm:t>
    </dgm:pt>
    <dgm:pt modelId="{780D6040-147E-C048-A94C-2897F38ED642}" type="parTrans" cxnId="{42B611C4-4E1A-8148-B416-A50B2C47A9FA}">
      <dgm:prSet/>
      <dgm:spPr/>
      <dgm:t>
        <a:bodyPr/>
        <a:lstStyle/>
        <a:p>
          <a:endParaRPr lang="en-US"/>
        </a:p>
      </dgm:t>
    </dgm:pt>
    <dgm:pt modelId="{5E38ADA6-DF03-0047-88C6-F590E2A34F13}" type="sibTrans" cxnId="{42B611C4-4E1A-8148-B416-A50B2C47A9FA}">
      <dgm:prSet/>
      <dgm:spPr/>
      <dgm:t>
        <a:bodyPr/>
        <a:lstStyle/>
        <a:p>
          <a:endParaRPr lang="en-US"/>
        </a:p>
      </dgm:t>
    </dgm:pt>
    <dgm:pt modelId="{106B419E-B582-5349-B859-12E70BAEC2E3}">
      <dgm:prSet custT="1"/>
      <dgm:spPr/>
      <dgm:t>
        <a:bodyPr/>
        <a:lstStyle/>
        <a:p>
          <a:r>
            <a:rPr lang="en-US" sz="1600" dirty="0"/>
            <a:t>T</a:t>
          </a:r>
          <a:r>
            <a:rPr lang="en-TR" sz="1600" dirty="0"/>
            <a:t>he narrator may be omniscient or his knowledge may be limited to what one or more characters know, or even to the plainly observable speeches and acts of the characters</a:t>
          </a:r>
        </a:p>
      </dgm:t>
    </dgm:pt>
    <dgm:pt modelId="{E118E717-2A2D-4146-9507-A8CB6DC254DE}" type="parTrans" cxnId="{D4394C94-B2FC-434A-8800-992C39B33992}">
      <dgm:prSet/>
      <dgm:spPr/>
      <dgm:t>
        <a:bodyPr/>
        <a:lstStyle/>
        <a:p>
          <a:endParaRPr lang="en-US"/>
        </a:p>
      </dgm:t>
    </dgm:pt>
    <dgm:pt modelId="{0E573EDD-867F-9E48-8CAC-FE298D8845CD}" type="sibTrans" cxnId="{D4394C94-B2FC-434A-8800-992C39B33992}">
      <dgm:prSet/>
      <dgm:spPr/>
      <dgm:t>
        <a:bodyPr/>
        <a:lstStyle/>
        <a:p>
          <a:endParaRPr lang="en-US"/>
        </a:p>
      </dgm:t>
    </dgm:pt>
    <dgm:pt modelId="{AF2B062F-0E23-CB43-B1AC-C8CBA394F247}" type="pres">
      <dgm:prSet presAssocID="{E3E1C4B1-CA2F-0B46-BDD6-86F9E1BA5361}" presName="linear" presStyleCnt="0">
        <dgm:presLayoutVars>
          <dgm:animLvl val="lvl"/>
          <dgm:resizeHandles val="exact"/>
        </dgm:presLayoutVars>
      </dgm:prSet>
      <dgm:spPr/>
    </dgm:pt>
    <dgm:pt modelId="{D050193A-45F7-524A-AB0D-3CC1A2E86193}" type="pres">
      <dgm:prSet presAssocID="{F9D2EC28-36BC-184E-BD75-3BD3AF51A872}" presName="parentText" presStyleLbl="node1" presStyleIdx="0" presStyleCnt="2" custLinFactNeighborX="1820" custLinFactNeighborY="-57707">
        <dgm:presLayoutVars>
          <dgm:chMax val="0"/>
          <dgm:bulletEnabled val="1"/>
        </dgm:presLayoutVars>
      </dgm:prSet>
      <dgm:spPr/>
    </dgm:pt>
    <dgm:pt modelId="{BD3D6AA0-1E1B-8646-AF81-4009B0F3F9FD}" type="pres">
      <dgm:prSet presAssocID="{5E38ADA6-DF03-0047-88C6-F590E2A34F13}" presName="spacer" presStyleCnt="0"/>
      <dgm:spPr/>
    </dgm:pt>
    <dgm:pt modelId="{970FF430-6C51-D442-8E7D-1C8AB008F2AD}" type="pres">
      <dgm:prSet presAssocID="{106B419E-B582-5349-B859-12E70BAEC2E3}" presName="parentText" presStyleLbl="node1" presStyleIdx="1" presStyleCnt="2">
        <dgm:presLayoutVars>
          <dgm:chMax val="0"/>
          <dgm:bulletEnabled val="1"/>
        </dgm:presLayoutVars>
      </dgm:prSet>
      <dgm:spPr/>
    </dgm:pt>
  </dgm:ptLst>
  <dgm:cxnLst>
    <dgm:cxn modelId="{72F9124B-FE2A-CA49-BDBB-9060F73A0B1A}" type="presOf" srcId="{F9D2EC28-36BC-184E-BD75-3BD3AF51A872}" destId="{D050193A-45F7-524A-AB0D-3CC1A2E86193}" srcOrd="0" destOrd="0" presId="urn:microsoft.com/office/officeart/2005/8/layout/vList2"/>
    <dgm:cxn modelId="{D4394C94-B2FC-434A-8800-992C39B33992}" srcId="{E3E1C4B1-CA2F-0B46-BDD6-86F9E1BA5361}" destId="{106B419E-B582-5349-B859-12E70BAEC2E3}" srcOrd="1" destOrd="0" parTransId="{E118E717-2A2D-4146-9507-A8CB6DC254DE}" sibTransId="{0E573EDD-867F-9E48-8CAC-FE298D8845CD}"/>
    <dgm:cxn modelId="{38D2E2AD-6285-1C4F-9BFE-E21243E75093}" type="presOf" srcId="{E3E1C4B1-CA2F-0B46-BDD6-86F9E1BA5361}" destId="{AF2B062F-0E23-CB43-B1AC-C8CBA394F247}" srcOrd="0" destOrd="0" presId="urn:microsoft.com/office/officeart/2005/8/layout/vList2"/>
    <dgm:cxn modelId="{42B611C4-4E1A-8148-B416-A50B2C47A9FA}" srcId="{E3E1C4B1-CA2F-0B46-BDD6-86F9E1BA5361}" destId="{F9D2EC28-36BC-184E-BD75-3BD3AF51A872}" srcOrd="0" destOrd="0" parTransId="{780D6040-147E-C048-A94C-2897F38ED642}" sibTransId="{5E38ADA6-DF03-0047-88C6-F590E2A34F13}"/>
    <dgm:cxn modelId="{AF658DE2-E387-0D42-8C24-97ED15374D74}" type="presOf" srcId="{106B419E-B582-5349-B859-12E70BAEC2E3}" destId="{970FF430-6C51-D442-8E7D-1C8AB008F2AD}" srcOrd="0" destOrd="0" presId="urn:microsoft.com/office/officeart/2005/8/layout/vList2"/>
    <dgm:cxn modelId="{680BD07F-9271-974B-A7ED-186A05BAF019}" type="presParOf" srcId="{AF2B062F-0E23-CB43-B1AC-C8CBA394F247}" destId="{D050193A-45F7-524A-AB0D-3CC1A2E86193}" srcOrd="0" destOrd="0" presId="urn:microsoft.com/office/officeart/2005/8/layout/vList2"/>
    <dgm:cxn modelId="{D078DA95-B644-1741-A85B-8A0718675AF2}" type="presParOf" srcId="{AF2B062F-0E23-CB43-B1AC-C8CBA394F247}" destId="{BD3D6AA0-1E1B-8646-AF81-4009B0F3F9FD}" srcOrd="1" destOrd="0" presId="urn:microsoft.com/office/officeart/2005/8/layout/vList2"/>
    <dgm:cxn modelId="{18EF8164-5A6A-494C-9AA4-8BCACFB1960E}" type="presParOf" srcId="{AF2B062F-0E23-CB43-B1AC-C8CBA394F247}" destId="{970FF430-6C51-D442-8E7D-1C8AB008F2AD}"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26575-E919-4308-9608-C5EEAA584415}">
      <dsp:nvSpPr>
        <dsp:cNvPr id="0" name=""/>
        <dsp:cNvSpPr/>
      </dsp:nvSpPr>
      <dsp:spPr>
        <a:xfrm>
          <a:off x="2973600" y="525481"/>
          <a:ext cx="604800" cy="6048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C69BD5-8204-4FAD-A044-4EC5BF62EE56}">
      <dsp:nvSpPr>
        <dsp:cNvPr id="0" name=""/>
        <dsp:cNvSpPr/>
      </dsp:nvSpPr>
      <dsp:spPr>
        <a:xfrm>
          <a:off x="3100608" y="652489"/>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C3203-A6E8-4059-A7EA-6A3D5D502211}">
      <dsp:nvSpPr>
        <dsp:cNvPr id="0" name=""/>
        <dsp:cNvSpPr/>
      </dsp:nvSpPr>
      <dsp:spPr>
        <a:xfrm>
          <a:off x="3708000" y="525481"/>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An implied or indirect reference to something with which the reader is supposed to be familiar.</a:t>
          </a:r>
        </a:p>
      </dsp:txBody>
      <dsp:txXfrm>
        <a:off x="3708000" y="525481"/>
        <a:ext cx="1425599" cy="604800"/>
      </dsp:txXfrm>
    </dsp:sp>
    <dsp:sp modelId="{B960E1DF-BB4B-489A-8B94-CAF3916BB18B}">
      <dsp:nvSpPr>
        <dsp:cNvPr id="0" name=""/>
        <dsp:cNvSpPr/>
      </dsp:nvSpPr>
      <dsp:spPr>
        <a:xfrm>
          <a:off x="5382000" y="525481"/>
          <a:ext cx="604800" cy="6048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90B597-FADC-4C8D-8486-E1C833D5AEE6}">
      <dsp:nvSpPr>
        <dsp:cNvPr id="0" name=""/>
        <dsp:cNvSpPr/>
      </dsp:nvSpPr>
      <dsp:spPr>
        <a:xfrm>
          <a:off x="5509008" y="652489"/>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FB474-12C5-4072-9B3B-1CA0771499E1}">
      <dsp:nvSpPr>
        <dsp:cNvPr id="0" name=""/>
        <dsp:cNvSpPr/>
      </dsp:nvSpPr>
      <dsp:spPr>
        <a:xfrm>
          <a:off x="6116400" y="525481"/>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e.g. Referring to someone as Einstein, Romeo, Barbie etc.</a:t>
          </a:r>
        </a:p>
      </dsp:txBody>
      <dsp:txXfrm>
        <a:off x="6116400" y="525481"/>
        <a:ext cx="1425599" cy="604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76056-D02D-4347-9A87-8C6F7CDF70E8}">
      <dsp:nvSpPr>
        <dsp:cNvPr id="0" name=""/>
        <dsp:cNvSpPr/>
      </dsp:nvSpPr>
      <dsp:spPr>
        <a:xfrm>
          <a:off x="2003737" y="28407"/>
          <a:ext cx="1802250" cy="1802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32DEE9-6E29-48BF-9838-8760D257BFA8}">
      <dsp:nvSpPr>
        <dsp:cNvPr id="0" name=""/>
        <dsp:cNvSpPr/>
      </dsp:nvSpPr>
      <dsp:spPr>
        <a:xfrm>
          <a:off x="902362" y="2275780"/>
          <a:ext cx="400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A figurative comparison of one thing to another , especially to one that is not usually thought of as similar. </a:t>
          </a:r>
        </a:p>
      </dsp:txBody>
      <dsp:txXfrm>
        <a:off x="902362" y="2275780"/>
        <a:ext cx="4005000" cy="720000"/>
      </dsp:txXfrm>
    </dsp:sp>
    <dsp:sp modelId="{6D16AB4D-5D26-46BB-A08E-5B2B267E796B}">
      <dsp:nvSpPr>
        <dsp:cNvPr id="0" name=""/>
        <dsp:cNvSpPr/>
      </dsp:nvSpPr>
      <dsp:spPr>
        <a:xfrm>
          <a:off x="6709612" y="28407"/>
          <a:ext cx="1802250" cy="1802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AFE6AA-AA8D-4DA5-8198-2DAE212DABA7}">
      <dsp:nvSpPr>
        <dsp:cNvPr id="0" name=""/>
        <dsp:cNvSpPr/>
      </dsp:nvSpPr>
      <dsp:spPr>
        <a:xfrm>
          <a:off x="5608237" y="2275780"/>
          <a:ext cx="400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The comparison is achieved by using connecting words such as </a:t>
          </a:r>
          <a:r>
            <a:rPr lang="en-US" sz="1700" i="1" kern="1200"/>
            <a:t>like</a:t>
          </a:r>
          <a:r>
            <a:rPr lang="en-US" sz="1700" kern="1200"/>
            <a:t> or </a:t>
          </a:r>
          <a:r>
            <a:rPr lang="en-US" sz="1700" i="1" kern="1200"/>
            <a:t>as</a:t>
          </a:r>
          <a:r>
            <a:rPr lang="en-US" sz="1700" kern="1200"/>
            <a:t>.</a:t>
          </a:r>
        </a:p>
      </dsp:txBody>
      <dsp:txXfrm>
        <a:off x="5608237" y="2275780"/>
        <a:ext cx="4005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FD728-C222-4A86-9DEB-209763FEB2A3}">
      <dsp:nvSpPr>
        <dsp:cNvPr id="0" name=""/>
        <dsp:cNvSpPr/>
      </dsp:nvSpPr>
      <dsp:spPr>
        <a:xfrm>
          <a:off x="1212569" y="53794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139C0D-DFA5-4AE4-BF8D-F0D3A205510A}">
      <dsp:nvSpPr>
        <dsp:cNvPr id="0" name=""/>
        <dsp:cNvSpPr/>
      </dsp:nvSpPr>
      <dsp:spPr>
        <a:xfrm>
          <a:off x="417971" y="219487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Brave </a:t>
          </a:r>
          <a:r>
            <a:rPr lang="en-US" sz="2000" u="sng" kern="1200" dirty="0"/>
            <a:t>as</a:t>
          </a:r>
          <a:r>
            <a:rPr lang="en-US" sz="2000" kern="1200" dirty="0"/>
            <a:t> a lion.</a:t>
          </a:r>
        </a:p>
      </dsp:txBody>
      <dsp:txXfrm>
        <a:off x="417971" y="2194872"/>
        <a:ext cx="2889450" cy="720000"/>
      </dsp:txXfrm>
    </dsp:sp>
    <dsp:sp modelId="{2FC48D9E-8DC6-45A1-A842-F946B0160DA2}">
      <dsp:nvSpPr>
        <dsp:cNvPr id="0" name=""/>
        <dsp:cNvSpPr/>
      </dsp:nvSpPr>
      <dsp:spPr>
        <a:xfrm>
          <a:off x="4607673" y="537941"/>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159464-A46D-4503-8E00-4ED79DF7C02B}">
      <dsp:nvSpPr>
        <dsp:cNvPr id="0" name=""/>
        <dsp:cNvSpPr/>
      </dsp:nvSpPr>
      <dsp:spPr>
        <a:xfrm>
          <a:off x="3813075" y="219487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Bright </a:t>
          </a:r>
          <a:r>
            <a:rPr lang="en-US" sz="2000" u="sng" kern="1200" dirty="0"/>
            <a:t>as</a:t>
          </a:r>
          <a:r>
            <a:rPr lang="en-US" sz="2000" kern="1200" dirty="0"/>
            <a:t> sunshine.</a:t>
          </a:r>
        </a:p>
      </dsp:txBody>
      <dsp:txXfrm>
        <a:off x="3813075" y="2194872"/>
        <a:ext cx="2889450" cy="720000"/>
      </dsp:txXfrm>
    </dsp:sp>
    <dsp:sp modelId="{56696516-606F-4606-A44A-3CEB6B49F99A}">
      <dsp:nvSpPr>
        <dsp:cNvPr id="0" name=""/>
        <dsp:cNvSpPr/>
      </dsp:nvSpPr>
      <dsp:spPr>
        <a:xfrm>
          <a:off x="8002777" y="537941"/>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9AD4F7-E974-4BD4-A37E-ABA978DC4DDA}">
      <dsp:nvSpPr>
        <dsp:cNvPr id="0" name=""/>
        <dsp:cNvSpPr/>
      </dsp:nvSpPr>
      <dsp:spPr>
        <a:xfrm>
          <a:off x="7208178" y="219487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Hard-working </a:t>
          </a:r>
          <a:r>
            <a:rPr lang="en-US" sz="2000" u="sng" kern="1200" dirty="0"/>
            <a:t>like</a:t>
          </a:r>
          <a:r>
            <a:rPr lang="en-US" sz="2000" kern="1200" dirty="0"/>
            <a:t> a bee.</a:t>
          </a:r>
        </a:p>
      </dsp:txBody>
      <dsp:txXfrm>
        <a:off x="7208178" y="2194872"/>
        <a:ext cx="288945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783C5-D2D7-FB45-A210-876D0DBD77D1}">
      <dsp:nvSpPr>
        <dsp:cNvPr id="0" name=""/>
        <dsp:cNvSpPr/>
      </dsp:nvSpPr>
      <dsp:spPr>
        <a:xfrm>
          <a:off x="3985286" y="0"/>
          <a:ext cx="1924491" cy="192478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C04B54D-1BAE-0D4A-A030-667CE037A834}">
      <dsp:nvSpPr>
        <dsp:cNvPr id="0" name=""/>
        <dsp:cNvSpPr/>
      </dsp:nvSpPr>
      <dsp:spPr>
        <a:xfrm>
          <a:off x="5910139" y="573756"/>
          <a:ext cx="1154694" cy="770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14300" lvl="1" indent="-114300" algn="l" defTabSz="577850">
            <a:lnSpc>
              <a:spcPct val="90000"/>
            </a:lnSpc>
            <a:spcBef>
              <a:spcPct val="0"/>
            </a:spcBef>
            <a:spcAft>
              <a:spcPct val="15000"/>
            </a:spcAft>
            <a:buChar char="•"/>
          </a:pPr>
          <a:r>
            <a:rPr lang="en-TR" sz="1300" kern="1200"/>
            <a:t>Love, danger, blood, passion</a:t>
          </a:r>
          <a:endParaRPr lang="en-US" sz="1300" kern="1200"/>
        </a:p>
      </dsp:txBody>
      <dsp:txXfrm>
        <a:off x="5910139" y="573756"/>
        <a:ext cx="1154694" cy="770073"/>
      </dsp:txXfrm>
    </dsp:sp>
    <dsp:sp modelId="{7D4E3F3E-5602-0A4E-BFD0-07BEFF7A9D5A}">
      <dsp:nvSpPr>
        <dsp:cNvPr id="0" name=""/>
        <dsp:cNvSpPr/>
      </dsp:nvSpPr>
      <dsp:spPr>
        <a:xfrm>
          <a:off x="4410662" y="694905"/>
          <a:ext cx="1069402" cy="534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TR" sz="3100" kern="1200" dirty="0"/>
            <a:t>Red</a:t>
          </a:r>
        </a:p>
      </dsp:txBody>
      <dsp:txXfrm>
        <a:off x="4410662" y="694905"/>
        <a:ext cx="1069402" cy="534573"/>
      </dsp:txXfrm>
    </dsp:sp>
    <dsp:sp modelId="{CFC575D3-6A74-FD40-8D82-06604CA3988C}">
      <dsp:nvSpPr>
        <dsp:cNvPr id="0" name=""/>
        <dsp:cNvSpPr/>
      </dsp:nvSpPr>
      <dsp:spPr>
        <a:xfrm>
          <a:off x="3450765" y="1105931"/>
          <a:ext cx="1924491" cy="192478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E085C51-10E6-E845-9900-282597CD41AF}">
      <dsp:nvSpPr>
        <dsp:cNvPr id="0" name=""/>
        <dsp:cNvSpPr/>
      </dsp:nvSpPr>
      <dsp:spPr>
        <a:xfrm>
          <a:off x="5375257" y="1686085"/>
          <a:ext cx="1154694" cy="770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14300" lvl="1" indent="-114300" algn="l" defTabSz="577850">
            <a:lnSpc>
              <a:spcPct val="90000"/>
            </a:lnSpc>
            <a:spcBef>
              <a:spcPct val="0"/>
            </a:spcBef>
            <a:spcAft>
              <a:spcPct val="15000"/>
            </a:spcAft>
            <a:buChar char="•"/>
          </a:pPr>
          <a:r>
            <a:rPr lang="en-TR" sz="1300" kern="1200"/>
            <a:t>Christinanity</a:t>
          </a:r>
          <a:endParaRPr lang="en-US" sz="1300" kern="1200"/>
        </a:p>
      </dsp:txBody>
      <dsp:txXfrm>
        <a:off x="5375257" y="1686085"/>
        <a:ext cx="1154694" cy="770073"/>
      </dsp:txXfrm>
    </dsp:sp>
    <dsp:sp modelId="{DE6BAECD-1B63-6D43-B370-CFF9D1FF6206}">
      <dsp:nvSpPr>
        <dsp:cNvPr id="0" name=""/>
        <dsp:cNvSpPr/>
      </dsp:nvSpPr>
      <dsp:spPr>
        <a:xfrm>
          <a:off x="3878309" y="1807234"/>
          <a:ext cx="1069402" cy="534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TR" sz="3100" kern="1200" dirty="0"/>
            <a:t>Cross</a:t>
          </a:r>
        </a:p>
      </dsp:txBody>
      <dsp:txXfrm>
        <a:off x="3878309" y="1807234"/>
        <a:ext cx="1069402" cy="534573"/>
      </dsp:txXfrm>
    </dsp:sp>
    <dsp:sp modelId="{8A21AC37-3BC3-6340-A4C9-3A2EC9969B74}">
      <dsp:nvSpPr>
        <dsp:cNvPr id="0" name=""/>
        <dsp:cNvSpPr/>
      </dsp:nvSpPr>
      <dsp:spPr>
        <a:xfrm>
          <a:off x="4122259" y="2344206"/>
          <a:ext cx="1653436" cy="1654099"/>
        </a:xfrm>
        <a:prstGeom prst="blockArc">
          <a:avLst>
            <a:gd name="adj1" fmla="val 13500000"/>
            <a:gd name="adj2" fmla="val 10800000"/>
            <a:gd name="adj3" fmla="val 1274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141B107-E985-AF44-BDBD-BB8CB64BD561}">
      <dsp:nvSpPr>
        <dsp:cNvPr id="0" name=""/>
        <dsp:cNvSpPr/>
      </dsp:nvSpPr>
      <dsp:spPr>
        <a:xfrm>
          <a:off x="5910139" y="2798014"/>
          <a:ext cx="1154694" cy="770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14300" lvl="1" indent="-114300" algn="l" defTabSz="577850">
            <a:lnSpc>
              <a:spcPct val="90000"/>
            </a:lnSpc>
            <a:spcBef>
              <a:spcPct val="0"/>
            </a:spcBef>
            <a:spcAft>
              <a:spcPct val="15000"/>
            </a:spcAft>
            <a:buChar char="•"/>
          </a:pPr>
          <a:r>
            <a:rPr lang="en-TR" sz="1300" kern="1200"/>
            <a:t>Jesus</a:t>
          </a:r>
          <a:endParaRPr lang="en-US" sz="1300" kern="1200"/>
        </a:p>
      </dsp:txBody>
      <dsp:txXfrm>
        <a:off x="5910139" y="2798014"/>
        <a:ext cx="1154694" cy="770073"/>
      </dsp:txXfrm>
    </dsp:sp>
    <dsp:sp modelId="{DFD3CB1F-618C-CA45-BC88-21DF6AE51D39}">
      <dsp:nvSpPr>
        <dsp:cNvPr id="0" name=""/>
        <dsp:cNvSpPr/>
      </dsp:nvSpPr>
      <dsp:spPr>
        <a:xfrm>
          <a:off x="4413192" y="2921162"/>
          <a:ext cx="1069402" cy="534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TR" sz="3100" kern="1200" dirty="0"/>
            <a:t>Lamb</a:t>
          </a:r>
        </a:p>
      </dsp:txBody>
      <dsp:txXfrm>
        <a:off x="4413192" y="2921162"/>
        <a:ext cx="1069402" cy="534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2C4A9-E471-4307-B502-0E7FBA2CD3A0}">
      <dsp:nvSpPr>
        <dsp:cNvPr id="0" name=""/>
        <dsp:cNvSpPr/>
      </dsp:nvSpPr>
      <dsp:spPr>
        <a:xfrm>
          <a:off x="1747800" y="15931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233D30-EEA5-40D6-8637-9F8BC8163484}">
      <dsp:nvSpPr>
        <dsp:cNvPr id="0" name=""/>
        <dsp:cNvSpPr/>
      </dsp:nvSpPr>
      <dsp:spPr>
        <a:xfrm>
          <a:off x="559800" y="257349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Flat character: simple, one-dimensional, unsurprising, usually unchanging or static</a:t>
          </a:r>
        </a:p>
      </dsp:txBody>
      <dsp:txXfrm>
        <a:off x="559800" y="2573495"/>
        <a:ext cx="4320000" cy="720000"/>
      </dsp:txXfrm>
    </dsp:sp>
    <dsp:sp modelId="{DE0298EB-3957-45CE-BA81-BF85FCD98700}">
      <dsp:nvSpPr>
        <dsp:cNvPr id="0" name=""/>
        <dsp:cNvSpPr/>
      </dsp:nvSpPr>
      <dsp:spPr>
        <a:xfrm>
          <a:off x="6823800" y="15931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D95DF0-9785-4E9E-9C36-18305F1B5CE4}">
      <dsp:nvSpPr>
        <dsp:cNvPr id="0" name=""/>
        <dsp:cNvSpPr/>
      </dsp:nvSpPr>
      <dsp:spPr>
        <a:xfrm>
          <a:off x="5635800" y="257349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Round character: complex, full, described in detail, often contradictory, and usually dynamic, changing in some way during the story</a:t>
          </a:r>
        </a:p>
      </dsp:txBody>
      <dsp:txXfrm>
        <a:off x="5635800" y="2573495"/>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0037F-9101-0742-9914-7830AC57F49A}">
      <dsp:nvSpPr>
        <dsp:cNvPr id="0" name=""/>
        <dsp:cNvSpPr/>
      </dsp:nvSpPr>
      <dsp:spPr>
        <a:xfrm>
          <a:off x="1819656" y="67"/>
          <a:ext cx="2047113" cy="2715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Protagonist/Hero</a:t>
          </a:r>
        </a:p>
      </dsp:txBody>
      <dsp:txXfrm>
        <a:off x="1919588" y="99999"/>
        <a:ext cx="1847249" cy="2515856"/>
      </dsp:txXfrm>
    </dsp:sp>
    <dsp:sp modelId="{FC11D695-527C-F142-8DAE-89C5416627E7}">
      <dsp:nvSpPr>
        <dsp:cNvPr id="0" name=""/>
        <dsp:cNvSpPr/>
      </dsp:nvSpPr>
      <dsp:spPr>
        <a:xfrm>
          <a:off x="1819656" y="2851574"/>
          <a:ext cx="2047113" cy="2715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Antagonist</a:t>
          </a:r>
        </a:p>
      </dsp:txBody>
      <dsp:txXfrm>
        <a:off x="1919588" y="2951506"/>
        <a:ext cx="1847249" cy="2515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84B57-BDF7-4CBF-99E2-32EF1D75ED91}">
      <dsp:nvSpPr>
        <dsp:cNvPr id="0" name=""/>
        <dsp:cNvSpPr/>
      </dsp:nvSpPr>
      <dsp:spPr>
        <a:xfrm>
          <a:off x="0" y="904696"/>
          <a:ext cx="7060095" cy="16702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2666F-958D-4AD2-B220-757DB36711DC}">
      <dsp:nvSpPr>
        <dsp:cNvPr id="0" name=""/>
        <dsp:cNvSpPr/>
      </dsp:nvSpPr>
      <dsp:spPr>
        <a:xfrm>
          <a:off x="505238" y="1280493"/>
          <a:ext cx="918614" cy="918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D0E8F9-4399-4132-9018-92F956B5915A}">
      <dsp:nvSpPr>
        <dsp:cNvPr id="0" name=""/>
        <dsp:cNvSpPr/>
      </dsp:nvSpPr>
      <dsp:spPr>
        <a:xfrm>
          <a:off x="1929091" y="904696"/>
          <a:ext cx="5131003" cy="167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64" tIns="176764" rIns="176764" bIns="176764" numCol="1" spcCol="1270" anchor="ctr" anchorCtr="0">
          <a:noAutofit/>
        </a:bodyPr>
        <a:lstStyle/>
        <a:p>
          <a:pPr marL="0" lvl="0" indent="0" algn="l" defTabSz="1022350">
            <a:lnSpc>
              <a:spcPct val="90000"/>
            </a:lnSpc>
            <a:spcBef>
              <a:spcPct val="0"/>
            </a:spcBef>
            <a:spcAft>
              <a:spcPct val="35000"/>
            </a:spcAft>
            <a:buNone/>
          </a:pPr>
          <a:r>
            <a:rPr lang="en-US" sz="2300" kern="1200"/>
            <a:t>A type of literary work, such as short story, novel, essay, play or poem. </a:t>
          </a:r>
        </a:p>
      </dsp:txBody>
      <dsp:txXfrm>
        <a:off x="1929091" y="904696"/>
        <a:ext cx="5131003" cy="1670208"/>
      </dsp:txXfrm>
    </dsp:sp>
    <dsp:sp modelId="{6061F7CE-EB82-4807-8F5B-85E6226DA499}">
      <dsp:nvSpPr>
        <dsp:cNvPr id="0" name=""/>
        <dsp:cNvSpPr/>
      </dsp:nvSpPr>
      <dsp:spPr>
        <a:xfrm>
          <a:off x="0" y="2992457"/>
          <a:ext cx="7060095" cy="16702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D05B4C-F1B9-444D-8655-7C6AD7770F7B}">
      <dsp:nvSpPr>
        <dsp:cNvPr id="0" name=""/>
        <dsp:cNvSpPr/>
      </dsp:nvSpPr>
      <dsp:spPr>
        <a:xfrm>
          <a:off x="505238" y="3368254"/>
          <a:ext cx="918614" cy="918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0C0D7E-9586-4234-8A3E-F4CD438D6FC6}">
      <dsp:nvSpPr>
        <dsp:cNvPr id="0" name=""/>
        <dsp:cNvSpPr/>
      </dsp:nvSpPr>
      <dsp:spPr>
        <a:xfrm>
          <a:off x="1929091" y="2992457"/>
          <a:ext cx="5131003" cy="167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64" tIns="176764" rIns="176764" bIns="176764" numCol="1" spcCol="1270" anchor="ctr" anchorCtr="0">
          <a:noAutofit/>
        </a:bodyPr>
        <a:lstStyle/>
        <a:p>
          <a:pPr marL="0" lvl="0" indent="0" algn="l" defTabSz="1022350">
            <a:lnSpc>
              <a:spcPct val="90000"/>
            </a:lnSpc>
            <a:spcBef>
              <a:spcPct val="0"/>
            </a:spcBef>
            <a:spcAft>
              <a:spcPct val="35000"/>
            </a:spcAft>
            <a:buNone/>
          </a:pPr>
          <a:r>
            <a:rPr lang="en-US" sz="2300" kern="1200"/>
            <a:t>Genre may also be used as a term that classifies literature within a type, such as science-fiction stories or detective novels.</a:t>
          </a:r>
        </a:p>
      </dsp:txBody>
      <dsp:txXfrm>
        <a:off x="1929091" y="2992457"/>
        <a:ext cx="5131003" cy="16702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2B0DB-E0BB-334C-A1FA-0BCA667D9771}">
      <dsp:nvSpPr>
        <dsp:cNvPr id="0" name=""/>
        <dsp:cNvSpPr/>
      </dsp:nvSpPr>
      <dsp:spPr>
        <a:xfrm>
          <a:off x="3484327" y="2334696"/>
          <a:ext cx="91440" cy="863770"/>
        </a:xfrm>
        <a:custGeom>
          <a:avLst/>
          <a:gdLst/>
          <a:ahLst/>
          <a:cxnLst/>
          <a:rect l="0" t="0" r="0" b="0"/>
          <a:pathLst>
            <a:path>
              <a:moveTo>
                <a:pt x="45720" y="0"/>
              </a:moveTo>
              <a:lnTo>
                <a:pt x="45720" y="86377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7688" y="2762109"/>
        <a:ext cx="44718" cy="8943"/>
      </dsp:txXfrm>
    </dsp:sp>
    <dsp:sp modelId="{5D833C6E-E3FB-5143-9713-856F5531FD72}">
      <dsp:nvSpPr>
        <dsp:cNvPr id="0" name=""/>
        <dsp:cNvSpPr/>
      </dsp:nvSpPr>
      <dsp:spPr>
        <a:xfrm>
          <a:off x="1585763" y="3355"/>
          <a:ext cx="3888567" cy="23331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43" tIns="200008" rIns="190543" bIns="200008" numCol="1" spcCol="1270" anchor="ctr" anchorCtr="0">
          <a:noAutofit/>
        </a:bodyPr>
        <a:lstStyle/>
        <a:p>
          <a:pPr marL="0" lvl="0" indent="0" algn="ctr" defTabSz="755650">
            <a:lnSpc>
              <a:spcPct val="90000"/>
            </a:lnSpc>
            <a:spcBef>
              <a:spcPct val="0"/>
            </a:spcBef>
            <a:spcAft>
              <a:spcPct val="35000"/>
            </a:spcAft>
            <a:buNone/>
          </a:pPr>
          <a:r>
            <a:rPr lang="en-US" sz="1700" kern="1200" dirty="0"/>
            <a:t>Limited Omniscience: The ability of a third-person narrator to tell the reader directly about any events that have occurred, are occurring, or will occur in the plot of a story, and about the thoughts and feelings of one particular character or a few characters</a:t>
          </a:r>
        </a:p>
      </dsp:txBody>
      <dsp:txXfrm>
        <a:off x="1585763" y="3355"/>
        <a:ext cx="3888567" cy="2333140"/>
      </dsp:txXfrm>
    </dsp:sp>
    <dsp:sp modelId="{075B31A6-1407-AE42-8005-750A76E282FC}">
      <dsp:nvSpPr>
        <dsp:cNvPr id="0" name=""/>
        <dsp:cNvSpPr/>
      </dsp:nvSpPr>
      <dsp:spPr>
        <a:xfrm>
          <a:off x="1585763" y="3230866"/>
          <a:ext cx="3888567" cy="2333140"/>
        </a:xfrm>
        <a:prstGeom prst="rect">
          <a:avLst/>
        </a:prstGeom>
        <a:solidFill>
          <a:schemeClr val="accent2">
            <a:hueOff val="20110234"/>
            <a:satOff val="-62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43" tIns="200008" rIns="190543" bIns="200008" numCol="1" spcCol="1270" anchor="ctr" anchorCtr="0">
          <a:noAutofit/>
        </a:bodyPr>
        <a:lstStyle/>
        <a:p>
          <a:pPr marL="0" lvl="0" indent="0" algn="ctr" defTabSz="755650">
            <a:lnSpc>
              <a:spcPct val="90000"/>
            </a:lnSpc>
            <a:spcBef>
              <a:spcPct val="0"/>
            </a:spcBef>
            <a:spcAft>
              <a:spcPct val="35000"/>
            </a:spcAft>
            <a:buNone/>
          </a:pPr>
          <a:r>
            <a:rPr lang="en-US" sz="1700" kern="1200" dirty="0"/>
            <a:t>Omniscient: The ability of a narrator to tell the reader directly about the thoughts and feelings of any character; “all-knowingness”</a:t>
          </a:r>
        </a:p>
      </dsp:txBody>
      <dsp:txXfrm>
        <a:off x="1585763" y="3230866"/>
        <a:ext cx="3888567" cy="2333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98FCC-983A-8B46-AAD5-B91AEB4F514C}">
      <dsp:nvSpPr>
        <dsp:cNvPr id="0" name=""/>
        <dsp:cNvSpPr/>
      </dsp:nvSpPr>
      <dsp:spPr>
        <a:xfrm>
          <a:off x="2565923" y="220863"/>
          <a:ext cx="1124829" cy="1124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TR" sz="1900" kern="1200"/>
            <a:t>a character</a:t>
          </a:r>
        </a:p>
      </dsp:txBody>
      <dsp:txXfrm>
        <a:off x="2565923" y="220863"/>
        <a:ext cx="1124829" cy="1124829"/>
      </dsp:txXfrm>
    </dsp:sp>
    <dsp:sp modelId="{36FBCC41-3C60-E147-868B-E1E76E521511}">
      <dsp:nvSpPr>
        <dsp:cNvPr id="0" name=""/>
        <dsp:cNvSpPr/>
      </dsp:nvSpPr>
      <dsp:spPr>
        <a:xfrm>
          <a:off x="850536" y="-1006"/>
          <a:ext cx="2661900" cy="2661900"/>
        </a:xfrm>
        <a:prstGeom prst="circularArrow">
          <a:avLst>
            <a:gd name="adj1" fmla="val 8240"/>
            <a:gd name="adj2" fmla="val 575400"/>
            <a:gd name="adj3" fmla="val 2967138"/>
            <a:gd name="adj4" fmla="val 49523"/>
            <a:gd name="adj5" fmla="val 9613"/>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D779F8C-340F-774D-BE8B-545BEF8F4EEC}">
      <dsp:nvSpPr>
        <dsp:cNvPr id="0" name=""/>
        <dsp:cNvSpPr/>
      </dsp:nvSpPr>
      <dsp:spPr>
        <a:xfrm>
          <a:off x="1619072" y="1860858"/>
          <a:ext cx="1124829" cy="1124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o</a:t>
          </a:r>
          <a:r>
            <a:rPr lang="en-TR" sz="1900" kern="1200"/>
            <a:t>bserved first-hand</a:t>
          </a:r>
        </a:p>
      </dsp:txBody>
      <dsp:txXfrm>
        <a:off x="1619072" y="1860858"/>
        <a:ext cx="1124829" cy="1124829"/>
      </dsp:txXfrm>
    </dsp:sp>
    <dsp:sp modelId="{36B95CDE-61E6-CF4E-BD97-420596EC0436}">
      <dsp:nvSpPr>
        <dsp:cNvPr id="0" name=""/>
        <dsp:cNvSpPr/>
      </dsp:nvSpPr>
      <dsp:spPr>
        <a:xfrm>
          <a:off x="850536" y="-1006"/>
          <a:ext cx="2661900" cy="2661900"/>
        </a:xfrm>
        <a:prstGeom prst="circularArrow">
          <a:avLst>
            <a:gd name="adj1" fmla="val 8240"/>
            <a:gd name="adj2" fmla="val 575400"/>
            <a:gd name="adj3" fmla="val 10175077"/>
            <a:gd name="adj4" fmla="val 7257463"/>
            <a:gd name="adj5" fmla="val 9613"/>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95A3D4-8491-B249-AD89-597AB7F94039}">
      <dsp:nvSpPr>
        <dsp:cNvPr id="0" name=""/>
        <dsp:cNvSpPr/>
      </dsp:nvSpPr>
      <dsp:spPr>
        <a:xfrm>
          <a:off x="672220" y="220863"/>
          <a:ext cx="1124829" cy="1124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i</a:t>
          </a:r>
          <a:r>
            <a:rPr lang="en-TR" sz="1900" kern="1200"/>
            <a:t>dentifies as I</a:t>
          </a:r>
        </a:p>
      </dsp:txBody>
      <dsp:txXfrm>
        <a:off x="672220" y="220863"/>
        <a:ext cx="1124829" cy="1124829"/>
      </dsp:txXfrm>
    </dsp:sp>
    <dsp:sp modelId="{2EA0BF42-8C4E-6146-858F-4E1AFA2EFE76}">
      <dsp:nvSpPr>
        <dsp:cNvPr id="0" name=""/>
        <dsp:cNvSpPr/>
      </dsp:nvSpPr>
      <dsp:spPr>
        <a:xfrm>
          <a:off x="850536" y="-1006"/>
          <a:ext cx="2661900" cy="2661900"/>
        </a:xfrm>
        <a:prstGeom prst="circularArrow">
          <a:avLst>
            <a:gd name="adj1" fmla="val 8240"/>
            <a:gd name="adj2" fmla="val 575400"/>
            <a:gd name="adj3" fmla="val 16859787"/>
            <a:gd name="adj4" fmla="val 14964813"/>
            <a:gd name="adj5" fmla="val 9613"/>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C551C-0A46-4346-A083-31255A434887}">
      <dsp:nvSpPr>
        <dsp:cNvPr id="0" name=""/>
        <dsp:cNvSpPr/>
      </dsp:nvSpPr>
      <dsp:spPr>
        <a:xfrm>
          <a:off x="0" y="0"/>
          <a:ext cx="4364934" cy="51435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E59BC-F597-5347-90D3-5C97EAFC9E7D}">
      <dsp:nvSpPr>
        <dsp:cNvPr id="0" name=""/>
        <dsp:cNvSpPr/>
      </dsp:nvSpPr>
      <dsp:spPr>
        <a:xfrm>
          <a:off x="2182467" y="517112"/>
          <a:ext cx="2837207" cy="121756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a:t>
          </a:r>
          <a:r>
            <a:rPr lang="en-TR" sz="2200" kern="1200"/>
            <a:t>etached, almost anonymous voice</a:t>
          </a:r>
        </a:p>
      </dsp:txBody>
      <dsp:txXfrm>
        <a:off x="2241903" y="576548"/>
        <a:ext cx="2718335" cy="1098690"/>
      </dsp:txXfrm>
    </dsp:sp>
    <dsp:sp modelId="{1941916B-CD73-D345-A717-BA20126B1C2C}">
      <dsp:nvSpPr>
        <dsp:cNvPr id="0" name=""/>
        <dsp:cNvSpPr/>
      </dsp:nvSpPr>
      <dsp:spPr>
        <a:xfrm>
          <a:off x="2182467" y="1886870"/>
          <a:ext cx="2837207" cy="121756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a:t>
          </a:r>
          <a:r>
            <a:rPr lang="en-TR" sz="2200" kern="1200"/>
            <a:t>efers to the characters as he, she, and they</a:t>
          </a:r>
        </a:p>
      </dsp:txBody>
      <dsp:txXfrm>
        <a:off x="2241903" y="1946306"/>
        <a:ext cx="2718335" cy="1098690"/>
      </dsp:txXfrm>
    </dsp:sp>
    <dsp:sp modelId="{CCA90044-3E4C-5A45-8F74-2C23E7AC7BC3}">
      <dsp:nvSpPr>
        <dsp:cNvPr id="0" name=""/>
        <dsp:cNvSpPr/>
      </dsp:nvSpPr>
      <dsp:spPr>
        <a:xfrm>
          <a:off x="2182467" y="3256629"/>
          <a:ext cx="2837207" cy="121756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t>
          </a:r>
          <a:r>
            <a:rPr lang="en-TR" sz="2200" kern="1200"/>
            <a:t>ay or may not be omniscient</a:t>
          </a:r>
        </a:p>
      </dsp:txBody>
      <dsp:txXfrm>
        <a:off x="2241903" y="3316065"/>
        <a:ext cx="2718335" cy="10986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43411-BCB6-F040-BDA4-6AFC4CE332D9}">
      <dsp:nvSpPr>
        <dsp:cNvPr id="0" name=""/>
        <dsp:cNvSpPr/>
      </dsp:nvSpPr>
      <dsp:spPr>
        <a:xfrm>
          <a:off x="0" y="354875"/>
          <a:ext cx="4404575"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TR" sz="1600" kern="1200" dirty="0"/>
            <a:t>The narrator partakes in the story or observes it directly</a:t>
          </a:r>
        </a:p>
      </dsp:txBody>
      <dsp:txXfrm>
        <a:off x="59399" y="414274"/>
        <a:ext cx="4285777" cy="1098002"/>
      </dsp:txXfrm>
    </dsp:sp>
    <dsp:sp modelId="{60F1723A-6156-FF46-B946-E38947163733}">
      <dsp:nvSpPr>
        <dsp:cNvPr id="0" name=""/>
        <dsp:cNvSpPr/>
      </dsp:nvSpPr>
      <dsp:spPr>
        <a:xfrm>
          <a:off x="0" y="1758876"/>
          <a:ext cx="4404575"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a:t>
          </a:r>
          <a:r>
            <a:rPr lang="en-TR" sz="1800" kern="1200" dirty="0"/>
            <a:t>he narrator knows only what has been explicitly revealed, or what he has been able to deduce from that</a:t>
          </a:r>
        </a:p>
      </dsp:txBody>
      <dsp:txXfrm>
        <a:off x="59399" y="1818275"/>
        <a:ext cx="4285777"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0193A-45F7-524A-AB0D-3CC1A2E86193}">
      <dsp:nvSpPr>
        <dsp:cNvPr id="0" name=""/>
        <dsp:cNvSpPr/>
      </dsp:nvSpPr>
      <dsp:spPr>
        <a:xfrm>
          <a:off x="0" y="152703"/>
          <a:ext cx="4550534" cy="1368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a:t>
          </a:r>
          <a:r>
            <a:rPr lang="en-TR" sz="1600" kern="1200" dirty="0"/>
            <a:t>he narrator is not directly involved in the story, and views it from a certain distance</a:t>
          </a:r>
        </a:p>
      </dsp:txBody>
      <dsp:txXfrm>
        <a:off x="66824" y="219527"/>
        <a:ext cx="4416886" cy="1235252"/>
      </dsp:txXfrm>
    </dsp:sp>
    <dsp:sp modelId="{970FF430-6C51-D442-8E7D-1C8AB008F2AD}">
      <dsp:nvSpPr>
        <dsp:cNvPr id="0" name=""/>
        <dsp:cNvSpPr/>
      </dsp:nvSpPr>
      <dsp:spPr>
        <a:xfrm>
          <a:off x="0" y="1816831"/>
          <a:ext cx="4550534" cy="1368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a:t>
          </a:r>
          <a:r>
            <a:rPr lang="en-TR" sz="1600" kern="1200" dirty="0"/>
            <a:t>he narrator may be omniscient or his knowledge may be limited to what one or more characters know, or even to the plainly observable speeches and acts of the characters</a:t>
          </a:r>
        </a:p>
      </dsp:txBody>
      <dsp:txXfrm>
        <a:off x="66824" y="1883655"/>
        <a:ext cx="4416886" cy="123525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7B7A3-E295-6146-B124-27A6DD47772C}" type="datetimeFigureOut">
              <a:rPr lang="en-TR" smtClean="0"/>
              <a:t>16.10.2020</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A43A4-7C82-FE44-B9E5-C908CE59711D}" type="slidenum">
              <a:rPr lang="en-TR" smtClean="0"/>
              <a:t>‹#›</a:t>
            </a:fld>
            <a:endParaRPr lang="en-TR"/>
          </a:p>
        </p:txBody>
      </p:sp>
    </p:spTree>
    <p:extLst>
      <p:ext uri="{BB962C8B-B14F-4D97-AF65-F5344CB8AC3E}">
        <p14:creationId xmlns:p14="http://schemas.microsoft.com/office/powerpoint/2010/main" val="77021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726A43A4-7C82-FE44-B9E5-C908CE59711D}" type="slidenum">
              <a:rPr lang="en-TR" smtClean="0"/>
              <a:t>24</a:t>
            </a:fld>
            <a:endParaRPr lang="en-TR"/>
          </a:p>
        </p:txBody>
      </p:sp>
    </p:spTree>
    <p:extLst>
      <p:ext uri="{BB962C8B-B14F-4D97-AF65-F5344CB8AC3E}">
        <p14:creationId xmlns:p14="http://schemas.microsoft.com/office/powerpoint/2010/main" val="283707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www.macmillandictionaryblog.com</a:t>
            </a:r>
            <a:r>
              <a:rPr lang="en-US" dirty="0"/>
              <a:t>/famous-metaphors</a:t>
            </a:r>
            <a:endParaRPr lang="en-TR" dirty="0"/>
          </a:p>
        </p:txBody>
      </p:sp>
      <p:sp>
        <p:nvSpPr>
          <p:cNvPr id="4" name="Slide Number Placeholder 3"/>
          <p:cNvSpPr>
            <a:spLocks noGrp="1"/>
          </p:cNvSpPr>
          <p:nvPr>
            <p:ph type="sldNum" sz="quarter" idx="5"/>
          </p:nvPr>
        </p:nvSpPr>
        <p:spPr/>
        <p:txBody>
          <a:bodyPr/>
          <a:lstStyle/>
          <a:p>
            <a:fld id="{726A43A4-7C82-FE44-B9E5-C908CE59711D}" type="slidenum">
              <a:rPr lang="en-TR" smtClean="0"/>
              <a:t>26</a:t>
            </a:fld>
            <a:endParaRPr lang="en-TR"/>
          </a:p>
        </p:txBody>
      </p:sp>
    </p:spTree>
    <p:extLst>
      <p:ext uri="{BB962C8B-B14F-4D97-AF65-F5344CB8AC3E}">
        <p14:creationId xmlns:p14="http://schemas.microsoft.com/office/powerpoint/2010/main" val="157297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en-TR" dirty="0"/>
              <a:t>erris.edu</a:t>
            </a:r>
          </a:p>
        </p:txBody>
      </p:sp>
      <p:sp>
        <p:nvSpPr>
          <p:cNvPr id="4" name="Slide Number Placeholder 3"/>
          <p:cNvSpPr>
            <a:spLocks noGrp="1"/>
          </p:cNvSpPr>
          <p:nvPr>
            <p:ph type="sldNum" sz="quarter" idx="5"/>
          </p:nvPr>
        </p:nvSpPr>
        <p:spPr/>
        <p:txBody>
          <a:bodyPr/>
          <a:lstStyle/>
          <a:p>
            <a:fld id="{726A43A4-7C82-FE44-B9E5-C908CE59711D}" type="slidenum">
              <a:rPr lang="en-TR" smtClean="0"/>
              <a:t>40</a:t>
            </a:fld>
            <a:endParaRPr lang="en-TR"/>
          </a:p>
        </p:txBody>
      </p:sp>
    </p:spTree>
    <p:extLst>
      <p:ext uri="{BB962C8B-B14F-4D97-AF65-F5344CB8AC3E}">
        <p14:creationId xmlns:p14="http://schemas.microsoft.com/office/powerpoint/2010/main" val="291879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Quentin, on the day of his suicide</a:t>
            </a:r>
          </a:p>
          <a:p>
            <a:r>
              <a:rPr lang="en-TR" dirty="0"/>
              <a:t>I was not. I am. I was. I am not.</a:t>
            </a:r>
          </a:p>
        </p:txBody>
      </p:sp>
      <p:sp>
        <p:nvSpPr>
          <p:cNvPr id="4" name="Slide Number Placeholder 3"/>
          <p:cNvSpPr>
            <a:spLocks noGrp="1"/>
          </p:cNvSpPr>
          <p:nvPr>
            <p:ph type="sldNum" sz="quarter" idx="5"/>
          </p:nvPr>
        </p:nvSpPr>
        <p:spPr/>
        <p:txBody>
          <a:bodyPr/>
          <a:lstStyle/>
          <a:p>
            <a:fld id="{726A43A4-7C82-FE44-B9E5-C908CE59711D}" type="slidenum">
              <a:rPr lang="en-TR" smtClean="0"/>
              <a:t>42</a:t>
            </a:fld>
            <a:endParaRPr lang="en-TR"/>
          </a:p>
        </p:txBody>
      </p:sp>
    </p:spTree>
    <p:extLst>
      <p:ext uri="{BB962C8B-B14F-4D97-AF65-F5344CB8AC3E}">
        <p14:creationId xmlns:p14="http://schemas.microsoft.com/office/powerpoint/2010/main" val="400127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10/16/20</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2044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10/16/20</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9815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10/16/20</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4473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10/16/20</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6903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10/16/20</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21419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10/16/20</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34917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10/16/20</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597154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10/16/20</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007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10/16/20</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6932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10/16/20</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9259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10/16/20</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1258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10/16/20</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33123347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A9170-3612-BC4C-8A5E-51EE8D469334}"/>
              </a:ext>
            </a:extLst>
          </p:cNvPr>
          <p:cNvSpPr>
            <a:spLocks noGrp="1"/>
          </p:cNvSpPr>
          <p:nvPr>
            <p:ph type="ctrTitle"/>
          </p:nvPr>
        </p:nvSpPr>
        <p:spPr>
          <a:xfrm>
            <a:off x="838200" y="1122363"/>
            <a:ext cx="6858000" cy="2387600"/>
          </a:xfrm>
        </p:spPr>
        <p:txBody>
          <a:bodyPr>
            <a:normAutofit/>
          </a:bodyPr>
          <a:lstStyle/>
          <a:p>
            <a:pPr algn="l"/>
            <a:r>
              <a:rPr lang="en-TR" dirty="0">
                <a:gradFill flip="none" rotWithShape="1">
                  <a:gsLst>
                    <a:gs pos="0">
                      <a:schemeClr val="accent5">
                        <a:alpha val="70000"/>
                      </a:schemeClr>
                    </a:gs>
                    <a:gs pos="100000">
                      <a:schemeClr val="accent1">
                        <a:alpha val="70000"/>
                      </a:schemeClr>
                    </a:gs>
                  </a:gsLst>
                  <a:lin ang="0" scaled="1"/>
                  <a:tileRect/>
                </a:gradFill>
              </a:rPr>
              <a:t>Glossary of Literary Terms</a:t>
            </a:r>
          </a:p>
        </p:txBody>
      </p:sp>
      <p:sp>
        <p:nvSpPr>
          <p:cNvPr id="3" name="Subtitle 2">
            <a:extLst>
              <a:ext uri="{FF2B5EF4-FFF2-40B4-BE49-F238E27FC236}">
                <a16:creationId xmlns:a16="http://schemas.microsoft.com/office/drawing/2014/main" id="{C0A43E19-3989-E648-BEC7-57730FA08B45}"/>
              </a:ext>
            </a:extLst>
          </p:cNvPr>
          <p:cNvSpPr>
            <a:spLocks noGrp="1"/>
          </p:cNvSpPr>
          <p:nvPr>
            <p:ph type="subTitle" idx="1"/>
          </p:nvPr>
        </p:nvSpPr>
        <p:spPr>
          <a:xfrm>
            <a:off x="838200" y="3602038"/>
            <a:ext cx="6858000" cy="1655762"/>
          </a:xfrm>
        </p:spPr>
        <p:txBody>
          <a:bodyPr>
            <a:normAutofit/>
          </a:bodyPr>
          <a:lstStyle/>
          <a:p>
            <a:pPr algn="l"/>
            <a:r>
              <a:rPr lang="en-US" sz="1200" b="1" dirty="0">
                <a:solidFill>
                  <a:schemeClr val="tx2">
                    <a:alpha val="60000"/>
                  </a:schemeClr>
                </a:solidFill>
              </a:rPr>
              <a:t>AKE 107/ING 109/DING 109 TEXTUAL ANALYSIS: PROSE AND SHORT STORY</a:t>
            </a:r>
            <a:endParaRPr lang="en-TR" sz="1200" dirty="0">
              <a:solidFill>
                <a:schemeClr val="tx2">
                  <a:alpha val="60000"/>
                </a:schemeClr>
              </a:solidFill>
            </a:endParaRPr>
          </a:p>
          <a:p>
            <a:pPr algn="l"/>
            <a:r>
              <a:rPr lang="en-TR" sz="1200" dirty="0">
                <a:solidFill>
                  <a:schemeClr val="tx2">
                    <a:alpha val="60000"/>
                  </a:schemeClr>
                </a:solidFill>
              </a:rPr>
              <a:t>Dr. Gamze Katı Gümüş</a:t>
            </a:r>
          </a:p>
        </p:txBody>
      </p:sp>
      <p:pic>
        <p:nvPicPr>
          <p:cNvPr id="6" name="Picture 3" descr="Background pattern&#10;&#10;Description automatically generated">
            <a:extLst>
              <a:ext uri="{FF2B5EF4-FFF2-40B4-BE49-F238E27FC236}">
                <a16:creationId xmlns:a16="http://schemas.microsoft.com/office/drawing/2014/main" id="{60A67EA7-9372-454D-AF7F-1A0EEB78FA20}"/>
              </a:ext>
            </a:extLst>
          </p:cNvPr>
          <p:cNvPicPr>
            <a:picLocks noChangeAspect="1"/>
          </p:cNvPicPr>
          <p:nvPr/>
        </p:nvPicPr>
        <p:blipFill rotWithShape="1">
          <a:blip r:embed="rId2">
            <a:alphaModFix/>
          </a:blip>
          <a:srcRect l="27618" r="36272" b="-1"/>
          <a:stretch/>
        </p:blipFill>
        <p:spPr>
          <a:xfrm>
            <a:off x="8069579" y="10"/>
            <a:ext cx="4110228" cy="6857989"/>
          </a:xfrm>
          <a:prstGeom prst="rect">
            <a:avLst/>
          </a:prstGeom>
        </p:spPr>
      </p:pic>
    </p:spTree>
    <p:extLst>
      <p:ext uri="{BB962C8B-B14F-4D97-AF65-F5344CB8AC3E}">
        <p14:creationId xmlns:p14="http://schemas.microsoft.com/office/powerpoint/2010/main" val="49705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C97EDAC-272B-41CC-86DA-8AC840ADE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01F220-36F8-EB49-B56D-4339246DB5A6}"/>
              </a:ext>
            </a:extLst>
          </p:cNvPr>
          <p:cNvSpPr>
            <a:spLocks noGrp="1"/>
          </p:cNvSpPr>
          <p:nvPr>
            <p:ph type="title"/>
          </p:nvPr>
        </p:nvSpPr>
        <p:spPr>
          <a:xfrm>
            <a:off x="838200" y="857251"/>
            <a:ext cx="10515600" cy="2076450"/>
          </a:xfrm>
        </p:spPr>
        <p:txBody>
          <a:bodyPr anchor="ctr">
            <a:normAutofit/>
          </a:bodyPr>
          <a:lstStyle/>
          <a:p>
            <a:pPr algn="ctr"/>
            <a:r>
              <a:rPr lang="en-TR" sz="4400" dirty="0">
                <a:gradFill flip="none" rotWithShape="1">
                  <a:gsLst>
                    <a:gs pos="0">
                      <a:schemeClr val="accent5">
                        <a:alpha val="70000"/>
                      </a:schemeClr>
                    </a:gs>
                    <a:gs pos="100000">
                      <a:schemeClr val="accent1">
                        <a:alpha val="70000"/>
                      </a:schemeClr>
                    </a:gs>
                  </a:gsLst>
                  <a:lin ang="0" scaled="1"/>
                  <a:tileRect/>
                </a:gradFill>
              </a:rPr>
              <a:t>Conflict</a:t>
            </a:r>
          </a:p>
        </p:txBody>
      </p:sp>
      <p:sp>
        <p:nvSpPr>
          <p:cNvPr id="3" name="Content Placeholder 2">
            <a:extLst>
              <a:ext uri="{FF2B5EF4-FFF2-40B4-BE49-F238E27FC236}">
                <a16:creationId xmlns:a16="http://schemas.microsoft.com/office/drawing/2014/main" id="{67C1CFDF-4990-C447-ABE7-C192E1A01C1D}"/>
              </a:ext>
            </a:extLst>
          </p:cNvPr>
          <p:cNvSpPr>
            <a:spLocks noGrp="1"/>
          </p:cNvSpPr>
          <p:nvPr>
            <p:ph idx="1"/>
          </p:nvPr>
        </p:nvSpPr>
        <p:spPr>
          <a:xfrm>
            <a:off x="1866900" y="3190875"/>
            <a:ext cx="8458200" cy="2986087"/>
          </a:xfrm>
        </p:spPr>
        <p:txBody>
          <a:bodyPr>
            <a:normAutofit/>
          </a:bodyPr>
          <a:lstStyle/>
          <a:p>
            <a:pPr marL="228600" indent="0" algn="ctr">
              <a:buNone/>
            </a:pPr>
            <a:r>
              <a:rPr lang="en-TR" sz="1800" dirty="0">
                <a:solidFill>
                  <a:schemeClr val="tx2">
                    <a:alpha val="60000"/>
                  </a:schemeClr>
                </a:solidFill>
              </a:rPr>
              <a:t>The opposition presented to the main character of a narrative by another character, by events or situations, by fate, or by some aspect of the protagonist’s own personality or nature. The conflict is introduced by means of a complication that sets in motion the rising action, usually toward a climax and eventual resolution.</a:t>
            </a:r>
          </a:p>
          <a:p>
            <a:pPr marL="228600" indent="0" algn="ctr">
              <a:buNone/>
            </a:pPr>
            <a:endParaRPr lang="en-TR" sz="1800" dirty="0">
              <a:solidFill>
                <a:schemeClr val="tx2">
                  <a:alpha val="60000"/>
                </a:schemeClr>
              </a:solidFill>
            </a:endParaRPr>
          </a:p>
          <a:p>
            <a:pPr lvl="1" algn="ctr"/>
            <a:r>
              <a:rPr lang="en-TR" sz="1800" dirty="0">
                <a:solidFill>
                  <a:schemeClr val="tx2">
                    <a:alpha val="60000"/>
                  </a:schemeClr>
                </a:solidFill>
              </a:rPr>
              <a:t>e.g. the mental illness of the narrator in “The Yellow Wallpaper”</a:t>
            </a:r>
          </a:p>
        </p:txBody>
      </p:sp>
    </p:spTree>
    <p:extLst>
      <p:ext uri="{BB962C8B-B14F-4D97-AF65-F5344CB8AC3E}">
        <p14:creationId xmlns:p14="http://schemas.microsoft.com/office/powerpoint/2010/main" val="206407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565EBF-575B-CC47-AB09-EFF421D22EF1}"/>
              </a:ext>
            </a:extLst>
          </p:cNvPr>
          <p:cNvSpPr>
            <a:spLocks noGrp="1"/>
          </p:cNvSpPr>
          <p:nvPr>
            <p:ph type="title"/>
          </p:nvPr>
        </p:nvSpPr>
        <p:spPr>
          <a:xfrm>
            <a:off x="838201" y="857251"/>
            <a:ext cx="5914937" cy="2076450"/>
          </a:xfrm>
        </p:spPr>
        <p:txBody>
          <a:bodyPr anchor="b">
            <a:normAutofit/>
          </a:bodyPr>
          <a:lstStyle/>
          <a:p>
            <a:r>
              <a:rPr lang="en-TR" sz="4400" dirty="0">
                <a:gradFill flip="none" rotWithShape="1">
                  <a:gsLst>
                    <a:gs pos="0">
                      <a:schemeClr val="accent5">
                        <a:alpha val="70000"/>
                      </a:schemeClr>
                    </a:gs>
                    <a:gs pos="100000">
                      <a:schemeClr val="accent1">
                        <a:alpha val="70000"/>
                      </a:schemeClr>
                    </a:gs>
                  </a:gsLst>
                  <a:lin ang="0" scaled="1"/>
                  <a:tileRect/>
                </a:gradFill>
              </a:rPr>
              <a:t>Connotation</a:t>
            </a:r>
          </a:p>
        </p:txBody>
      </p:sp>
      <p:sp>
        <p:nvSpPr>
          <p:cNvPr id="3" name="Content Placeholder 2">
            <a:extLst>
              <a:ext uri="{FF2B5EF4-FFF2-40B4-BE49-F238E27FC236}">
                <a16:creationId xmlns:a16="http://schemas.microsoft.com/office/drawing/2014/main" id="{94ED53A4-28C4-5F47-97DA-6BD07EFD70E1}"/>
              </a:ext>
            </a:extLst>
          </p:cNvPr>
          <p:cNvSpPr>
            <a:spLocks noGrp="1"/>
          </p:cNvSpPr>
          <p:nvPr>
            <p:ph idx="1"/>
          </p:nvPr>
        </p:nvSpPr>
        <p:spPr>
          <a:xfrm>
            <a:off x="838200" y="3190875"/>
            <a:ext cx="5914938" cy="2986087"/>
          </a:xfrm>
        </p:spPr>
        <p:txBody>
          <a:bodyPr>
            <a:normAutofit/>
          </a:bodyPr>
          <a:lstStyle/>
          <a:p>
            <a:pPr marL="228600" indent="0">
              <a:buNone/>
            </a:pPr>
            <a:r>
              <a:rPr lang="en-TR" sz="2000" dirty="0">
                <a:solidFill>
                  <a:schemeClr val="tx2">
                    <a:alpha val="60000"/>
                  </a:schemeClr>
                </a:solidFill>
              </a:rPr>
              <a:t>The meaning of a word or words that is implied or suggested by the spesific associations the word calls to mind and by the tone in which it is used, as opposed to its literal meaning and denotation.</a:t>
            </a:r>
          </a:p>
          <a:p>
            <a:pPr lvl="2"/>
            <a:r>
              <a:rPr lang="en-US" dirty="0">
                <a:solidFill>
                  <a:schemeClr val="tx2">
                    <a:alpha val="60000"/>
                  </a:schemeClr>
                </a:solidFill>
              </a:rPr>
              <a:t>e</a:t>
            </a:r>
            <a:r>
              <a:rPr lang="en-TR" dirty="0">
                <a:solidFill>
                  <a:schemeClr val="tx2">
                    <a:alpha val="60000"/>
                  </a:schemeClr>
                </a:solidFill>
              </a:rPr>
              <a:t>.g. Wall Street</a:t>
            </a:r>
          </a:p>
        </p:txBody>
      </p:sp>
      <p:pic>
        <p:nvPicPr>
          <p:cNvPr id="5" name="Picture 4">
            <a:extLst>
              <a:ext uri="{FF2B5EF4-FFF2-40B4-BE49-F238E27FC236}">
                <a16:creationId xmlns:a16="http://schemas.microsoft.com/office/drawing/2014/main" id="{12021265-62BF-4D31-A32C-B42DC54E5DD9}"/>
              </a:ext>
            </a:extLst>
          </p:cNvPr>
          <p:cNvPicPr>
            <a:picLocks noChangeAspect="1"/>
          </p:cNvPicPr>
          <p:nvPr/>
        </p:nvPicPr>
        <p:blipFill rotWithShape="1">
          <a:blip r:embed="rId2"/>
          <a:srcRect l="29378" r="16461"/>
          <a:stretch/>
        </p:blipFill>
        <p:spPr>
          <a:xfrm>
            <a:off x="7236476" y="1"/>
            <a:ext cx="4952475" cy="6858000"/>
          </a:xfrm>
          <a:prstGeom prst="rect">
            <a:avLst/>
          </a:prstGeom>
        </p:spPr>
      </p:pic>
    </p:spTree>
    <p:extLst>
      <p:ext uri="{BB962C8B-B14F-4D97-AF65-F5344CB8AC3E}">
        <p14:creationId xmlns:p14="http://schemas.microsoft.com/office/powerpoint/2010/main" val="847932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DDAFE-54C5-134C-9B68-B9293FE701FC}"/>
              </a:ext>
            </a:extLst>
          </p:cNvPr>
          <p:cNvSpPr>
            <a:spLocks noGrp="1"/>
          </p:cNvSpPr>
          <p:nvPr>
            <p:ph type="title"/>
          </p:nvPr>
        </p:nvSpPr>
        <p:spPr>
          <a:xfrm>
            <a:off x="838200" y="857250"/>
            <a:ext cx="5257800" cy="5143499"/>
          </a:xfrm>
        </p:spPr>
        <p:txBody>
          <a:bodyPr anchor="ctr">
            <a:normAutofit/>
          </a:bodyPr>
          <a:lstStyle/>
          <a:p>
            <a:r>
              <a:rPr lang="en-TR" sz="4400" dirty="0">
                <a:solidFill>
                  <a:srgbClr val="FFFFFF"/>
                </a:solidFill>
              </a:rPr>
              <a:t>Deconstruction</a:t>
            </a:r>
          </a:p>
        </p:txBody>
      </p:sp>
      <p:sp>
        <p:nvSpPr>
          <p:cNvPr id="3" name="Content Placeholder 2">
            <a:extLst>
              <a:ext uri="{FF2B5EF4-FFF2-40B4-BE49-F238E27FC236}">
                <a16:creationId xmlns:a16="http://schemas.microsoft.com/office/drawing/2014/main" id="{6784869E-B429-6343-8305-3C6704844AA6}"/>
              </a:ext>
            </a:extLst>
          </p:cNvPr>
          <p:cNvSpPr>
            <a:spLocks noGrp="1"/>
          </p:cNvSpPr>
          <p:nvPr>
            <p:ph idx="1"/>
          </p:nvPr>
        </p:nvSpPr>
        <p:spPr>
          <a:xfrm>
            <a:off x="6334124" y="857251"/>
            <a:ext cx="5019675" cy="5143500"/>
          </a:xfrm>
        </p:spPr>
        <p:txBody>
          <a:bodyPr anchor="ctr">
            <a:normAutofit/>
          </a:bodyPr>
          <a:lstStyle/>
          <a:p>
            <a:pPr marL="228600" indent="0">
              <a:buNone/>
            </a:pPr>
            <a:r>
              <a:rPr lang="en-TR" sz="1800" dirty="0">
                <a:solidFill>
                  <a:srgbClr val="FFFFFF"/>
                </a:solidFill>
              </a:rPr>
              <a:t>A critical approach investigating the unstable properties of language, especially the destabilization of single definitions of meaning and the defamiliarization of literary conventions.</a:t>
            </a:r>
          </a:p>
        </p:txBody>
      </p:sp>
    </p:spTree>
    <p:extLst>
      <p:ext uri="{BB962C8B-B14F-4D97-AF65-F5344CB8AC3E}">
        <p14:creationId xmlns:p14="http://schemas.microsoft.com/office/powerpoint/2010/main" val="268542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4">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CC34FB-5ECF-1F40-A16B-0AEC531EB307}"/>
              </a:ext>
            </a:extLst>
          </p:cNvPr>
          <p:cNvSpPr>
            <a:spLocks noGrp="1"/>
          </p:cNvSpPr>
          <p:nvPr>
            <p:ph type="title"/>
          </p:nvPr>
        </p:nvSpPr>
        <p:spPr>
          <a:xfrm>
            <a:off x="838200" y="857251"/>
            <a:ext cx="10515600" cy="2076450"/>
          </a:xfrm>
        </p:spPr>
        <p:txBody>
          <a:bodyPr anchor="b">
            <a:normAutofit/>
          </a:bodyPr>
          <a:lstStyle/>
          <a:p>
            <a:r>
              <a:rPr lang="en-TR" sz="4400" dirty="0">
                <a:gradFill flip="none" rotWithShape="1">
                  <a:gsLst>
                    <a:gs pos="0">
                      <a:schemeClr val="accent5">
                        <a:alpha val="70000"/>
                      </a:schemeClr>
                    </a:gs>
                    <a:gs pos="100000">
                      <a:schemeClr val="accent1">
                        <a:alpha val="70000"/>
                      </a:schemeClr>
                    </a:gs>
                  </a:gsLst>
                  <a:lin ang="0" scaled="1"/>
                  <a:tileRect/>
                </a:gradFill>
              </a:rPr>
              <a:t>Dialogue</a:t>
            </a:r>
            <a:endParaRPr lang="en-TR" sz="4400">
              <a:gradFill flip="none" rotWithShape="1">
                <a:gsLst>
                  <a:gs pos="0">
                    <a:schemeClr val="accent5">
                      <a:alpha val="70000"/>
                    </a:schemeClr>
                  </a:gs>
                  <a:gs pos="100000">
                    <a:schemeClr val="accent1">
                      <a:alpha val="70000"/>
                    </a:schemeClr>
                  </a:gs>
                </a:gsLst>
                <a:lin ang="0" scaled="1"/>
                <a:tileRect/>
              </a:gradFill>
            </a:endParaRPr>
          </a:p>
        </p:txBody>
      </p:sp>
      <p:sp>
        <p:nvSpPr>
          <p:cNvPr id="3" name="Content Placeholder 2">
            <a:extLst>
              <a:ext uri="{FF2B5EF4-FFF2-40B4-BE49-F238E27FC236}">
                <a16:creationId xmlns:a16="http://schemas.microsoft.com/office/drawing/2014/main" id="{89014EAD-5958-7446-94FB-20AC31DD6FFC}"/>
              </a:ext>
            </a:extLst>
          </p:cNvPr>
          <p:cNvSpPr>
            <a:spLocks noGrp="1"/>
          </p:cNvSpPr>
          <p:nvPr>
            <p:ph idx="1"/>
          </p:nvPr>
        </p:nvSpPr>
        <p:spPr>
          <a:xfrm>
            <a:off x="838199" y="3190875"/>
            <a:ext cx="8467725" cy="2986087"/>
          </a:xfrm>
        </p:spPr>
        <p:txBody>
          <a:bodyPr>
            <a:normAutofit/>
          </a:bodyPr>
          <a:lstStyle/>
          <a:p>
            <a:pPr marL="228600" indent="0">
              <a:buNone/>
            </a:pPr>
            <a:r>
              <a:rPr lang="en-TR" sz="1800" dirty="0">
                <a:solidFill>
                  <a:schemeClr val="tx2">
                    <a:alpha val="60000"/>
                  </a:schemeClr>
                </a:solidFill>
              </a:rPr>
              <a:t>The written presentation of words spoken by characters in a narrative; used to introduce the conflict, give some impressions of the lives and personalities of the characters who are speaking, and advance the action to its climax and resolution.</a:t>
            </a:r>
            <a:endParaRPr lang="en-TR" sz="1800">
              <a:solidFill>
                <a:schemeClr val="tx2">
                  <a:alpha val="60000"/>
                </a:schemeClr>
              </a:solidFill>
            </a:endParaRPr>
          </a:p>
        </p:txBody>
      </p:sp>
    </p:spTree>
    <p:extLst>
      <p:ext uri="{BB962C8B-B14F-4D97-AF65-F5344CB8AC3E}">
        <p14:creationId xmlns:p14="http://schemas.microsoft.com/office/powerpoint/2010/main" val="88485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3829D-5E63-4D48-8CFC-B709920EF593}"/>
              </a:ext>
            </a:extLst>
          </p:cNvPr>
          <p:cNvSpPr>
            <a:spLocks noGrp="1"/>
          </p:cNvSpPr>
          <p:nvPr>
            <p:ph type="title"/>
          </p:nvPr>
        </p:nvSpPr>
        <p:spPr>
          <a:xfrm>
            <a:off x="838201" y="4230094"/>
            <a:ext cx="10515600" cy="1908313"/>
          </a:xfrm>
        </p:spPr>
        <p:txBody>
          <a:bodyPr anchor="ctr">
            <a:normAutofit/>
          </a:bodyPr>
          <a:lstStyle/>
          <a:p>
            <a:r>
              <a:rPr lang="en-TR" sz="4400" dirty="0">
                <a:gradFill flip="none" rotWithShape="1">
                  <a:gsLst>
                    <a:gs pos="0">
                      <a:schemeClr val="accent5">
                        <a:alpha val="70000"/>
                      </a:schemeClr>
                    </a:gs>
                    <a:gs pos="100000">
                      <a:schemeClr val="accent1">
                        <a:alpha val="70000"/>
                      </a:schemeClr>
                    </a:gs>
                  </a:gsLst>
                  <a:lin ang="0" scaled="1"/>
                  <a:tileRect/>
                </a:gradFill>
              </a:rPr>
              <a:t>Didactic</a:t>
            </a:r>
          </a:p>
        </p:txBody>
      </p:sp>
      <p:sp>
        <p:nvSpPr>
          <p:cNvPr id="3" name="Content Placeholder 2">
            <a:extLst>
              <a:ext uri="{FF2B5EF4-FFF2-40B4-BE49-F238E27FC236}">
                <a16:creationId xmlns:a16="http://schemas.microsoft.com/office/drawing/2014/main" id="{B1E83DF7-88B7-DA4A-B4E7-2534752892CC}"/>
              </a:ext>
            </a:extLst>
          </p:cNvPr>
          <p:cNvSpPr>
            <a:spLocks noGrp="1"/>
          </p:cNvSpPr>
          <p:nvPr>
            <p:ph idx="1"/>
          </p:nvPr>
        </p:nvSpPr>
        <p:spPr>
          <a:xfrm>
            <a:off x="838199" y="857250"/>
            <a:ext cx="8655657" cy="3229719"/>
          </a:xfrm>
        </p:spPr>
        <p:txBody>
          <a:bodyPr anchor="ctr">
            <a:normAutofit/>
          </a:bodyPr>
          <a:lstStyle/>
          <a:p>
            <a:pPr marL="228600" indent="0">
              <a:buNone/>
            </a:pPr>
            <a:r>
              <a:rPr lang="en-TR" sz="1800" dirty="0">
                <a:solidFill>
                  <a:schemeClr val="tx2">
                    <a:alpha val="60000"/>
                  </a:schemeClr>
                </a:solidFill>
              </a:rPr>
              <a:t>A term used to describe a narrative or other work of art that is presented in order to teach a specific lesson, convey a moral, or inspire and provide a model for proper behavior.</a:t>
            </a:r>
          </a:p>
          <a:p>
            <a:pPr marL="228600" indent="0">
              <a:buNone/>
            </a:pPr>
            <a:r>
              <a:rPr lang="en-TR" sz="1800" dirty="0">
                <a:solidFill>
                  <a:schemeClr val="tx2">
                    <a:alpha val="60000"/>
                  </a:schemeClr>
                </a:solidFill>
              </a:rPr>
              <a:t>	e.g. Religious tracts, morality plays, early literary work</a:t>
            </a:r>
          </a:p>
        </p:txBody>
      </p:sp>
    </p:spTree>
    <p:extLst>
      <p:ext uri="{BB962C8B-B14F-4D97-AF65-F5344CB8AC3E}">
        <p14:creationId xmlns:p14="http://schemas.microsoft.com/office/powerpoint/2010/main" val="262145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E8C142-D436-314B-AF13-A1324B4B9686}"/>
              </a:ext>
            </a:extLst>
          </p:cNvPr>
          <p:cNvSpPr>
            <a:spLocks noGrp="1"/>
          </p:cNvSpPr>
          <p:nvPr>
            <p:ph type="title"/>
          </p:nvPr>
        </p:nvSpPr>
        <p:spPr>
          <a:xfrm>
            <a:off x="838200" y="857251"/>
            <a:ext cx="10515600" cy="2076450"/>
          </a:xfrm>
        </p:spPr>
        <p:txBody>
          <a:bodyPr anchor="b">
            <a:normAutofit/>
          </a:bodyPr>
          <a:lstStyle/>
          <a:p>
            <a:r>
              <a:rPr lang="en-TR" sz="4400">
                <a:solidFill>
                  <a:srgbClr val="FFFFFF"/>
                </a:solidFill>
              </a:rPr>
              <a:t>Epiphany</a:t>
            </a:r>
          </a:p>
        </p:txBody>
      </p:sp>
      <p:sp>
        <p:nvSpPr>
          <p:cNvPr id="3" name="Content Placeholder 2">
            <a:extLst>
              <a:ext uri="{FF2B5EF4-FFF2-40B4-BE49-F238E27FC236}">
                <a16:creationId xmlns:a16="http://schemas.microsoft.com/office/drawing/2014/main" id="{DED8EAFB-E12B-DE40-993A-59927F006E7B}"/>
              </a:ext>
            </a:extLst>
          </p:cNvPr>
          <p:cNvSpPr>
            <a:spLocks noGrp="1"/>
          </p:cNvSpPr>
          <p:nvPr>
            <p:ph idx="1"/>
          </p:nvPr>
        </p:nvSpPr>
        <p:spPr>
          <a:xfrm>
            <a:off x="838199" y="3190875"/>
            <a:ext cx="8467725" cy="2986087"/>
          </a:xfrm>
        </p:spPr>
        <p:txBody>
          <a:bodyPr>
            <a:normAutofit/>
          </a:bodyPr>
          <a:lstStyle/>
          <a:p>
            <a:pPr marL="228600" indent="0">
              <a:buNone/>
            </a:pPr>
            <a:r>
              <a:rPr lang="en-TR" sz="1800">
                <a:solidFill>
                  <a:srgbClr val="FFFFFF"/>
                </a:solidFill>
              </a:rPr>
              <a:t>A “showing forth” or sudden revelation of the true nature of a character or situation through a specific event—a word, a gesture, or other action—that causes the reader to see the significance of that character or situation in a new light.</a:t>
            </a:r>
          </a:p>
        </p:txBody>
      </p:sp>
    </p:spTree>
    <p:extLst>
      <p:ext uri="{BB962C8B-B14F-4D97-AF65-F5344CB8AC3E}">
        <p14:creationId xmlns:p14="http://schemas.microsoft.com/office/powerpoint/2010/main" val="184031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C5C85-96E8-EF42-8B5E-1252AC145C84}"/>
              </a:ext>
            </a:extLst>
          </p:cNvPr>
          <p:cNvSpPr>
            <a:spLocks noGrp="1"/>
          </p:cNvSpPr>
          <p:nvPr>
            <p:ph type="title"/>
          </p:nvPr>
        </p:nvSpPr>
        <p:spPr>
          <a:xfrm>
            <a:off x="838200" y="857250"/>
            <a:ext cx="5257800" cy="5143499"/>
          </a:xfrm>
        </p:spPr>
        <p:txBody>
          <a:bodyPr anchor="ctr">
            <a:normAutofit/>
          </a:bodyPr>
          <a:lstStyle/>
          <a:p>
            <a:r>
              <a:rPr lang="en-TR" sz="4400" dirty="0">
                <a:gradFill flip="none" rotWithShape="1">
                  <a:gsLst>
                    <a:gs pos="0">
                      <a:schemeClr val="accent5">
                        <a:alpha val="70000"/>
                      </a:schemeClr>
                    </a:gs>
                    <a:gs pos="100000">
                      <a:schemeClr val="accent1">
                        <a:alpha val="70000"/>
                      </a:schemeClr>
                    </a:gs>
                  </a:gsLst>
                  <a:lin ang="0" scaled="1"/>
                  <a:tileRect/>
                </a:gradFill>
              </a:rPr>
              <a:t>Exposition</a:t>
            </a:r>
          </a:p>
        </p:txBody>
      </p:sp>
      <p:sp>
        <p:nvSpPr>
          <p:cNvPr id="3" name="Content Placeholder 2">
            <a:extLst>
              <a:ext uri="{FF2B5EF4-FFF2-40B4-BE49-F238E27FC236}">
                <a16:creationId xmlns:a16="http://schemas.microsoft.com/office/drawing/2014/main" id="{F0F470BA-B22A-1C4C-8F40-7CF564C92E76}"/>
              </a:ext>
            </a:extLst>
          </p:cNvPr>
          <p:cNvSpPr>
            <a:spLocks noGrp="1"/>
          </p:cNvSpPr>
          <p:nvPr>
            <p:ph idx="1"/>
          </p:nvPr>
        </p:nvSpPr>
        <p:spPr>
          <a:xfrm>
            <a:off x="6334124" y="857251"/>
            <a:ext cx="5019675" cy="5143500"/>
          </a:xfrm>
        </p:spPr>
        <p:txBody>
          <a:bodyPr anchor="ctr">
            <a:normAutofit/>
          </a:bodyPr>
          <a:lstStyle/>
          <a:p>
            <a:pPr marL="228600" indent="0">
              <a:buNone/>
            </a:pPr>
            <a:r>
              <a:rPr lang="en-US" sz="1800" dirty="0">
                <a:solidFill>
                  <a:schemeClr val="tx2">
                    <a:alpha val="60000"/>
                  </a:schemeClr>
                </a:solidFill>
              </a:rPr>
              <a:t>T</a:t>
            </a:r>
            <a:r>
              <a:rPr lang="en-TR" sz="1800" dirty="0">
                <a:solidFill>
                  <a:schemeClr val="tx2">
                    <a:alpha val="60000"/>
                  </a:schemeClr>
                </a:solidFill>
              </a:rPr>
              <a:t>he presentation of background information that a reader must be aware of, especially of situations that exist and events that have occurred before the action of a story begins.</a:t>
            </a:r>
          </a:p>
        </p:txBody>
      </p:sp>
    </p:spTree>
    <p:extLst>
      <p:ext uri="{BB962C8B-B14F-4D97-AF65-F5344CB8AC3E}">
        <p14:creationId xmlns:p14="http://schemas.microsoft.com/office/powerpoint/2010/main" val="312023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C2EC2-9D89-5246-B346-DFAFD2086741}"/>
              </a:ext>
            </a:extLst>
          </p:cNvPr>
          <p:cNvSpPr>
            <a:spLocks noGrp="1"/>
          </p:cNvSpPr>
          <p:nvPr>
            <p:ph type="title"/>
          </p:nvPr>
        </p:nvSpPr>
        <p:spPr>
          <a:xfrm>
            <a:off x="838200" y="857251"/>
            <a:ext cx="10515600" cy="2076450"/>
          </a:xfrm>
        </p:spPr>
        <p:txBody>
          <a:bodyPr anchor="b">
            <a:normAutofit/>
          </a:bodyPr>
          <a:lstStyle/>
          <a:p>
            <a:r>
              <a:rPr lang="en-TR" sz="4400" dirty="0">
                <a:gradFill flip="none" rotWithShape="1">
                  <a:gsLst>
                    <a:gs pos="0">
                      <a:schemeClr val="accent5">
                        <a:alpha val="70000"/>
                      </a:schemeClr>
                    </a:gs>
                    <a:gs pos="100000">
                      <a:schemeClr val="accent1">
                        <a:alpha val="70000"/>
                      </a:schemeClr>
                    </a:gs>
                  </a:gsLst>
                  <a:lin ang="0" scaled="1"/>
                  <a:tileRect/>
                </a:gradFill>
              </a:rPr>
              <a:t>Falling Action</a:t>
            </a:r>
          </a:p>
        </p:txBody>
      </p:sp>
      <p:sp>
        <p:nvSpPr>
          <p:cNvPr id="3" name="Content Placeholder 2">
            <a:extLst>
              <a:ext uri="{FF2B5EF4-FFF2-40B4-BE49-F238E27FC236}">
                <a16:creationId xmlns:a16="http://schemas.microsoft.com/office/drawing/2014/main" id="{B933DE8F-6DBE-6640-8174-A9F8189D85A1}"/>
              </a:ext>
            </a:extLst>
          </p:cNvPr>
          <p:cNvSpPr>
            <a:spLocks noGrp="1"/>
          </p:cNvSpPr>
          <p:nvPr>
            <p:ph idx="1"/>
          </p:nvPr>
        </p:nvSpPr>
        <p:spPr>
          <a:xfrm>
            <a:off x="838199" y="3190875"/>
            <a:ext cx="8467725" cy="2986087"/>
          </a:xfrm>
        </p:spPr>
        <p:txBody>
          <a:bodyPr>
            <a:normAutofit/>
          </a:bodyPr>
          <a:lstStyle/>
          <a:p>
            <a:pPr marL="228600" indent="0">
              <a:buNone/>
            </a:pPr>
            <a:r>
              <a:rPr lang="en-TR" sz="1800">
                <a:solidFill>
                  <a:schemeClr val="tx2">
                    <a:alpha val="60000"/>
                  </a:schemeClr>
                </a:solidFill>
              </a:rPr>
              <a:t>The events of a narrative that follow the climax and resolve the conflict that reached its highest point in that climax before bringing the story to its conclusion.</a:t>
            </a:r>
          </a:p>
        </p:txBody>
      </p:sp>
    </p:spTree>
    <p:extLst>
      <p:ext uri="{BB962C8B-B14F-4D97-AF65-F5344CB8AC3E}">
        <p14:creationId xmlns:p14="http://schemas.microsoft.com/office/powerpoint/2010/main" val="305827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2C4ED3-324A-8E42-B8D2-5CF5A09AB65C}"/>
              </a:ext>
            </a:extLst>
          </p:cNvPr>
          <p:cNvSpPr>
            <a:spLocks noGrp="1"/>
          </p:cNvSpPr>
          <p:nvPr>
            <p:ph type="title"/>
          </p:nvPr>
        </p:nvSpPr>
        <p:spPr>
          <a:xfrm>
            <a:off x="838200" y="857250"/>
            <a:ext cx="5257800" cy="5143499"/>
          </a:xfrm>
        </p:spPr>
        <p:txBody>
          <a:bodyPr anchor="ctr">
            <a:normAutofit/>
          </a:bodyPr>
          <a:lstStyle/>
          <a:p>
            <a:r>
              <a:rPr lang="en-TR" sz="4400">
                <a:solidFill>
                  <a:srgbClr val="FFFFFF"/>
                </a:solidFill>
              </a:rPr>
              <a:t>First-person narration</a:t>
            </a:r>
          </a:p>
        </p:txBody>
      </p:sp>
      <p:sp>
        <p:nvSpPr>
          <p:cNvPr id="18" name="Oval 17">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57274E3-42C0-EE48-B760-512126AEC3A4}"/>
              </a:ext>
            </a:extLst>
          </p:cNvPr>
          <p:cNvSpPr>
            <a:spLocks noGrp="1"/>
          </p:cNvSpPr>
          <p:nvPr>
            <p:ph idx="1"/>
          </p:nvPr>
        </p:nvSpPr>
        <p:spPr>
          <a:xfrm>
            <a:off x="6334124" y="857251"/>
            <a:ext cx="5019675" cy="5143500"/>
          </a:xfrm>
        </p:spPr>
        <p:txBody>
          <a:bodyPr anchor="ctr">
            <a:normAutofit/>
          </a:bodyPr>
          <a:lstStyle/>
          <a:p>
            <a:pPr marL="228600" indent="0">
              <a:buNone/>
            </a:pPr>
            <a:r>
              <a:rPr lang="en-TR" sz="1800" dirty="0">
                <a:solidFill>
                  <a:srgbClr val="FFFFFF"/>
                </a:solidFill>
              </a:rPr>
              <a:t>The telling of a story by a person who was involved in or directly observed the action narrated. Such a narrator refers to himself or herself as </a:t>
            </a:r>
            <a:r>
              <a:rPr lang="en-TR" sz="1800" i="1" u="sng" dirty="0">
                <a:solidFill>
                  <a:srgbClr val="FFFFFF"/>
                </a:solidFill>
              </a:rPr>
              <a:t>I</a:t>
            </a:r>
            <a:r>
              <a:rPr lang="en-TR" sz="1800" dirty="0">
                <a:solidFill>
                  <a:srgbClr val="FFFFFF"/>
                </a:solidFill>
              </a:rPr>
              <a:t> and becomes a character in the story, with his or her understanding shaping the reader’s perception of the events and characters.</a:t>
            </a:r>
          </a:p>
        </p:txBody>
      </p:sp>
    </p:spTree>
    <p:extLst>
      <p:ext uri="{BB962C8B-B14F-4D97-AF65-F5344CB8AC3E}">
        <p14:creationId xmlns:p14="http://schemas.microsoft.com/office/powerpoint/2010/main" val="74944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72DF0-39FB-2544-82E8-7111F9B7415F}"/>
              </a:ext>
            </a:extLst>
          </p:cNvPr>
          <p:cNvSpPr>
            <a:spLocks noGrp="1"/>
          </p:cNvSpPr>
          <p:nvPr>
            <p:ph type="title"/>
          </p:nvPr>
        </p:nvSpPr>
        <p:spPr>
          <a:xfrm>
            <a:off x="838200" y="857250"/>
            <a:ext cx="5257800" cy="5143499"/>
          </a:xfrm>
        </p:spPr>
        <p:txBody>
          <a:bodyPr anchor="ctr">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The House on Mango Street</a:t>
            </a:r>
            <a:br>
              <a:rPr lang="en-TR" sz="4400">
                <a:gradFill flip="none" rotWithShape="1">
                  <a:gsLst>
                    <a:gs pos="0">
                      <a:schemeClr val="accent5">
                        <a:alpha val="70000"/>
                      </a:schemeClr>
                    </a:gs>
                    <a:gs pos="100000">
                      <a:schemeClr val="accent1">
                        <a:alpha val="70000"/>
                      </a:schemeClr>
                    </a:gs>
                  </a:gsLst>
                  <a:lin ang="0" scaled="1"/>
                  <a:tileRect/>
                </a:gradFill>
              </a:rPr>
            </a:br>
            <a:r>
              <a:rPr lang="en-TR" sz="4400">
                <a:gradFill flip="none" rotWithShape="1">
                  <a:gsLst>
                    <a:gs pos="0">
                      <a:schemeClr val="accent5">
                        <a:alpha val="70000"/>
                      </a:schemeClr>
                    </a:gs>
                    <a:gs pos="100000">
                      <a:schemeClr val="accent1">
                        <a:alpha val="70000"/>
                      </a:schemeClr>
                    </a:gs>
                  </a:gsLst>
                  <a:lin ang="0" scaled="1"/>
                  <a:tileRect/>
                </a:gradFill>
              </a:rPr>
              <a:t>Sandra Cisneros</a:t>
            </a:r>
          </a:p>
        </p:txBody>
      </p:sp>
      <p:sp>
        <p:nvSpPr>
          <p:cNvPr id="3" name="Content Placeholder 2">
            <a:extLst>
              <a:ext uri="{FF2B5EF4-FFF2-40B4-BE49-F238E27FC236}">
                <a16:creationId xmlns:a16="http://schemas.microsoft.com/office/drawing/2014/main" id="{0A8E83BC-AB00-6341-B517-BD92F5C60D62}"/>
              </a:ext>
            </a:extLst>
          </p:cNvPr>
          <p:cNvSpPr>
            <a:spLocks noGrp="1"/>
          </p:cNvSpPr>
          <p:nvPr>
            <p:ph idx="1"/>
          </p:nvPr>
        </p:nvSpPr>
        <p:spPr>
          <a:xfrm>
            <a:off x="6334124" y="857251"/>
            <a:ext cx="5019675" cy="5143500"/>
          </a:xfrm>
        </p:spPr>
        <p:txBody>
          <a:bodyPr anchor="ctr">
            <a:normAutofit/>
          </a:bodyPr>
          <a:lstStyle/>
          <a:p>
            <a:pPr marL="228600" indent="0">
              <a:buNone/>
            </a:pPr>
            <a:r>
              <a:rPr lang="en-TR" sz="1800">
                <a:solidFill>
                  <a:schemeClr val="tx2">
                    <a:alpha val="60000"/>
                  </a:schemeClr>
                </a:solidFill>
              </a:rPr>
              <a:t>I like to tell stories. I tell them inside my head. I tell them after the mailman says, Here’s your mail. Here’s your mail he said.</a:t>
            </a:r>
          </a:p>
          <a:p>
            <a:endParaRPr lang="en-TR" sz="1800">
              <a:solidFill>
                <a:schemeClr val="tx2">
                  <a:alpha val="60000"/>
                </a:schemeClr>
              </a:solidFill>
            </a:endParaRPr>
          </a:p>
          <a:p>
            <a:pPr marL="228600" indent="0">
              <a:buNone/>
            </a:pPr>
            <a:r>
              <a:rPr lang="en-TR" sz="1800">
                <a:solidFill>
                  <a:schemeClr val="tx2">
                    <a:alpha val="60000"/>
                  </a:schemeClr>
                </a:solidFill>
              </a:rPr>
              <a:t>I make a story for my life, for each step my brown shoe takes. I say, “And so she trudged up the wooden stairs, her sad brown shoes taking her to the house she never liked.”</a:t>
            </a:r>
          </a:p>
          <a:p>
            <a:pPr marL="228600" indent="0">
              <a:buNone/>
            </a:pPr>
            <a:endParaRPr lang="en-TR" sz="1800">
              <a:solidFill>
                <a:schemeClr val="tx2">
                  <a:alpha val="60000"/>
                </a:schemeClr>
              </a:solidFill>
            </a:endParaRPr>
          </a:p>
          <a:p>
            <a:pPr marL="228600" indent="0">
              <a:buNone/>
            </a:pPr>
            <a:r>
              <a:rPr lang="en-TR" sz="1800">
                <a:solidFill>
                  <a:schemeClr val="tx2">
                    <a:alpha val="60000"/>
                  </a:schemeClr>
                </a:solidFill>
              </a:rPr>
              <a:t>I like to tell stories. I am going to tell you a story about a girl who didn’t want to belong. </a:t>
            </a:r>
            <a:r>
              <a:rPr lang="en-US" sz="1800">
                <a:solidFill>
                  <a:schemeClr val="tx2">
                    <a:alpha val="60000"/>
                  </a:schemeClr>
                </a:solidFill>
              </a:rPr>
              <a:t>p</a:t>
            </a:r>
            <a:r>
              <a:rPr lang="en-TR" sz="1800">
                <a:solidFill>
                  <a:schemeClr val="tx2">
                    <a:alpha val="60000"/>
                  </a:schemeClr>
                </a:solidFill>
              </a:rPr>
              <a:t>.109</a:t>
            </a:r>
          </a:p>
        </p:txBody>
      </p:sp>
    </p:spTree>
    <p:extLst>
      <p:ext uri="{BB962C8B-B14F-4D97-AF65-F5344CB8AC3E}">
        <p14:creationId xmlns:p14="http://schemas.microsoft.com/office/powerpoint/2010/main" val="400209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ame 7">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69524929-325F-4CC4-89F2-74EDDDC6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6A01A3C5-DDEA-4FB8-B9F0-A1D2A061C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15">
            <a:extLst>
              <a:ext uri="{FF2B5EF4-FFF2-40B4-BE49-F238E27FC236}">
                <a16:creationId xmlns:a16="http://schemas.microsoft.com/office/drawing/2014/main" id="{151FC7BE-4DC6-4061-98EB-C48DCFFF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17">
            <a:extLst>
              <a:ext uri="{FF2B5EF4-FFF2-40B4-BE49-F238E27FC236}">
                <a16:creationId xmlns:a16="http://schemas.microsoft.com/office/drawing/2014/main" id="{3D4CA8B8-30A6-49D9-99C0-3ADAF9741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656" y="1297020"/>
            <a:ext cx="5589934" cy="5737916"/>
          </a:xfrm>
          <a:prstGeom prst="ellipse">
            <a:avLst/>
          </a:prstGeom>
          <a:gradFill>
            <a:gsLst>
              <a:gs pos="0">
                <a:schemeClr val="accent1">
                  <a:alpha val="3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19">
            <a:extLst>
              <a:ext uri="{FF2B5EF4-FFF2-40B4-BE49-F238E27FC236}">
                <a16:creationId xmlns:a16="http://schemas.microsoft.com/office/drawing/2014/main" id="{022809AF-EB43-4FA3-93FF-87D535C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ame 21">
            <a:extLst>
              <a:ext uri="{FF2B5EF4-FFF2-40B4-BE49-F238E27FC236}">
                <a16:creationId xmlns:a16="http://schemas.microsoft.com/office/drawing/2014/main" id="{61478748-3624-4238-BC0F-73EE151C5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B7B3B7D-78A3-1D4F-A0C8-1159A5B0E3C4}"/>
              </a:ext>
            </a:extLst>
          </p:cNvPr>
          <p:cNvSpPr>
            <a:spLocks noGrp="1"/>
          </p:cNvSpPr>
          <p:nvPr>
            <p:ph type="title"/>
          </p:nvPr>
        </p:nvSpPr>
        <p:spPr>
          <a:xfrm>
            <a:off x="914400" y="1122363"/>
            <a:ext cx="10287000" cy="2387600"/>
          </a:xfrm>
        </p:spPr>
        <p:txBody>
          <a:bodyPr vert="horz" lIns="91440" tIns="45720" rIns="91440" bIns="45720" rtlCol="0" anchor="b">
            <a:normAutofit/>
          </a:bodyPr>
          <a:lstStyle/>
          <a:p>
            <a:pPr algn="ctr"/>
            <a:r>
              <a:rPr lang="en-US" sz="5400">
                <a:solidFill>
                  <a:srgbClr val="FFFFFF"/>
                </a:solidFill>
              </a:rPr>
              <a:t>Action</a:t>
            </a:r>
          </a:p>
        </p:txBody>
      </p:sp>
      <p:sp>
        <p:nvSpPr>
          <p:cNvPr id="3" name="Content Placeholder 2">
            <a:extLst>
              <a:ext uri="{FF2B5EF4-FFF2-40B4-BE49-F238E27FC236}">
                <a16:creationId xmlns:a16="http://schemas.microsoft.com/office/drawing/2014/main" id="{FD31A12C-CC43-E249-AC39-C2CB8AD03644}"/>
              </a:ext>
            </a:extLst>
          </p:cNvPr>
          <p:cNvSpPr>
            <a:spLocks noGrp="1"/>
          </p:cNvSpPr>
          <p:nvPr>
            <p:ph idx="1"/>
          </p:nvPr>
        </p:nvSpPr>
        <p:spPr>
          <a:xfrm>
            <a:off x="914400" y="3602038"/>
            <a:ext cx="10287000" cy="1655762"/>
          </a:xfrm>
        </p:spPr>
        <p:txBody>
          <a:bodyPr vert="horz" lIns="91440" tIns="45720" rIns="91440" bIns="45720" rtlCol="0">
            <a:normAutofit/>
          </a:bodyPr>
          <a:lstStyle/>
          <a:p>
            <a:pPr marL="0" indent="0" algn="ctr">
              <a:buNone/>
            </a:pPr>
            <a:r>
              <a:rPr lang="en-US" sz="2200" kern="1200" dirty="0">
                <a:solidFill>
                  <a:srgbClr val="FFFFFF"/>
                </a:solidFill>
                <a:latin typeface="+mn-lt"/>
                <a:ea typeface="+mn-ea"/>
                <a:cs typeface="+mn-cs"/>
              </a:rPr>
              <a:t>The thing or things that happen in a story’s plot—what the characters do and what is done to them.</a:t>
            </a:r>
          </a:p>
        </p:txBody>
      </p:sp>
    </p:spTree>
    <p:extLst>
      <p:ext uri="{BB962C8B-B14F-4D97-AF65-F5344CB8AC3E}">
        <p14:creationId xmlns:p14="http://schemas.microsoft.com/office/powerpoint/2010/main" val="608298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E24B3-A998-4348-91F6-59AC27718314}"/>
              </a:ext>
            </a:extLst>
          </p:cNvPr>
          <p:cNvSpPr>
            <a:spLocks noGrp="1"/>
          </p:cNvSpPr>
          <p:nvPr>
            <p:ph type="title"/>
          </p:nvPr>
        </p:nvSpPr>
        <p:spPr>
          <a:xfrm>
            <a:off x="838200" y="857250"/>
            <a:ext cx="5257800" cy="5143499"/>
          </a:xfrm>
        </p:spPr>
        <p:txBody>
          <a:bodyPr anchor="ctr">
            <a:normAutofit/>
          </a:bodyPr>
          <a:lstStyle/>
          <a:p>
            <a:r>
              <a:rPr lang="en-TR" sz="4400">
                <a:solidFill>
                  <a:srgbClr val="FFFFFF"/>
                </a:solidFill>
              </a:rPr>
              <a:t>Flashback</a:t>
            </a:r>
          </a:p>
        </p:txBody>
      </p:sp>
      <p:sp>
        <p:nvSpPr>
          <p:cNvPr id="3" name="Content Placeholder 2">
            <a:extLst>
              <a:ext uri="{FF2B5EF4-FFF2-40B4-BE49-F238E27FC236}">
                <a16:creationId xmlns:a16="http://schemas.microsoft.com/office/drawing/2014/main" id="{92F81C99-982A-F642-AE44-B746DBB23C78}"/>
              </a:ext>
            </a:extLst>
          </p:cNvPr>
          <p:cNvSpPr>
            <a:spLocks noGrp="1"/>
          </p:cNvSpPr>
          <p:nvPr>
            <p:ph idx="1"/>
          </p:nvPr>
        </p:nvSpPr>
        <p:spPr>
          <a:xfrm>
            <a:off x="6334124" y="857251"/>
            <a:ext cx="5019675" cy="5143500"/>
          </a:xfrm>
        </p:spPr>
        <p:txBody>
          <a:bodyPr anchor="ctr">
            <a:normAutofit/>
          </a:bodyPr>
          <a:lstStyle/>
          <a:p>
            <a:pPr marL="228600" indent="0">
              <a:buNone/>
            </a:pPr>
            <a:r>
              <a:rPr lang="en-TR" sz="1800" dirty="0">
                <a:solidFill>
                  <a:srgbClr val="FFFFFF"/>
                </a:solidFill>
              </a:rPr>
              <a:t>A technique of exposition in which the flow of events in a narrative is interrupted to present to the reader an earlier incident or situation that has a bearing on the story or film or its characters.</a:t>
            </a:r>
          </a:p>
        </p:txBody>
      </p:sp>
    </p:spTree>
    <p:extLst>
      <p:ext uri="{BB962C8B-B14F-4D97-AF65-F5344CB8AC3E}">
        <p14:creationId xmlns:p14="http://schemas.microsoft.com/office/powerpoint/2010/main" val="3706094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C97EDAC-272B-41CC-86DA-8AC840ADE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26BF6A59-70E8-420E-98E0-243A94A0E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9E4570-DA9B-A64E-964E-9DC95B57F5D3}"/>
              </a:ext>
            </a:extLst>
          </p:cNvPr>
          <p:cNvSpPr>
            <a:spLocks noGrp="1"/>
          </p:cNvSpPr>
          <p:nvPr>
            <p:ph type="title"/>
          </p:nvPr>
        </p:nvSpPr>
        <p:spPr>
          <a:xfrm>
            <a:off x="838200" y="857251"/>
            <a:ext cx="10515600" cy="2076450"/>
          </a:xfrm>
        </p:spPr>
        <p:txBody>
          <a:bodyPr anchor="ctr">
            <a:normAutofit/>
          </a:bodyPr>
          <a:lstStyle/>
          <a:p>
            <a:pPr algn="ctr"/>
            <a:r>
              <a:rPr lang="en-TR" sz="4400">
                <a:gradFill flip="none" rotWithShape="1">
                  <a:gsLst>
                    <a:gs pos="0">
                      <a:schemeClr val="accent5">
                        <a:alpha val="70000"/>
                      </a:schemeClr>
                    </a:gs>
                    <a:gs pos="100000">
                      <a:schemeClr val="accent1">
                        <a:alpha val="70000"/>
                      </a:schemeClr>
                    </a:gs>
                  </a:gsLst>
                  <a:lin ang="0" scaled="1"/>
                  <a:tileRect/>
                </a:gradFill>
              </a:rPr>
              <a:t>Foreshadowing</a:t>
            </a:r>
          </a:p>
        </p:txBody>
      </p:sp>
      <p:sp>
        <p:nvSpPr>
          <p:cNvPr id="3" name="Content Placeholder 2">
            <a:extLst>
              <a:ext uri="{FF2B5EF4-FFF2-40B4-BE49-F238E27FC236}">
                <a16:creationId xmlns:a16="http://schemas.microsoft.com/office/drawing/2014/main" id="{BED81F55-722C-F841-9595-14FBB1C3C0D2}"/>
              </a:ext>
            </a:extLst>
          </p:cNvPr>
          <p:cNvSpPr>
            <a:spLocks noGrp="1"/>
          </p:cNvSpPr>
          <p:nvPr>
            <p:ph idx="1"/>
          </p:nvPr>
        </p:nvSpPr>
        <p:spPr>
          <a:xfrm>
            <a:off x="1866900" y="3190875"/>
            <a:ext cx="8458200" cy="2986087"/>
          </a:xfrm>
        </p:spPr>
        <p:txBody>
          <a:bodyPr>
            <a:normAutofit/>
          </a:bodyPr>
          <a:lstStyle/>
          <a:p>
            <a:pPr marL="228600" indent="0" algn="ctr">
              <a:buNone/>
            </a:pPr>
            <a:r>
              <a:rPr lang="en-US" sz="1800" dirty="0">
                <a:solidFill>
                  <a:schemeClr val="tx2">
                    <a:alpha val="60000"/>
                  </a:schemeClr>
                </a:solidFill>
              </a:rPr>
              <a:t>T</a:t>
            </a:r>
            <a:r>
              <a:rPr lang="en-TR" sz="1800" dirty="0">
                <a:solidFill>
                  <a:schemeClr val="tx2">
                    <a:alpha val="60000"/>
                  </a:schemeClr>
                </a:solidFill>
              </a:rPr>
              <a:t>he introduction of specific words, images, or events into a narrative to suggest or anticipate later events that are central to the action and its resolution.</a:t>
            </a:r>
          </a:p>
        </p:txBody>
      </p:sp>
    </p:spTree>
    <p:extLst>
      <p:ext uri="{BB962C8B-B14F-4D97-AF65-F5344CB8AC3E}">
        <p14:creationId xmlns:p14="http://schemas.microsoft.com/office/powerpoint/2010/main" val="1206797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58E07-22D5-D647-82F8-CC4D53E8219E}"/>
              </a:ext>
            </a:extLst>
          </p:cNvPr>
          <p:cNvSpPr>
            <a:spLocks noGrp="1"/>
          </p:cNvSpPr>
          <p:nvPr>
            <p:ph type="title"/>
          </p:nvPr>
        </p:nvSpPr>
        <p:spPr>
          <a:xfrm>
            <a:off x="838201" y="609600"/>
            <a:ext cx="3200400" cy="5567363"/>
          </a:xfrm>
        </p:spPr>
        <p:txBody>
          <a:bodyPr anchor="ctr">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Genre</a:t>
            </a:r>
          </a:p>
        </p:txBody>
      </p:sp>
      <p:graphicFrame>
        <p:nvGraphicFramePr>
          <p:cNvPr id="5" name="Content Placeholder 2">
            <a:extLst>
              <a:ext uri="{FF2B5EF4-FFF2-40B4-BE49-F238E27FC236}">
                <a16:creationId xmlns:a16="http://schemas.microsoft.com/office/drawing/2014/main" id="{DD6C041D-A040-4C96-B047-B376CFA1E9E8}"/>
              </a:ext>
            </a:extLst>
          </p:cNvPr>
          <p:cNvGraphicFramePr>
            <a:graphicFrameLocks noGrp="1"/>
          </p:cNvGraphicFramePr>
          <p:nvPr>
            <p:ph idx="1"/>
            <p:extLst>
              <p:ext uri="{D42A27DB-BD31-4B8C-83A1-F6EECF244321}">
                <p14:modId xmlns:p14="http://schemas.microsoft.com/office/powerpoint/2010/main" val="838436502"/>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674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9E3B4A-8C3E-5E47-A21E-40E60C04BE60}"/>
              </a:ext>
            </a:extLst>
          </p:cNvPr>
          <p:cNvSpPr>
            <a:spLocks noGrp="1"/>
          </p:cNvSpPr>
          <p:nvPr>
            <p:ph type="title"/>
          </p:nvPr>
        </p:nvSpPr>
        <p:spPr>
          <a:xfrm>
            <a:off x="838200" y="857251"/>
            <a:ext cx="10515600" cy="2076450"/>
          </a:xfrm>
        </p:spPr>
        <p:txBody>
          <a:bodyPr anchor="b">
            <a:normAutofit/>
          </a:bodyPr>
          <a:lstStyle/>
          <a:p>
            <a:r>
              <a:rPr lang="en-TR" sz="4400">
                <a:solidFill>
                  <a:srgbClr val="FFFFFF"/>
                </a:solidFill>
              </a:rPr>
              <a:t>Image</a:t>
            </a:r>
          </a:p>
        </p:txBody>
      </p:sp>
      <p:sp>
        <p:nvSpPr>
          <p:cNvPr id="3" name="Content Placeholder 2">
            <a:extLst>
              <a:ext uri="{FF2B5EF4-FFF2-40B4-BE49-F238E27FC236}">
                <a16:creationId xmlns:a16="http://schemas.microsoft.com/office/drawing/2014/main" id="{0FF3B92D-773E-7648-9FA1-2A3C60C3CB3C}"/>
              </a:ext>
            </a:extLst>
          </p:cNvPr>
          <p:cNvSpPr>
            <a:spLocks noGrp="1"/>
          </p:cNvSpPr>
          <p:nvPr>
            <p:ph idx="1"/>
          </p:nvPr>
        </p:nvSpPr>
        <p:spPr>
          <a:xfrm>
            <a:off x="838199" y="3190875"/>
            <a:ext cx="8467725" cy="2986087"/>
          </a:xfrm>
        </p:spPr>
        <p:txBody>
          <a:bodyPr>
            <a:normAutofit/>
          </a:bodyPr>
          <a:lstStyle/>
          <a:p>
            <a:pPr marL="228600" indent="0">
              <a:buNone/>
            </a:pPr>
            <a:r>
              <a:rPr lang="en-TR" sz="1800" dirty="0">
                <a:solidFill>
                  <a:srgbClr val="FFFFFF"/>
                </a:solidFill>
              </a:rPr>
              <a:t>A word or group of words used to give a concrete representation, either literal or figurative, of a sensory experience or an object that is perceived by the senses.</a:t>
            </a:r>
          </a:p>
          <a:p>
            <a:pPr marL="228600" indent="0">
              <a:buNone/>
            </a:pPr>
            <a:r>
              <a:rPr lang="en-US" sz="1800" dirty="0">
                <a:solidFill>
                  <a:srgbClr val="FFFFFF"/>
                </a:solidFill>
              </a:rPr>
              <a:t>	</a:t>
            </a:r>
            <a:endParaRPr lang="en-TR" sz="1800" dirty="0">
              <a:solidFill>
                <a:srgbClr val="FFFFFF"/>
              </a:solidFill>
            </a:endParaRPr>
          </a:p>
        </p:txBody>
      </p:sp>
    </p:spTree>
    <p:extLst>
      <p:ext uri="{BB962C8B-B14F-4D97-AF65-F5344CB8AC3E}">
        <p14:creationId xmlns:p14="http://schemas.microsoft.com/office/powerpoint/2010/main" val="1808419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26F9C-6379-DE4B-9CC8-B6DDF2E0AE74}"/>
              </a:ext>
            </a:extLst>
          </p:cNvPr>
          <p:cNvSpPr>
            <a:spLocks noGrp="1"/>
          </p:cNvSpPr>
          <p:nvPr>
            <p:ph type="title"/>
          </p:nvPr>
        </p:nvSpPr>
        <p:spPr>
          <a:xfrm>
            <a:off x="838200" y="857251"/>
            <a:ext cx="10515600" cy="2076450"/>
          </a:xfrm>
        </p:spPr>
        <p:txBody>
          <a:bodyPr anchor="b">
            <a:normAutofit/>
          </a:bodyPr>
          <a:lstStyle/>
          <a:p>
            <a:r>
              <a:rPr lang="en-TR" sz="4400" dirty="0">
                <a:gradFill flip="none" rotWithShape="1">
                  <a:gsLst>
                    <a:gs pos="0">
                      <a:schemeClr val="accent5">
                        <a:alpha val="70000"/>
                      </a:schemeClr>
                    </a:gs>
                    <a:gs pos="100000">
                      <a:schemeClr val="accent1">
                        <a:alpha val="70000"/>
                      </a:schemeClr>
                    </a:gs>
                  </a:gsLst>
                  <a:lin ang="0" scaled="1"/>
                  <a:tileRect/>
                </a:gradFill>
              </a:rPr>
              <a:t>Irony</a:t>
            </a:r>
          </a:p>
        </p:txBody>
      </p:sp>
      <p:sp>
        <p:nvSpPr>
          <p:cNvPr id="3" name="Content Placeholder 2">
            <a:extLst>
              <a:ext uri="{FF2B5EF4-FFF2-40B4-BE49-F238E27FC236}">
                <a16:creationId xmlns:a16="http://schemas.microsoft.com/office/drawing/2014/main" id="{928922C8-B5A4-4340-A1A5-797DAD7332F6}"/>
              </a:ext>
            </a:extLst>
          </p:cNvPr>
          <p:cNvSpPr>
            <a:spLocks noGrp="1"/>
          </p:cNvSpPr>
          <p:nvPr>
            <p:ph idx="1"/>
          </p:nvPr>
        </p:nvSpPr>
        <p:spPr>
          <a:xfrm>
            <a:off x="838199" y="3190875"/>
            <a:ext cx="8467725" cy="2986087"/>
          </a:xfrm>
        </p:spPr>
        <p:txBody>
          <a:bodyPr>
            <a:normAutofit/>
          </a:bodyPr>
          <a:lstStyle/>
          <a:p>
            <a:pPr marL="228600" indent="0">
              <a:buNone/>
            </a:pPr>
            <a:r>
              <a:rPr lang="en-TR" sz="1800" dirty="0">
                <a:solidFill>
                  <a:schemeClr val="tx2">
                    <a:alpha val="60000"/>
                  </a:schemeClr>
                </a:solidFill>
              </a:rPr>
              <a:t>The reader’s or audience’s awareness of a reality that differs from the reality the characters perceive (dramatic irony) or the literal meaning of the author’s words (verbal irony).</a:t>
            </a:r>
          </a:p>
        </p:txBody>
      </p:sp>
    </p:spTree>
    <p:extLst>
      <p:ext uri="{BB962C8B-B14F-4D97-AF65-F5344CB8AC3E}">
        <p14:creationId xmlns:p14="http://schemas.microsoft.com/office/powerpoint/2010/main" val="2821290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ame 33">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240CC-CA70-9249-9E6B-35F2888C54CE}"/>
              </a:ext>
            </a:extLst>
          </p:cNvPr>
          <p:cNvSpPr>
            <a:spLocks noGrp="1"/>
          </p:cNvSpPr>
          <p:nvPr>
            <p:ph type="title"/>
          </p:nvPr>
        </p:nvSpPr>
        <p:spPr>
          <a:xfrm>
            <a:off x="838201" y="609600"/>
            <a:ext cx="3200400" cy="5567363"/>
          </a:xfrm>
        </p:spPr>
        <p:txBody>
          <a:bodyPr anchor="ctr">
            <a:normAutofit/>
          </a:bodyPr>
          <a:lstStyle/>
          <a:p>
            <a:r>
              <a:rPr lang="en-TR" sz="4400" dirty="0">
                <a:gradFill flip="none" rotWithShape="1">
                  <a:gsLst>
                    <a:gs pos="0">
                      <a:schemeClr val="accent5">
                        <a:alpha val="70000"/>
                      </a:schemeClr>
                    </a:gs>
                    <a:gs pos="100000">
                      <a:schemeClr val="accent1">
                        <a:alpha val="70000"/>
                      </a:schemeClr>
                    </a:gs>
                  </a:gsLst>
                  <a:lin ang="0" scaled="1"/>
                  <a:tileRect/>
                </a:gradFill>
              </a:rPr>
              <a:t>Different Point-of-Views (PoVs)</a:t>
            </a:r>
          </a:p>
        </p:txBody>
      </p:sp>
      <p:graphicFrame>
        <p:nvGraphicFramePr>
          <p:cNvPr id="27" name="Content Placeholder 2">
            <a:extLst>
              <a:ext uri="{FF2B5EF4-FFF2-40B4-BE49-F238E27FC236}">
                <a16:creationId xmlns:a16="http://schemas.microsoft.com/office/drawing/2014/main" id="{8E40DC3D-DD2D-48A8-B4D6-759C5EAF2DD2}"/>
              </a:ext>
            </a:extLst>
          </p:cNvPr>
          <p:cNvGraphicFramePr>
            <a:graphicFrameLocks noGrp="1"/>
          </p:cNvGraphicFramePr>
          <p:nvPr>
            <p:ph idx="1"/>
            <p:extLst>
              <p:ext uri="{D42A27DB-BD31-4B8C-83A1-F6EECF244321}">
                <p14:modId xmlns:p14="http://schemas.microsoft.com/office/powerpoint/2010/main" val="984979907"/>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8697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9">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1">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3">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5">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7">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E19001-DF45-9741-800E-17331992B5A1}"/>
              </a:ext>
            </a:extLst>
          </p:cNvPr>
          <p:cNvSpPr>
            <a:spLocks noGrp="1"/>
          </p:cNvSpPr>
          <p:nvPr>
            <p:ph type="title"/>
          </p:nvPr>
        </p:nvSpPr>
        <p:spPr>
          <a:xfrm>
            <a:off x="838199" y="3905879"/>
            <a:ext cx="5872993" cy="2398029"/>
          </a:xfrm>
        </p:spPr>
        <p:txBody>
          <a:bodyPr vert="horz" lIns="91440" tIns="45720" rIns="91440" bIns="45720" rtlCol="0" anchor="t">
            <a:normAutofit/>
          </a:bodyPr>
          <a:lstStyle/>
          <a:p>
            <a:r>
              <a:rPr lang="en-US" sz="4400" dirty="0">
                <a:solidFill>
                  <a:srgbClr val="FFFFFF"/>
                </a:solidFill>
              </a:rPr>
              <a:t>Metaphor</a:t>
            </a:r>
          </a:p>
        </p:txBody>
      </p:sp>
      <p:sp>
        <p:nvSpPr>
          <p:cNvPr id="41" name="Rectangle 39">
            <a:extLst>
              <a:ext uri="{FF2B5EF4-FFF2-40B4-BE49-F238E27FC236}">
                <a16:creationId xmlns:a16="http://schemas.microsoft.com/office/drawing/2014/main" id="{2D500B59-4CB5-4E11-9A7B-D19B4BA14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359401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587FCF-4C15-4F9F-A428-25E842398E3C}"/>
              </a:ext>
            </a:extLst>
          </p:cNvPr>
          <p:cNvPicPr>
            <a:picLocks noChangeAspect="1"/>
          </p:cNvPicPr>
          <p:nvPr/>
        </p:nvPicPr>
        <p:blipFill rotWithShape="1">
          <a:blip r:embed="rId3">
            <a:alphaModFix amt="60000"/>
          </a:blip>
          <a:srcRect t="20390" r="-1" b="40295"/>
          <a:stretch/>
        </p:blipFill>
        <p:spPr>
          <a:xfrm>
            <a:off x="20" y="663"/>
            <a:ext cx="12188932" cy="3594019"/>
          </a:xfrm>
          <a:prstGeom prst="rect">
            <a:avLst/>
          </a:prstGeom>
        </p:spPr>
      </p:pic>
      <p:sp>
        <p:nvSpPr>
          <p:cNvPr id="42" name="TextBox 3">
            <a:extLst>
              <a:ext uri="{FF2B5EF4-FFF2-40B4-BE49-F238E27FC236}">
                <a16:creationId xmlns:a16="http://schemas.microsoft.com/office/drawing/2014/main" id="{F8382AE7-E15E-D744-B664-BC1C6A4AC3CF}"/>
              </a:ext>
            </a:extLst>
          </p:cNvPr>
          <p:cNvSpPr txBox="1"/>
          <p:nvPr/>
        </p:nvSpPr>
        <p:spPr>
          <a:xfrm>
            <a:off x="6934200" y="3905880"/>
            <a:ext cx="4419599" cy="2398029"/>
          </a:xfrm>
          <a:prstGeom prst="rect">
            <a:avLst/>
          </a:prstGeom>
        </p:spPr>
        <p:txBody>
          <a:bodyPr vert="horz" lIns="91440" tIns="45720" rIns="91440" bIns="45720" rtlCol="0" anchor="t">
            <a:normAutofit/>
          </a:bodyPr>
          <a:lstStyle/>
          <a:p>
            <a:pPr indent="-228600">
              <a:spcAft>
                <a:spcPts val="600"/>
              </a:spcAft>
              <a:buClr>
                <a:schemeClr val="tx2">
                  <a:lumMod val="10000"/>
                  <a:lumOff val="90000"/>
                </a:schemeClr>
              </a:buClr>
              <a:buSzPct val="80000"/>
              <a:buFont typeface="Wingdings" panose="05000000000000000000" pitchFamily="2" charset="2"/>
              <a:buChar char="§"/>
            </a:pPr>
            <a:r>
              <a:rPr lang="en-US" sz="1400" dirty="0">
                <a:solidFill>
                  <a:srgbClr val="FFFFFF"/>
                </a:solidFill>
              </a:rPr>
              <a:t>An implied comparison of two different things that is achieved by a figurative verbal equation of those things.</a:t>
            </a:r>
          </a:p>
          <a:p>
            <a:pPr indent="-228600">
              <a:spcAft>
                <a:spcPts val="600"/>
              </a:spcAft>
              <a:buClr>
                <a:schemeClr val="tx2">
                  <a:lumMod val="10000"/>
                  <a:lumOff val="90000"/>
                </a:schemeClr>
              </a:buClr>
              <a:buSzPct val="80000"/>
              <a:buFont typeface="Wingdings" panose="05000000000000000000" pitchFamily="2" charset="2"/>
              <a:buChar char="§"/>
            </a:pPr>
            <a:endParaRPr lang="en-US" sz="1400" dirty="0">
              <a:solidFill>
                <a:srgbClr val="FFFFFF"/>
              </a:solidFill>
            </a:endParaRPr>
          </a:p>
          <a:p>
            <a:pPr indent="-228600">
              <a:spcAft>
                <a:spcPts val="600"/>
              </a:spcAft>
              <a:buClr>
                <a:schemeClr val="tx2">
                  <a:lumMod val="10000"/>
                  <a:lumOff val="90000"/>
                </a:schemeClr>
              </a:buClr>
              <a:buSzPct val="80000"/>
              <a:buFont typeface="Wingdings" panose="05000000000000000000" pitchFamily="2" charset="2"/>
              <a:buChar char="§"/>
            </a:pPr>
            <a:r>
              <a:rPr lang="en-US" sz="1400" dirty="0">
                <a:solidFill>
                  <a:srgbClr val="FFFFFF"/>
                </a:solidFill>
              </a:rPr>
              <a:t>The goal is not to define but to attribute certain qualities to the thing being discussed.</a:t>
            </a:r>
          </a:p>
          <a:p>
            <a:pPr indent="-228600">
              <a:spcAft>
                <a:spcPts val="600"/>
              </a:spcAft>
              <a:buClr>
                <a:schemeClr val="tx2">
                  <a:lumMod val="10000"/>
                  <a:lumOff val="90000"/>
                </a:schemeClr>
              </a:buClr>
              <a:buSzPct val="80000"/>
              <a:buFont typeface="Wingdings" panose="05000000000000000000" pitchFamily="2" charset="2"/>
              <a:buChar char="§"/>
            </a:pPr>
            <a:endParaRPr lang="en-US" sz="1400" dirty="0">
              <a:solidFill>
                <a:srgbClr val="FFFFFF"/>
              </a:solidFill>
            </a:endParaRPr>
          </a:p>
          <a:p>
            <a:pPr>
              <a:spcAft>
                <a:spcPts val="600"/>
              </a:spcAft>
              <a:buClr>
                <a:schemeClr val="tx2">
                  <a:lumMod val="10000"/>
                  <a:lumOff val="90000"/>
                </a:schemeClr>
              </a:buClr>
              <a:buSzPct val="80000"/>
            </a:pPr>
            <a:r>
              <a:rPr lang="en-US" sz="1400">
                <a:solidFill>
                  <a:srgbClr val="FFFFFF"/>
                </a:solidFill>
              </a:rPr>
              <a:t>e.g. “And your very flesh shall be a great poem.” Walt Whitman*</a:t>
            </a:r>
          </a:p>
          <a:p>
            <a:pPr indent="-228600">
              <a:spcAft>
                <a:spcPts val="600"/>
              </a:spcAft>
              <a:buClr>
                <a:schemeClr val="tx2">
                  <a:lumMod val="10000"/>
                  <a:lumOff val="90000"/>
                </a:schemeClr>
              </a:buClr>
              <a:buSzPct val="80000"/>
              <a:buFont typeface="Wingdings" panose="05000000000000000000" pitchFamily="2" charset="2"/>
              <a:buChar char="§"/>
            </a:pPr>
            <a:endParaRPr lang="en-US" sz="1400" dirty="0">
              <a:solidFill>
                <a:srgbClr val="FFFFFF"/>
              </a:solidFill>
            </a:endParaRPr>
          </a:p>
        </p:txBody>
      </p:sp>
    </p:spTree>
    <p:extLst>
      <p:ext uri="{BB962C8B-B14F-4D97-AF65-F5344CB8AC3E}">
        <p14:creationId xmlns:p14="http://schemas.microsoft.com/office/powerpoint/2010/main" val="1851462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2EF15-B9A4-A74C-BBEF-92D79C6800F4}"/>
              </a:ext>
            </a:extLst>
          </p:cNvPr>
          <p:cNvSpPr>
            <a:spLocks noGrp="1"/>
          </p:cNvSpPr>
          <p:nvPr>
            <p:ph type="title"/>
          </p:nvPr>
        </p:nvSpPr>
        <p:spPr>
          <a:xfrm>
            <a:off x="838199" y="857251"/>
            <a:ext cx="5793189" cy="2720836"/>
          </a:xfrm>
        </p:spPr>
        <p:txBody>
          <a:bodyPr anchor="t">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Motivation</a:t>
            </a:r>
          </a:p>
        </p:txBody>
      </p:sp>
      <p:sp>
        <p:nvSpPr>
          <p:cNvPr id="3" name="Content Placeholder 2">
            <a:extLst>
              <a:ext uri="{FF2B5EF4-FFF2-40B4-BE49-F238E27FC236}">
                <a16:creationId xmlns:a16="http://schemas.microsoft.com/office/drawing/2014/main" id="{1049122D-E551-1642-B3B1-CD10709BFFB0}"/>
              </a:ext>
            </a:extLst>
          </p:cNvPr>
          <p:cNvSpPr>
            <a:spLocks noGrp="1"/>
          </p:cNvSpPr>
          <p:nvPr>
            <p:ph idx="1"/>
          </p:nvPr>
        </p:nvSpPr>
        <p:spPr>
          <a:xfrm>
            <a:off x="6631388" y="3190875"/>
            <a:ext cx="4722412" cy="2899823"/>
          </a:xfrm>
        </p:spPr>
        <p:txBody>
          <a:bodyPr anchor="b">
            <a:normAutofit/>
          </a:bodyPr>
          <a:lstStyle/>
          <a:p>
            <a:pPr marL="228600" indent="0">
              <a:buNone/>
            </a:pPr>
            <a:r>
              <a:rPr lang="en-TR" sz="1800">
                <a:solidFill>
                  <a:schemeClr val="tx2">
                    <a:alpha val="60000"/>
                  </a:schemeClr>
                </a:solidFill>
              </a:rPr>
              <a:t>The external forces (setting, circumstance) and internal forces (personality, temperament, morality, intelligence) that compel a character to act as he or she does in a narrative.</a:t>
            </a:r>
          </a:p>
        </p:txBody>
      </p:sp>
    </p:spTree>
    <p:extLst>
      <p:ext uri="{BB962C8B-B14F-4D97-AF65-F5344CB8AC3E}">
        <p14:creationId xmlns:p14="http://schemas.microsoft.com/office/powerpoint/2010/main" val="1626345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14">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16">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18">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B01639-4B1B-EF47-8606-B1962C10A0D1}"/>
              </a:ext>
            </a:extLst>
          </p:cNvPr>
          <p:cNvSpPr>
            <a:spLocks noGrp="1"/>
          </p:cNvSpPr>
          <p:nvPr>
            <p:ph type="title"/>
          </p:nvPr>
        </p:nvSpPr>
        <p:spPr>
          <a:xfrm>
            <a:off x="838201" y="857251"/>
            <a:ext cx="5796580" cy="2076450"/>
          </a:xfrm>
        </p:spPr>
        <p:txBody>
          <a:bodyPr anchor="b">
            <a:normAutofit/>
          </a:bodyPr>
          <a:lstStyle/>
          <a:p>
            <a:r>
              <a:rPr lang="en-TR" sz="4400" dirty="0">
                <a:solidFill>
                  <a:srgbClr val="FFFFFF"/>
                </a:solidFill>
              </a:rPr>
              <a:t>Narration</a:t>
            </a:r>
          </a:p>
        </p:txBody>
      </p:sp>
      <p:sp>
        <p:nvSpPr>
          <p:cNvPr id="3" name="Content Placeholder 2">
            <a:extLst>
              <a:ext uri="{FF2B5EF4-FFF2-40B4-BE49-F238E27FC236}">
                <a16:creationId xmlns:a16="http://schemas.microsoft.com/office/drawing/2014/main" id="{88C1045B-881E-5044-B92B-5FEAB98B0B05}"/>
              </a:ext>
            </a:extLst>
          </p:cNvPr>
          <p:cNvSpPr>
            <a:spLocks noGrp="1"/>
          </p:cNvSpPr>
          <p:nvPr>
            <p:ph idx="1"/>
          </p:nvPr>
        </p:nvSpPr>
        <p:spPr>
          <a:xfrm>
            <a:off x="838200" y="3190875"/>
            <a:ext cx="5796580" cy="2986087"/>
          </a:xfrm>
        </p:spPr>
        <p:txBody>
          <a:bodyPr>
            <a:normAutofit/>
          </a:bodyPr>
          <a:lstStyle/>
          <a:p>
            <a:pPr marL="228600" indent="0">
              <a:buNone/>
            </a:pPr>
            <a:r>
              <a:rPr lang="en-TR" sz="1800" dirty="0">
                <a:solidFill>
                  <a:srgbClr val="FFFFFF"/>
                </a:solidFill>
              </a:rPr>
              <a:t>The dramatic telling of the events that make up the action or plot of a story </a:t>
            </a:r>
          </a:p>
          <a:p>
            <a:endParaRPr lang="en-TR" sz="1800" dirty="0">
              <a:solidFill>
                <a:srgbClr val="FFFFFF"/>
              </a:solidFill>
            </a:endParaRPr>
          </a:p>
        </p:txBody>
      </p:sp>
      <p:sp>
        <p:nvSpPr>
          <p:cNvPr id="29" name="Rectangle 20">
            <a:extLst>
              <a:ext uri="{FF2B5EF4-FFF2-40B4-BE49-F238E27FC236}">
                <a16:creationId xmlns:a16="http://schemas.microsoft.com/office/drawing/2014/main" id="{2EDB7FB2-4012-481D-B3D1-7301CCF6E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4982" y="-1328"/>
            <a:ext cx="440701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4">
            <a:extLst>
              <a:ext uri="{FF2B5EF4-FFF2-40B4-BE49-F238E27FC236}">
                <a16:creationId xmlns:a16="http://schemas.microsoft.com/office/drawing/2014/main" id="{1C60A0C7-964D-421F-A725-BECC95E6B1D2}"/>
              </a:ext>
            </a:extLst>
          </p:cNvPr>
          <p:cNvPicPr>
            <a:picLocks noChangeAspect="1"/>
          </p:cNvPicPr>
          <p:nvPr/>
        </p:nvPicPr>
        <p:blipFill rotWithShape="1">
          <a:blip r:embed="rId2">
            <a:alphaModFix amt="60000"/>
          </a:blip>
          <a:srcRect l="24405" r="26918" b="1"/>
          <a:stretch/>
        </p:blipFill>
        <p:spPr>
          <a:xfrm>
            <a:off x="7784982" y="-1328"/>
            <a:ext cx="4407017" cy="6858000"/>
          </a:xfrm>
          <a:prstGeom prst="rect">
            <a:avLst/>
          </a:prstGeom>
        </p:spPr>
      </p:pic>
    </p:spTree>
    <p:extLst>
      <p:ext uri="{BB962C8B-B14F-4D97-AF65-F5344CB8AC3E}">
        <p14:creationId xmlns:p14="http://schemas.microsoft.com/office/powerpoint/2010/main" val="4135250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2CECC-9573-054E-B0F9-126AEA9C4FBA}"/>
              </a:ext>
            </a:extLst>
          </p:cNvPr>
          <p:cNvSpPr>
            <a:spLocks noGrp="1"/>
          </p:cNvSpPr>
          <p:nvPr>
            <p:ph type="title"/>
          </p:nvPr>
        </p:nvSpPr>
        <p:spPr>
          <a:xfrm>
            <a:off x="838201" y="857251"/>
            <a:ext cx="4362973" cy="2076450"/>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F</a:t>
            </a:r>
            <a:r>
              <a:rPr lang="en-TR" sz="4400" dirty="0">
                <a:gradFill flip="none" rotWithShape="1">
                  <a:gsLst>
                    <a:gs pos="0">
                      <a:schemeClr val="accent5">
                        <a:alpha val="70000"/>
                      </a:schemeClr>
                    </a:gs>
                    <a:gs pos="100000">
                      <a:schemeClr val="accent1">
                        <a:alpha val="70000"/>
                      </a:schemeClr>
                    </a:gs>
                  </a:gsLst>
                  <a:lin ang="0" scaled="1"/>
                  <a:tileRect/>
                </a:gradFill>
              </a:rPr>
              <a:t>irst-person narration </a:t>
            </a:r>
            <a:br>
              <a:rPr lang="en-TR" sz="4400" dirty="0">
                <a:gradFill flip="none" rotWithShape="1">
                  <a:gsLst>
                    <a:gs pos="0">
                      <a:schemeClr val="accent5">
                        <a:alpha val="70000"/>
                      </a:schemeClr>
                    </a:gs>
                    <a:gs pos="100000">
                      <a:schemeClr val="accent1">
                        <a:alpha val="70000"/>
                      </a:schemeClr>
                    </a:gs>
                  </a:gsLst>
                  <a:lin ang="0" scaled="1"/>
                  <a:tileRect/>
                </a:gradFill>
              </a:rPr>
            </a:br>
            <a:endParaRPr lang="en-TR" sz="4400" dirty="0">
              <a:gradFill flip="none" rotWithShape="1">
                <a:gsLst>
                  <a:gs pos="0">
                    <a:schemeClr val="accent5">
                      <a:alpha val="70000"/>
                    </a:schemeClr>
                  </a:gs>
                  <a:gs pos="100000">
                    <a:schemeClr val="accent1">
                      <a:alpha val="70000"/>
                    </a:schemeClr>
                  </a:gs>
                </a:gsLst>
                <a:lin ang="0" scaled="1"/>
                <a:tileRect/>
              </a:gradFill>
            </a:endParaRPr>
          </a:p>
        </p:txBody>
      </p:sp>
      <p:pic>
        <p:nvPicPr>
          <p:cNvPr id="5" name="Picture 4">
            <a:extLst>
              <a:ext uri="{FF2B5EF4-FFF2-40B4-BE49-F238E27FC236}">
                <a16:creationId xmlns:a16="http://schemas.microsoft.com/office/drawing/2014/main" id="{0D4E7060-CB71-45A2-AB0C-D91F1C46553E}"/>
              </a:ext>
            </a:extLst>
          </p:cNvPr>
          <p:cNvPicPr>
            <a:picLocks noChangeAspect="1"/>
          </p:cNvPicPr>
          <p:nvPr/>
        </p:nvPicPr>
        <p:blipFill rotWithShape="1">
          <a:blip r:embed="rId2">
            <a:alphaModFix amt="90000"/>
          </a:blip>
          <a:srcRect t="25276" b="34492"/>
          <a:stretch/>
        </p:blipFill>
        <p:spPr>
          <a:xfrm>
            <a:off x="6039374" y="2571801"/>
            <a:ext cx="5663269" cy="1708835"/>
          </a:xfrm>
          <a:prstGeom prst="rect">
            <a:avLst/>
          </a:prstGeom>
        </p:spPr>
      </p:pic>
      <p:graphicFrame>
        <p:nvGraphicFramePr>
          <p:cNvPr id="4" name="Content Placeholder 3">
            <a:extLst>
              <a:ext uri="{FF2B5EF4-FFF2-40B4-BE49-F238E27FC236}">
                <a16:creationId xmlns:a16="http://schemas.microsoft.com/office/drawing/2014/main" id="{327F9C6F-B73C-C54D-AB36-6E4D03918652}"/>
              </a:ext>
            </a:extLst>
          </p:cNvPr>
          <p:cNvGraphicFramePr>
            <a:graphicFrameLocks noGrp="1"/>
          </p:cNvGraphicFramePr>
          <p:nvPr>
            <p:ph idx="1"/>
            <p:extLst>
              <p:ext uri="{D42A27DB-BD31-4B8C-83A1-F6EECF244321}">
                <p14:modId xmlns:p14="http://schemas.microsoft.com/office/powerpoint/2010/main" val="912677709"/>
              </p:ext>
            </p:extLst>
          </p:nvPr>
        </p:nvGraphicFramePr>
        <p:xfrm>
          <a:off x="838200" y="3190875"/>
          <a:ext cx="4362974" cy="2986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036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A96E24-2502-9248-99CD-CD4D48EF275D}"/>
              </a:ext>
            </a:extLst>
          </p:cNvPr>
          <p:cNvSpPr>
            <a:spLocks noGrp="1"/>
          </p:cNvSpPr>
          <p:nvPr>
            <p:ph type="title"/>
          </p:nvPr>
        </p:nvSpPr>
        <p:spPr>
          <a:xfrm>
            <a:off x="838201" y="857251"/>
            <a:ext cx="5796580" cy="2076450"/>
          </a:xfrm>
        </p:spPr>
        <p:txBody>
          <a:bodyPr anchor="b">
            <a:normAutofit/>
          </a:bodyPr>
          <a:lstStyle/>
          <a:p>
            <a:r>
              <a:rPr lang="en-TR" sz="4400">
                <a:solidFill>
                  <a:srgbClr val="FFFFFF"/>
                </a:solidFill>
              </a:rPr>
              <a:t>Allegory</a:t>
            </a:r>
          </a:p>
        </p:txBody>
      </p:sp>
      <p:sp>
        <p:nvSpPr>
          <p:cNvPr id="3" name="Content Placeholder 2">
            <a:extLst>
              <a:ext uri="{FF2B5EF4-FFF2-40B4-BE49-F238E27FC236}">
                <a16:creationId xmlns:a16="http://schemas.microsoft.com/office/drawing/2014/main" id="{5881B7B0-B0AA-A646-A5E9-5D82F8E43AF7}"/>
              </a:ext>
            </a:extLst>
          </p:cNvPr>
          <p:cNvSpPr>
            <a:spLocks noGrp="1"/>
          </p:cNvSpPr>
          <p:nvPr>
            <p:ph idx="1"/>
          </p:nvPr>
        </p:nvSpPr>
        <p:spPr>
          <a:xfrm>
            <a:off x="838200" y="3190875"/>
            <a:ext cx="5796580" cy="2986087"/>
          </a:xfrm>
        </p:spPr>
        <p:txBody>
          <a:bodyPr>
            <a:normAutofit/>
          </a:bodyPr>
          <a:lstStyle/>
          <a:p>
            <a:pPr marL="228600" indent="0">
              <a:buNone/>
            </a:pPr>
            <a:r>
              <a:rPr lang="en-TR" sz="1800" dirty="0">
                <a:solidFill>
                  <a:srgbClr val="FFFFFF"/>
                </a:solidFill>
              </a:rPr>
              <a:t>A narrative in which Characters, places, things, and events represent general qualities and their interactions are meant to reveal a general or abstract truth. Such characters, places, things, and events thus function as symbols of the concepts or ideas referred to.</a:t>
            </a:r>
          </a:p>
          <a:p>
            <a:pPr lvl="2"/>
            <a:r>
              <a:rPr lang="en-TR" sz="1800" dirty="0">
                <a:solidFill>
                  <a:srgbClr val="FFFFFF"/>
                </a:solidFill>
              </a:rPr>
              <a:t>e.g. Animal Farm by George Orwell</a:t>
            </a:r>
          </a:p>
          <a:p>
            <a:pPr lvl="2"/>
            <a:r>
              <a:rPr lang="en-US" sz="1800" dirty="0">
                <a:solidFill>
                  <a:srgbClr val="FFFFFF"/>
                </a:solidFill>
              </a:rPr>
              <a:t>e</a:t>
            </a:r>
            <a:r>
              <a:rPr lang="en-TR" sz="1800" dirty="0">
                <a:solidFill>
                  <a:srgbClr val="FFFFFF"/>
                </a:solidFill>
              </a:rPr>
              <a:t>.g. “Allegory of Cave” by Plato</a:t>
            </a:r>
          </a:p>
          <a:p>
            <a:pPr marL="457200" lvl="1" indent="0">
              <a:buNone/>
            </a:pPr>
            <a:endParaRPr lang="en-TR" sz="1800" dirty="0">
              <a:solidFill>
                <a:srgbClr val="FFFFFF"/>
              </a:solidFill>
            </a:endParaRPr>
          </a:p>
        </p:txBody>
      </p:sp>
      <p:sp>
        <p:nvSpPr>
          <p:cNvPr id="38" name="Rectangle 37">
            <a:extLst>
              <a:ext uri="{FF2B5EF4-FFF2-40B4-BE49-F238E27FC236}">
                <a16:creationId xmlns:a16="http://schemas.microsoft.com/office/drawing/2014/main" id="{2EDB7FB2-4012-481D-B3D1-7301CCF6E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4982" y="-1328"/>
            <a:ext cx="440701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EC10151-C581-469C-9CFC-5F362E3363B4}"/>
              </a:ext>
            </a:extLst>
          </p:cNvPr>
          <p:cNvPicPr>
            <a:picLocks noChangeAspect="1"/>
          </p:cNvPicPr>
          <p:nvPr/>
        </p:nvPicPr>
        <p:blipFill rotWithShape="1">
          <a:blip r:embed="rId2">
            <a:alphaModFix amt="60000"/>
          </a:blip>
          <a:srcRect l="20684" r="34815"/>
          <a:stretch/>
        </p:blipFill>
        <p:spPr>
          <a:xfrm>
            <a:off x="7784982" y="-1328"/>
            <a:ext cx="4407017" cy="6858000"/>
          </a:xfrm>
          <a:prstGeom prst="rect">
            <a:avLst/>
          </a:prstGeom>
        </p:spPr>
      </p:pic>
    </p:spTree>
    <p:extLst>
      <p:ext uri="{BB962C8B-B14F-4D97-AF65-F5344CB8AC3E}">
        <p14:creationId xmlns:p14="http://schemas.microsoft.com/office/powerpoint/2010/main" val="3723278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ame 12">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4">
            <a:extLst>
              <a:ext uri="{FF2B5EF4-FFF2-40B4-BE49-F238E27FC236}">
                <a16:creationId xmlns:a16="http://schemas.microsoft.com/office/drawing/2014/main" id="{8A2477EE-FBE5-4DB7-8438-DE1CAC61A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16">
            <a:extLst>
              <a:ext uri="{FF2B5EF4-FFF2-40B4-BE49-F238E27FC236}">
                <a16:creationId xmlns:a16="http://schemas.microsoft.com/office/drawing/2014/main" id="{98E20507-7B17-4CC1-BC26-4B7ABBFB7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8">
            <a:extLst>
              <a:ext uri="{FF2B5EF4-FFF2-40B4-BE49-F238E27FC236}">
                <a16:creationId xmlns:a16="http://schemas.microsoft.com/office/drawing/2014/main" id="{1DED070E-3276-4A16-87EC-C6B5C9F2A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3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20">
            <a:extLst>
              <a:ext uri="{FF2B5EF4-FFF2-40B4-BE49-F238E27FC236}">
                <a16:creationId xmlns:a16="http://schemas.microsoft.com/office/drawing/2014/main" id="{CC2A6E30-087D-4D33-BFBE-7E5939DAD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30000"/>
                </a:schemeClr>
              </a:gs>
              <a:gs pos="100000">
                <a:schemeClr val="accent5">
                  <a:alpha val="3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22">
            <a:extLst>
              <a:ext uri="{FF2B5EF4-FFF2-40B4-BE49-F238E27FC236}">
                <a16:creationId xmlns:a16="http://schemas.microsoft.com/office/drawing/2014/main" id="{4F5655CF-7255-42F0-954D-283ADF555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30000"/>
                </a:schemeClr>
              </a:gs>
              <a:gs pos="100000">
                <a:schemeClr val="accent5">
                  <a:alpha val="3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7D4FBA-DDD9-8243-B319-44D9ACD44ED4}"/>
              </a:ext>
            </a:extLst>
          </p:cNvPr>
          <p:cNvSpPr>
            <a:spLocks noGrp="1"/>
          </p:cNvSpPr>
          <p:nvPr>
            <p:ph type="title"/>
          </p:nvPr>
        </p:nvSpPr>
        <p:spPr>
          <a:xfrm>
            <a:off x="838200" y="857250"/>
            <a:ext cx="5257800" cy="5143499"/>
          </a:xfrm>
        </p:spPr>
        <p:txBody>
          <a:bodyPr anchor="ctr">
            <a:normAutofit/>
          </a:bodyPr>
          <a:lstStyle/>
          <a:p>
            <a:r>
              <a:rPr lang="en-TR" sz="4400" dirty="0">
                <a:gradFill flip="none" rotWithShape="1">
                  <a:gsLst>
                    <a:gs pos="0">
                      <a:schemeClr val="accent5">
                        <a:alpha val="70000"/>
                      </a:schemeClr>
                    </a:gs>
                    <a:gs pos="100000">
                      <a:schemeClr val="accent1">
                        <a:alpha val="70000"/>
                      </a:schemeClr>
                    </a:gs>
                  </a:gsLst>
                  <a:lin ang="0" scaled="1"/>
                  <a:tileRect/>
                </a:gradFill>
              </a:rPr>
              <a:t>Third-person narration</a:t>
            </a:r>
            <a:br>
              <a:rPr lang="en-TR" sz="4400" dirty="0">
                <a:gradFill flip="none" rotWithShape="1">
                  <a:gsLst>
                    <a:gs pos="0">
                      <a:schemeClr val="accent5">
                        <a:alpha val="70000"/>
                      </a:schemeClr>
                    </a:gs>
                    <a:gs pos="100000">
                      <a:schemeClr val="accent1">
                        <a:alpha val="70000"/>
                      </a:schemeClr>
                    </a:gs>
                  </a:gsLst>
                  <a:lin ang="0" scaled="1"/>
                  <a:tileRect/>
                </a:gradFill>
              </a:rPr>
            </a:br>
            <a:endParaRPr lang="en-TR" sz="4400" dirty="0">
              <a:gradFill flip="none" rotWithShape="1">
                <a:gsLst>
                  <a:gs pos="0">
                    <a:schemeClr val="accent5">
                      <a:alpha val="70000"/>
                    </a:schemeClr>
                  </a:gs>
                  <a:gs pos="100000">
                    <a:schemeClr val="accent1">
                      <a:alpha val="70000"/>
                    </a:schemeClr>
                  </a:gs>
                </a:gsLst>
                <a:lin ang="0" scaled="1"/>
                <a:tileRect/>
              </a:gradFill>
            </a:endParaRPr>
          </a:p>
        </p:txBody>
      </p:sp>
      <p:graphicFrame>
        <p:nvGraphicFramePr>
          <p:cNvPr id="4" name="Content Placeholder 3">
            <a:extLst>
              <a:ext uri="{FF2B5EF4-FFF2-40B4-BE49-F238E27FC236}">
                <a16:creationId xmlns:a16="http://schemas.microsoft.com/office/drawing/2014/main" id="{821E3F31-6B53-454A-A85F-4CDF6B08E1CD}"/>
              </a:ext>
            </a:extLst>
          </p:cNvPr>
          <p:cNvGraphicFramePr>
            <a:graphicFrameLocks noGrp="1"/>
          </p:cNvGraphicFramePr>
          <p:nvPr>
            <p:ph idx="1"/>
            <p:extLst>
              <p:ext uri="{D42A27DB-BD31-4B8C-83A1-F6EECF244321}">
                <p14:modId xmlns:p14="http://schemas.microsoft.com/office/powerpoint/2010/main" val="483519340"/>
              </p:ext>
            </p:extLst>
          </p:nvPr>
        </p:nvGraphicFramePr>
        <p:xfrm>
          <a:off x="6334124" y="857251"/>
          <a:ext cx="5019675"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642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ame 1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1219C-8F81-0247-B362-D03DB14CF709}"/>
              </a:ext>
            </a:extLst>
          </p:cNvPr>
          <p:cNvSpPr>
            <a:spLocks noGrp="1"/>
          </p:cNvSpPr>
          <p:nvPr>
            <p:ph type="title"/>
          </p:nvPr>
        </p:nvSpPr>
        <p:spPr>
          <a:xfrm>
            <a:off x="838200" y="857250"/>
            <a:ext cx="5257800" cy="5143499"/>
          </a:xfrm>
        </p:spPr>
        <p:txBody>
          <a:bodyPr anchor="ctr">
            <a:normAutofit/>
          </a:bodyPr>
          <a:lstStyle/>
          <a:p>
            <a:r>
              <a:rPr lang="en-TR" sz="4400">
                <a:solidFill>
                  <a:srgbClr val="FFFFFF"/>
                </a:solidFill>
              </a:rPr>
              <a:t>The Brief Wondrous Life of Oscar Wao Junot Díaz</a:t>
            </a:r>
          </a:p>
        </p:txBody>
      </p:sp>
      <p:sp>
        <p:nvSpPr>
          <p:cNvPr id="3" name="Content Placeholder 2">
            <a:extLst>
              <a:ext uri="{FF2B5EF4-FFF2-40B4-BE49-F238E27FC236}">
                <a16:creationId xmlns:a16="http://schemas.microsoft.com/office/drawing/2014/main" id="{5FFCF8F4-D48D-B146-B5B7-74BAC1B785E5}"/>
              </a:ext>
            </a:extLst>
          </p:cNvPr>
          <p:cNvSpPr>
            <a:spLocks noGrp="1"/>
          </p:cNvSpPr>
          <p:nvPr>
            <p:ph idx="1"/>
          </p:nvPr>
        </p:nvSpPr>
        <p:spPr>
          <a:xfrm>
            <a:off x="6334124" y="857251"/>
            <a:ext cx="5019675" cy="5143500"/>
          </a:xfrm>
        </p:spPr>
        <p:txBody>
          <a:bodyPr anchor="ctr">
            <a:normAutofit/>
          </a:bodyPr>
          <a:lstStyle/>
          <a:p>
            <a:pPr marL="228600" indent="0">
              <a:buNone/>
            </a:pPr>
            <a:r>
              <a:rPr lang="en-TR" sz="1800" dirty="0">
                <a:solidFill>
                  <a:srgbClr val="FFFFFF"/>
                </a:solidFill>
              </a:rPr>
              <a:t>Our hero was not one of those Dominican cats everybody’s always going on about—he wasn’t no home-run hitter or a fly bachatero, not a playboy with a million hots on his jock.</a:t>
            </a:r>
          </a:p>
          <a:p>
            <a:pPr marL="228600" indent="0">
              <a:buNone/>
            </a:pPr>
            <a:endParaRPr lang="en-TR" sz="1800" dirty="0">
              <a:solidFill>
                <a:srgbClr val="FFFFFF"/>
              </a:solidFill>
            </a:endParaRPr>
          </a:p>
          <a:p>
            <a:pPr marL="228600" indent="0">
              <a:buNone/>
            </a:pPr>
            <a:r>
              <a:rPr lang="en-TR" sz="1800" dirty="0">
                <a:solidFill>
                  <a:srgbClr val="FFFFFF"/>
                </a:solidFill>
              </a:rPr>
              <a:t>And except for one period early in his life, dude never had much luck with the females (how </a:t>
            </a:r>
            <a:r>
              <a:rPr lang="en-TR" sz="1800" i="1" dirty="0">
                <a:solidFill>
                  <a:srgbClr val="FFFFFF"/>
                </a:solidFill>
              </a:rPr>
              <a:t>very</a:t>
            </a:r>
            <a:r>
              <a:rPr lang="en-TR" sz="1800" dirty="0">
                <a:solidFill>
                  <a:srgbClr val="FFFFFF"/>
                </a:solidFill>
              </a:rPr>
              <a:t> un-Dominican of him).</a:t>
            </a:r>
          </a:p>
          <a:p>
            <a:pPr marL="228600" indent="0">
              <a:buNone/>
            </a:pPr>
            <a:endParaRPr lang="en-TR" sz="1800" dirty="0">
              <a:solidFill>
                <a:srgbClr val="FFFFFF"/>
              </a:solidFill>
            </a:endParaRPr>
          </a:p>
          <a:p>
            <a:pPr marL="228600" indent="0">
              <a:buNone/>
            </a:pPr>
            <a:r>
              <a:rPr lang="en-TR" sz="1800" dirty="0">
                <a:solidFill>
                  <a:srgbClr val="FFFFFF"/>
                </a:solidFill>
              </a:rPr>
              <a:t>He was seven then. </a:t>
            </a:r>
            <a:r>
              <a:rPr lang="en-US" sz="1800" dirty="0">
                <a:solidFill>
                  <a:srgbClr val="FFFFFF"/>
                </a:solidFill>
              </a:rPr>
              <a:t>p. 11</a:t>
            </a:r>
            <a:endParaRPr lang="en-TR" sz="1800" dirty="0">
              <a:solidFill>
                <a:srgbClr val="FFFFFF"/>
              </a:solidFill>
            </a:endParaRPr>
          </a:p>
        </p:txBody>
      </p:sp>
    </p:spTree>
    <p:extLst>
      <p:ext uri="{BB962C8B-B14F-4D97-AF65-F5344CB8AC3E}">
        <p14:creationId xmlns:p14="http://schemas.microsoft.com/office/powerpoint/2010/main" val="209405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9">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3C4102-FF71-D945-8C52-9BD92AD1F78A}"/>
              </a:ext>
            </a:extLst>
          </p:cNvPr>
          <p:cNvSpPr>
            <a:spLocks noGrp="1"/>
          </p:cNvSpPr>
          <p:nvPr>
            <p:ph type="title"/>
          </p:nvPr>
        </p:nvSpPr>
        <p:spPr>
          <a:xfrm>
            <a:off x="838199" y="857251"/>
            <a:ext cx="5793189" cy="2720836"/>
          </a:xfrm>
        </p:spPr>
        <p:txBody>
          <a:bodyPr anchor="t">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Persona</a:t>
            </a:r>
          </a:p>
        </p:txBody>
      </p:sp>
      <p:sp>
        <p:nvSpPr>
          <p:cNvPr id="3" name="Content Placeholder 2">
            <a:extLst>
              <a:ext uri="{FF2B5EF4-FFF2-40B4-BE49-F238E27FC236}">
                <a16:creationId xmlns:a16="http://schemas.microsoft.com/office/drawing/2014/main" id="{A15C44E3-388E-E54A-8B44-9F77342C1758}"/>
              </a:ext>
            </a:extLst>
          </p:cNvPr>
          <p:cNvSpPr>
            <a:spLocks noGrp="1"/>
          </p:cNvSpPr>
          <p:nvPr>
            <p:ph idx="1"/>
          </p:nvPr>
        </p:nvSpPr>
        <p:spPr>
          <a:xfrm>
            <a:off x="6631388" y="3190875"/>
            <a:ext cx="4722412" cy="2899823"/>
          </a:xfrm>
        </p:spPr>
        <p:txBody>
          <a:bodyPr anchor="b">
            <a:normAutofit/>
          </a:bodyPr>
          <a:lstStyle/>
          <a:p>
            <a:pPr marL="228600" indent="0">
              <a:buNone/>
            </a:pPr>
            <a:r>
              <a:rPr lang="en-TR" sz="1800" dirty="0">
                <a:solidFill>
                  <a:schemeClr val="tx2">
                    <a:alpha val="60000"/>
                  </a:schemeClr>
                </a:solidFill>
              </a:rPr>
              <a:t>The fictional mask or voice an author may adopt to tell a story.</a:t>
            </a:r>
          </a:p>
        </p:txBody>
      </p:sp>
    </p:spTree>
    <p:extLst>
      <p:ext uri="{BB962C8B-B14F-4D97-AF65-F5344CB8AC3E}">
        <p14:creationId xmlns:p14="http://schemas.microsoft.com/office/powerpoint/2010/main" val="348409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4E46E-167A-C147-A4B6-3B788B5C27D0}"/>
              </a:ext>
            </a:extLst>
          </p:cNvPr>
          <p:cNvSpPr>
            <a:spLocks noGrp="1"/>
          </p:cNvSpPr>
          <p:nvPr>
            <p:ph type="title"/>
          </p:nvPr>
        </p:nvSpPr>
        <p:spPr>
          <a:xfrm>
            <a:off x="838200" y="857250"/>
            <a:ext cx="5257800" cy="5143499"/>
          </a:xfrm>
        </p:spPr>
        <p:txBody>
          <a:bodyPr anchor="ctr">
            <a:normAutofit/>
          </a:bodyPr>
          <a:lstStyle/>
          <a:p>
            <a:r>
              <a:rPr lang="en-TR" sz="4400" dirty="0">
                <a:gradFill flip="none" rotWithShape="1">
                  <a:gsLst>
                    <a:gs pos="0">
                      <a:schemeClr val="accent5">
                        <a:alpha val="70000"/>
                      </a:schemeClr>
                    </a:gs>
                    <a:gs pos="100000">
                      <a:schemeClr val="accent1">
                        <a:alpha val="70000"/>
                      </a:schemeClr>
                    </a:gs>
                  </a:gsLst>
                  <a:lin ang="0" scaled="1"/>
                  <a:tileRect/>
                </a:gradFill>
              </a:rPr>
              <a:t>Plot</a:t>
            </a:r>
          </a:p>
        </p:txBody>
      </p:sp>
      <p:sp>
        <p:nvSpPr>
          <p:cNvPr id="3" name="Content Placeholder 2">
            <a:extLst>
              <a:ext uri="{FF2B5EF4-FFF2-40B4-BE49-F238E27FC236}">
                <a16:creationId xmlns:a16="http://schemas.microsoft.com/office/drawing/2014/main" id="{6D839E65-BFCB-6542-B801-19BA531A6F51}"/>
              </a:ext>
            </a:extLst>
          </p:cNvPr>
          <p:cNvSpPr>
            <a:spLocks noGrp="1"/>
          </p:cNvSpPr>
          <p:nvPr>
            <p:ph idx="1"/>
          </p:nvPr>
        </p:nvSpPr>
        <p:spPr>
          <a:xfrm>
            <a:off x="6334124" y="857251"/>
            <a:ext cx="5019675" cy="5143500"/>
          </a:xfrm>
        </p:spPr>
        <p:txBody>
          <a:bodyPr anchor="ctr">
            <a:normAutofit/>
          </a:bodyPr>
          <a:lstStyle/>
          <a:p>
            <a:pPr marL="228600" indent="0">
              <a:buNone/>
            </a:pPr>
            <a:r>
              <a:rPr lang="en-TR" sz="1800" dirty="0">
                <a:solidFill>
                  <a:schemeClr val="tx2">
                    <a:alpha val="60000"/>
                  </a:schemeClr>
                </a:solidFill>
              </a:rPr>
              <a:t>The series of events in a narrative that form the action, in which a character or characters face an internal or external conflict that propels the story to a climax and an ultimate resolution.</a:t>
            </a:r>
          </a:p>
        </p:txBody>
      </p:sp>
    </p:spTree>
    <p:extLst>
      <p:ext uri="{BB962C8B-B14F-4D97-AF65-F5344CB8AC3E}">
        <p14:creationId xmlns:p14="http://schemas.microsoft.com/office/powerpoint/2010/main" val="3524604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CC20A-F7DF-5943-BD2B-BA5C171852FE}"/>
              </a:ext>
            </a:extLst>
          </p:cNvPr>
          <p:cNvSpPr>
            <a:spLocks noGrp="1"/>
          </p:cNvSpPr>
          <p:nvPr>
            <p:ph type="title"/>
          </p:nvPr>
        </p:nvSpPr>
        <p:spPr>
          <a:xfrm>
            <a:off x="838201" y="857251"/>
            <a:ext cx="5914937" cy="2076450"/>
          </a:xfrm>
        </p:spPr>
        <p:txBody>
          <a:bodyPr anchor="b">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Point of View</a:t>
            </a:r>
          </a:p>
        </p:txBody>
      </p:sp>
      <p:sp>
        <p:nvSpPr>
          <p:cNvPr id="3" name="Content Placeholder 2">
            <a:extLst>
              <a:ext uri="{FF2B5EF4-FFF2-40B4-BE49-F238E27FC236}">
                <a16:creationId xmlns:a16="http://schemas.microsoft.com/office/drawing/2014/main" id="{E93F5A8E-58A1-9C49-8E83-3BF9C0BD8E15}"/>
              </a:ext>
            </a:extLst>
          </p:cNvPr>
          <p:cNvSpPr>
            <a:spLocks noGrp="1"/>
          </p:cNvSpPr>
          <p:nvPr>
            <p:ph idx="1"/>
          </p:nvPr>
        </p:nvSpPr>
        <p:spPr>
          <a:xfrm>
            <a:off x="838200" y="3190875"/>
            <a:ext cx="5914938" cy="2986087"/>
          </a:xfrm>
        </p:spPr>
        <p:txBody>
          <a:bodyPr>
            <a:normAutofit/>
          </a:bodyPr>
          <a:lstStyle/>
          <a:p>
            <a:pPr marL="228600" indent="0">
              <a:buNone/>
            </a:pPr>
            <a:r>
              <a:rPr lang="en-TR" sz="2000" dirty="0">
                <a:solidFill>
                  <a:schemeClr val="tx2">
                    <a:alpha val="60000"/>
                  </a:schemeClr>
                </a:solidFill>
              </a:rPr>
              <a:t>The perspective from which an author lets the reader view the action of a narrative; thus, the choice of who tells the story.</a:t>
            </a:r>
          </a:p>
        </p:txBody>
      </p:sp>
      <p:pic>
        <p:nvPicPr>
          <p:cNvPr id="5" name="Picture 4">
            <a:extLst>
              <a:ext uri="{FF2B5EF4-FFF2-40B4-BE49-F238E27FC236}">
                <a16:creationId xmlns:a16="http://schemas.microsoft.com/office/drawing/2014/main" id="{7E6F1D48-9531-45D9-BD9B-D7BF7C537F76}"/>
              </a:ext>
            </a:extLst>
          </p:cNvPr>
          <p:cNvPicPr>
            <a:picLocks noChangeAspect="1"/>
          </p:cNvPicPr>
          <p:nvPr/>
        </p:nvPicPr>
        <p:blipFill rotWithShape="1">
          <a:blip r:embed="rId2"/>
          <a:srcRect l="14940" r="36856" b="-2"/>
          <a:stretch/>
        </p:blipFill>
        <p:spPr>
          <a:xfrm>
            <a:off x="7236476" y="1"/>
            <a:ext cx="4952475" cy="6858000"/>
          </a:xfrm>
          <a:prstGeom prst="rect">
            <a:avLst/>
          </a:prstGeom>
        </p:spPr>
      </p:pic>
    </p:spTree>
    <p:extLst>
      <p:ext uri="{BB962C8B-B14F-4D97-AF65-F5344CB8AC3E}">
        <p14:creationId xmlns:p14="http://schemas.microsoft.com/office/powerpoint/2010/main" val="4291411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C65F02-7D86-8240-9437-B10E8F9E1D68}"/>
              </a:ext>
            </a:extLst>
          </p:cNvPr>
          <p:cNvSpPr>
            <a:spLocks noGrp="1"/>
          </p:cNvSpPr>
          <p:nvPr>
            <p:ph type="title"/>
          </p:nvPr>
        </p:nvSpPr>
        <p:spPr/>
        <p:txBody>
          <a:bodyPr/>
          <a:lstStyle/>
          <a:p>
            <a:pPr algn="ctr"/>
            <a:r>
              <a:rPr lang="en-TR" dirty="0"/>
              <a:t>PoVs</a:t>
            </a:r>
          </a:p>
        </p:txBody>
      </p:sp>
      <p:sp>
        <p:nvSpPr>
          <p:cNvPr id="8" name="Text Placeholder 7">
            <a:extLst>
              <a:ext uri="{FF2B5EF4-FFF2-40B4-BE49-F238E27FC236}">
                <a16:creationId xmlns:a16="http://schemas.microsoft.com/office/drawing/2014/main" id="{6E935C9A-0807-1F41-83E8-94EA9C982C31}"/>
              </a:ext>
            </a:extLst>
          </p:cNvPr>
          <p:cNvSpPr>
            <a:spLocks noGrp="1"/>
          </p:cNvSpPr>
          <p:nvPr>
            <p:ph type="body" sz="quarter" idx="1"/>
          </p:nvPr>
        </p:nvSpPr>
        <p:spPr/>
        <p:style>
          <a:lnRef idx="1">
            <a:schemeClr val="accent2"/>
          </a:lnRef>
          <a:fillRef idx="2">
            <a:schemeClr val="accent2"/>
          </a:fillRef>
          <a:effectRef idx="1">
            <a:schemeClr val="accent2"/>
          </a:effectRef>
          <a:fontRef idx="minor">
            <a:schemeClr val="dk1"/>
          </a:fontRef>
        </p:style>
        <p:txBody>
          <a:bodyPr/>
          <a:lstStyle/>
          <a:p>
            <a:r>
              <a:rPr lang="en-TR" dirty="0"/>
              <a:t>First-Person PoV</a:t>
            </a:r>
          </a:p>
        </p:txBody>
      </p:sp>
      <p:graphicFrame>
        <p:nvGraphicFramePr>
          <p:cNvPr id="13" name="Content Placeholder 12">
            <a:extLst>
              <a:ext uri="{FF2B5EF4-FFF2-40B4-BE49-F238E27FC236}">
                <a16:creationId xmlns:a16="http://schemas.microsoft.com/office/drawing/2014/main" id="{55894154-8978-EB44-AC5D-54DE06264BDB}"/>
              </a:ext>
            </a:extLst>
          </p:cNvPr>
          <p:cNvGraphicFramePr>
            <a:graphicFrameLocks noGrp="1"/>
          </p:cNvGraphicFramePr>
          <p:nvPr>
            <p:ph sz="half" idx="2"/>
            <p:extLst>
              <p:ext uri="{D42A27DB-BD31-4B8C-83A1-F6EECF244321}">
                <p14:modId xmlns:p14="http://schemas.microsoft.com/office/powerpoint/2010/main" val="2399066042"/>
              </p:ext>
            </p:extLst>
          </p:nvPr>
        </p:nvGraphicFramePr>
        <p:xfrm>
          <a:off x="1275008" y="2859110"/>
          <a:ext cx="4404575" cy="3330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9">
            <a:extLst>
              <a:ext uri="{FF2B5EF4-FFF2-40B4-BE49-F238E27FC236}">
                <a16:creationId xmlns:a16="http://schemas.microsoft.com/office/drawing/2014/main" id="{0CAA4DFE-8871-5F46-8CAB-E1FE9171F11D}"/>
              </a:ext>
            </a:extLst>
          </p:cNvPr>
          <p:cNvSpPr>
            <a:spLocks noGrp="1"/>
          </p:cNvSpPr>
          <p:nvPr>
            <p:ph type="body" idx="3"/>
          </p:nvPr>
        </p:nvSpPr>
        <p:spPr/>
        <p:style>
          <a:lnRef idx="1">
            <a:schemeClr val="accent2"/>
          </a:lnRef>
          <a:fillRef idx="2">
            <a:schemeClr val="accent2"/>
          </a:fillRef>
          <a:effectRef idx="1">
            <a:schemeClr val="accent2"/>
          </a:effectRef>
          <a:fontRef idx="minor">
            <a:schemeClr val="dk1"/>
          </a:fontRef>
        </p:style>
        <p:txBody>
          <a:bodyPr/>
          <a:lstStyle/>
          <a:p>
            <a:r>
              <a:rPr lang="en-TR" dirty="0"/>
              <a:t>Third-Person PoV</a:t>
            </a:r>
          </a:p>
        </p:txBody>
      </p:sp>
      <p:graphicFrame>
        <p:nvGraphicFramePr>
          <p:cNvPr id="16" name="Content Placeholder 15">
            <a:extLst>
              <a:ext uri="{FF2B5EF4-FFF2-40B4-BE49-F238E27FC236}">
                <a16:creationId xmlns:a16="http://schemas.microsoft.com/office/drawing/2014/main" id="{F7687F3A-25A1-8A47-A835-FDF273004F3E}"/>
              </a:ext>
            </a:extLst>
          </p:cNvPr>
          <p:cNvGraphicFramePr>
            <a:graphicFrameLocks noGrp="1"/>
          </p:cNvGraphicFramePr>
          <p:nvPr>
            <p:ph sz="quarter" idx="4"/>
            <p:extLst>
              <p:ext uri="{D42A27DB-BD31-4B8C-83A1-F6EECF244321}">
                <p14:modId xmlns:p14="http://schemas.microsoft.com/office/powerpoint/2010/main" val="3160740996"/>
              </p:ext>
            </p:extLst>
          </p:nvPr>
        </p:nvGraphicFramePr>
        <p:xfrm>
          <a:off x="6512419" y="2743199"/>
          <a:ext cx="4550534" cy="3446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12746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ame 59">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97550B4-B5DD-024E-9A99-A2B755368485}"/>
              </a:ext>
            </a:extLst>
          </p:cNvPr>
          <p:cNvSpPr>
            <a:spLocks noGrp="1"/>
          </p:cNvSpPr>
          <p:nvPr>
            <p:ph type="title"/>
          </p:nvPr>
        </p:nvSpPr>
        <p:spPr>
          <a:xfrm>
            <a:off x="838199" y="857251"/>
            <a:ext cx="4581525" cy="2076450"/>
          </a:xfrm>
        </p:spPr>
        <p:txBody>
          <a:bodyPr anchor="b">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Setting</a:t>
            </a:r>
          </a:p>
        </p:txBody>
      </p:sp>
      <p:sp>
        <p:nvSpPr>
          <p:cNvPr id="8" name="Content Placeholder 7">
            <a:extLst>
              <a:ext uri="{FF2B5EF4-FFF2-40B4-BE49-F238E27FC236}">
                <a16:creationId xmlns:a16="http://schemas.microsoft.com/office/drawing/2014/main" id="{5771FCA6-29E5-0742-B372-1E0EF11F6FEE}"/>
              </a:ext>
            </a:extLst>
          </p:cNvPr>
          <p:cNvSpPr>
            <a:spLocks noGrp="1"/>
          </p:cNvSpPr>
          <p:nvPr>
            <p:ph idx="1"/>
          </p:nvPr>
        </p:nvSpPr>
        <p:spPr>
          <a:xfrm>
            <a:off x="838199" y="3190875"/>
            <a:ext cx="4581526" cy="2986087"/>
          </a:xfrm>
        </p:spPr>
        <p:txBody>
          <a:bodyPr>
            <a:normAutofit/>
          </a:bodyPr>
          <a:lstStyle/>
          <a:p>
            <a:pPr marL="228600" indent="0">
              <a:buNone/>
            </a:pPr>
            <a:r>
              <a:rPr lang="en-TR" sz="1800" dirty="0">
                <a:solidFill>
                  <a:schemeClr val="tx2">
                    <a:alpha val="60000"/>
                  </a:schemeClr>
                </a:solidFill>
              </a:rPr>
              <a:t>The place and time in which a story’s action takes place; also, in a broader sense, the culture and the ways of life of the characters and the shared beliefs and assumptions that guide their lives.</a:t>
            </a:r>
          </a:p>
        </p:txBody>
      </p:sp>
      <p:pic>
        <p:nvPicPr>
          <p:cNvPr id="16" name="Picture 15" descr="Close-up of open book against blurred bookshelf background">
            <a:extLst>
              <a:ext uri="{FF2B5EF4-FFF2-40B4-BE49-F238E27FC236}">
                <a16:creationId xmlns:a16="http://schemas.microsoft.com/office/drawing/2014/main" id="{5532D621-75C5-7A4D-8A90-27E1A000D4E5}"/>
              </a:ext>
            </a:extLst>
          </p:cNvPr>
          <p:cNvPicPr>
            <a:picLocks noChangeAspect="1"/>
          </p:cNvPicPr>
          <p:nvPr/>
        </p:nvPicPr>
        <p:blipFill rotWithShape="1">
          <a:blip r:embed="rId2"/>
          <a:srcRect l="18182" r="18184" b="2"/>
          <a:stretch/>
        </p:blipFill>
        <p:spPr>
          <a:xfrm>
            <a:off x="6096000" y="488577"/>
            <a:ext cx="5606425" cy="5880845"/>
          </a:xfrm>
          <a:prstGeom prst="rect">
            <a:avLst/>
          </a:prstGeom>
        </p:spPr>
      </p:pic>
    </p:spTree>
    <p:extLst>
      <p:ext uri="{BB962C8B-B14F-4D97-AF65-F5344CB8AC3E}">
        <p14:creationId xmlns:p14="http://schemas.microsoft.com/office/powerpoint/2010/main" val="3608117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85008-8ACF-1B4F-9889-2FB7D68B3496}"/>
              </a:ext>
            </a:extLst>
          </p:cNvPr>
          <p:cNvSpPr>
            <a:spLocks noGrp="1"/>
          </p:cNvSpPr>
          <p:nvPr>
            <p:ph type="title"/>
          </p:nvPr>
        </p:nvSpPr>
        <p:spPr>
          <a:xfrm>
            <a:off x="838200" y="609600"/>
            <a:ext cx="10515600" cy="2324101"/>
          </a:xfrm>
        </p:spPr>
        <p:txBody>
          <a:bodyPr anchor="ctr">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Simile</a:t>
            </a:r>
          </a:p>
        </p:txBody>
      </p:sp>
      <p:graphicFrame>
        <p:nvGraphicFramePr>
          <p:cNvPr id="22" name="Content Placeholder 2">
            <a:extLst>
              <a:ext uri="{FF2B5EF4-FFF2-40B4-BE49-F238E27FC236}">
                <a16:creationId xmlns:a16="http://schemas.microsoft.com/office/drawing/2014/main" id="{665E9605-2CB5-4346-8A5F-3B0C27A66BE9}"/>
              </a:ext>
            </a:extLst>
          </p:cNvPr>
          <p:cNvGraphicFramePr>
            <a:graphicFrameLocks noGrp="1"/>
          </p:cNvGraphicFramePr>
          <p:nvPr>
            <p:ph idx="1"/>
            <p:extLst>
              <p:ext uri="{D42A27DB-BD31-4B8C-83A1-F6EECF244321}">
                <p14:modId xmlns:p14="http://schemas.microsoft.com/office/powerpoint/2010/main" val="1951221722"/>
              </p:ext>
            </p:extLst>
          </p:nvPr>
        </p:nvGraphicFramePr>
        <p:xfrm>
          <a:off x="838200" y="3152775"/>
          <a:ext cx="10515600" cy="3024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262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01473-2065-F543-89C9-D2A8C153EEC7}"/>
              </a:ext>
            </a:extLst>
          </p:cNvPr>
          <p:cNvSpPr>
            <a:spLocks noGrp="1"/>
          </p:cNvSpPr>
          <p:nvPr>
            <p:ph type="title"/>
          </p:nvPr>
        </p:nvSpPr>
        <p:spPr>
          <a:xfrm>
            <a:off x="838200" y="3979068"/>
            <a:ext cx="10515600" cy="2324101"/>
          </a:xfrm>
        </p:spPr>
        <p:txBody>
          <a:bodyPr anchor="ctr">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Simile examples</a:t>
            </a:r>
          </a:p>
        </p:txBody>
      </p:sp>
      <p:graphicFrame>
        <p:nvGraphicFramePr>
          <p:cNvPr id="5" name="Content Placeholder 2">
            <a:extLst>
              <a:ext uri="{FF2B5EF4-FFF2-40B4-BE49-F238E27FC236}">
                <a16:creationId xmlns:a16="http://schemas.microsoft.com/office/drawing/2014/main" id="{1D77F47D-6A1C-4846-858F-48B6B7A8FC0C}"/>
              </a:ext>
            </a:extLst>
          </p:cNvPr>
          <p:cNvGraphicFramePr>
            <a:graphicFrameLocks noGrp="1"/>
          </p:cNvGraphicFramePr>
          <p:nvPr>
            <p:ph idx="1"/>
            <p:extLst>
              <p:ext uri="{D42A27DB-BD31-4B8C-83A1-F6EECF244321}">
                <p14:modId xmlns:p14="http://schemas.microsoft.com/office/powerpoint/2010/main" val="3763290216"/>
              </p:ext>
            </p:extLst>
          </p:nvPr>
        </p:nvGraphicFramePr>
        <p:xfrm>
          <a:off x="852055" y="406976"/>
          <a:ext cx="10515600" cy="3452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098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6420B-BD04-BB4C-9932-14F0BC7E5499}"/>
              </a:ext>
            </a:extLst>
          </p:cNvPr>
          <p:cNvSpPr>
            <a:spLocks noGrp="1"/>
          </p:cNvSpPr>
          <p:nvPr>
            <p:ph type="title"/>
          </p:nvPr>
        </p:nvSpPr>
        <p:spPr>
          <a:xfrm>
            <a:off x="838199" y="857251"/>
            <a:ext cx="5793189" cy="2720836"/>
          </a:xfrm>
        </p:spPr>
        <p:txBody>
          <a:bodyPr anchor="t">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Stereotype</a:t>
            </a:r>
          </a:p>
        </p:txBody>
      </p:sp>
      <p:sp>
        <p:nvSpPr>
          <p:cNvPr id="3" name="Content Placeholder 2">
            <a:extLst>
              <a:ext uri="{FF2B5EF4-FFF2-40B4-BE49-F238E27FC236}">
                <a16:creationId xmlns:a16="http://schemas.microsoft.com/office/drawing/2014/main" id="{87991CDB-8010-784C-9E08-D1011CCF5633}"/>
              </a:ext>
            </a:extLst>
          </p:cNvPr>
          <p:cNvSpPr>
            <a:spLocks noGrp="1"/>
          </p:cNvSpPr>
          <p:nvPr>
            <p:ph idx="1"/>
          </p:nvPr>
        </p:nvSpPr>
        <p:spPr>
          <a:xfrm>
            <a:off x="6631388" y="3190875"/>
            <a:ext cx="4722412" cy="2899823"/>
          </a:xfrm>
        </p:spPr>
        <p:txBody>
          <a:bodyPr anchor="b">
            <a:normAutofit/>
          </a:bodyPr>
          <a:lstStyle/>
          <a:p>
            <a:pPr marL="228600" indent="0">
              <a:buNone/>
            </a:pPr>
            <a:r>
              <a:rPr lang="en-TR" sz="1800" dirty="0">
                <a:solidFill>
                  <a:schemeClr val="tx2">
                    <a:alpha val="60000"/>
                  </a:schemeClr>
                </a:solidFill>
              </a:rPr>
              <a:t>A generalized, oversimplified character (often a stock character) whose thoughts and actions are excessively predictable because they are used so frequently that they have become conventional.</a:t>
            </a:r>
          </a:p>
        </p:txBody>
      </p:sp>
    </p:spTree>
    <p:extLst>
      <p:ext uri="{BB962C8B-B14F-4D97-AF65-F5344CB8AC3E}">
        <p14:creationId xmlns:p14="http://schemas.microsoft.com/office/powerpoint/2010/main" val="135348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BD7D-0328-2746-9BA6-93C3EDA94120}"/>
              </a:ext>
            </a:extLst>
          </p:cNvPr>
          <p:cNvSpPr>
            <a:spLocks noGrp="1"/>
          </p:cNvSpPr>
          <p:nvPr>
            <p:ph type="title"/>
          </p:nvPr>
        </p:nvSpPr>
        <p:spPr>
          <a:xfrm>
            <a:off x="838200" y="1122363"/>
            <a:ext cx="10515600" cy="2387600"/>
          </a:xfrm>
        </p:spPr>
        <p:txBody>
          <a:bodyPr vert="horz" lIns="91440" tIns="45720" rIns="91440" bIns="45720" rtlCol="0" anchor="b">
            <a:normAutofit/>
          </a:bodyPr>
          <a:lstStyle/>
          <a:p>
            <a:pPr algn="ctr"/>
            <a:r>
              <a:rPr lang="en-US" sz="5400">
                <a:gradFill flip="none" rotWithShape="1">
                  <a:gsLst>
                    <a:gs pos="0">
                      <a:schemeClr val="accent5">
                        <a:alpha val="70000"/>
                      </a:schemeClr>
                    </a:gs>
                    <a:gs pos="100000">
                      <a:schemeClr val="accent1">
                        <a:alpha val="70000"/>
                      </a:schemeClr>
                    </a:gs>
                  </a:gsLst>
                  <a:lin ang="0" scaled="1"/>
                  <a:tileRect/>
                </a:gradFill>
              </a:rPr>
              <a:t>Allusion</a:t>
            </a:r>
          </a:p>
        </p:txBody>
      </p:sp>
      <p:graphicFrame>
        <p:nvGraphicFramePr>
          <p:cNvPr id="16" name="Content Placeholder 2">
            <a:extLst>
              <a:ext uri="{FF2B5EF4-FFF2-40B4-BE49-F238E27FC236}">
                <a16:creationId xmlns:a16="http://schemas.microsoft.com/office/drawing/2014/main" id="{388B3127-4B24-4E4B-AB70-543DA6424E4B}"/>
              </a:ext>
            </a:extLst>
          </p:cNvPr>
          <p:cNvGraphicFramePr>
            <a:graphicFrameLocks noGrp="1"/>
          </p:cNvGraphicFramePr>
          <p:nvPr>
            <p:ph idx="1"/>
          </p:nvPr>
        </p:nvGraphicFramePr>
        <p:xfrm>
          <a:off x="838200" y="3602038"/>
          <a:ext cx="10515600" cy="165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596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1B280E-2597-CD4F-87AD-B326EEA4F840}"/>
              </a:ext>
            </a:extLst>
          </p:cNvPr>
          <p:cNvSpPr>
            <a:spLocks noGrp="1"/>
          </p:cNvSpPr>
          <p:nvPr>
            <p:ph type="title"/>
          </p:nvPr>
        </p:nvSpPr>
        <p:spPr>
          <a:xfrm>
            <a:off x="838200" y="545007"/>
            <a:ext cx="5257800" cy="2373806"/>
          </a:xfrm>
        </p:spPr>
        <p:txBody>
          <a:bodyPr anchor="t">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The (Black) Mammy</a:t>
            </a:r>
          </a:p>
        </p:txBody>
      </p:sp>
      <p:sp>
        <p:nvSpPr>
          <p:cNvPr id="3" name="Content Placeholder 2">
            <a:extLst>
              <a:ext uri="{FF2B5EF4-FFF2-40B4-BE49-F238E27FC236}">
                <a16:creationId xmlns:a16="http://schemas.microsoft.com/office/drawing/2014/main" id="{8F99431C-2A57-854C-B9B6-380014473575}"/>
              </a:ext>
            </a:extLst>
          </p:cNvPr>
          <p:cNvSpPr>
            <a:spLocks noGrp="1"/>
          </p:cNvSpPr>
          <p:nvPr>
            <p:ph idx="1"/>
          </p:nvPr>
        </p:nvSpPr>
        <p:spPr>
          <a:xfrm>
            <a:off x="6334124" y="545007"/>
            <a:ext cx="5019675" cy="2373806"/>
          </a:xfrm>
        </p:spPr>
        <p:txBody>
          <a:bodyPr anchor="t">
            <a:normAutofit/>
          </a:bodyPr>
          <a:lstStyle/>
          <a:p>
            <a:pPr>
              <a:lnSpc>
                <a:spcPct val="100000"/>
              </a:lnSpc>
            </a:pPr>
            <a:r>
              <a:rPr lang="en-TR" sz="1400">
                <a:solidFill>
                  <a:schemeClr val="tx2">
                    <a:alpha val="60000"/>
                  </a:schemeClr>
                </a:solidFill>
              </a:rPr>
              <a:t>Maternal</a:t>
            </a:r>
          </a:p>
          <a:p>
            <a:pPr>
              <a:lnSpc>
                <a:spcPct val="100000"/>
              </a:lnSpc>
            </a:pPr>
            <a:r>
              <a:rPr lang="en-US" sz="1400">
                <a:solidFill>
                  <a:schemeClr val="tx2">
                    <a:alpha val="60000"/>
                  </a:schemeClr>
                </a:solidFill>
              </a:rPr>
              <a:t>K</a:t>
            </a:r>
            <a:r>
              <a:rPr lang="en-TR" sz="1400">
                <a:solidFill>
                  <a:schemeClr val="tx2">
                    <a:alpha val="60000"/>
                  </a:schemeClr>
                </a:solidFill>
              </a:rPr>
              <a:t>ind-hearted</a:t>
            </a:r>
          </a:p>
          <a:p>
            <a:pPr>
              <a:lnSpc>
                <a:spcPct val="100000"/>
              </a:lnSpc>
            </a:pPr>
            <a:r>
              <a:rPr lang="en-US" sz="1400">
                <a:solidFill>
                  <a:schemeClr val="tx2">
                    <a:alpha val="60000"/>
                  </a:schemeClr>
                </a:solidFill>
              </a:rPr>
              <a:t>H</a:t>
            </a:r>
            <a:r>
              <a:rPr lang="en-TR" sz="1400">
                <a:solidFill>
                  <a:schemeClr val="tx2">
                    <a:alpha val="60000"/>
                  </a:schemeClr>
                </a:solidFill>
              </a:rPr>
              <a:t>appy</a:t>
            </a:r>
          </a:p>
          <a:p>
            <a:pPr>
              <a:lnSpc>
                <a:spcPct val="100000"/>
              </a:lnSpc>
            </a:pPr>
            <a:r>
              <a:rPr lang="en-US" sz="1400">
                <a:solidFill>
                  <a:schemeClr val="tx2">
                    <a:alpha val="60000"/>
                  </a:schemeClr>
                </a:solidFill>
              </a:rPr>
              <a:t>C</a:t>
            </a:r>
            <a:r>
              <a:rPr lang="en-TR" sz="1400">
                <a:solidFill>
                  <a:schemeClr val="tx2">
                    <a:alpha val="60000"/>
                  </a:schemeClr>
                </a:solidFill>
              </a:rPr>
              <a:t>ontented (slave)</a:t>
            </a:r>
          </a:p>
          <a:p>
            <a:pPr>
              <a:lnSpc>
                <a:spcPct val="100000"/>
              </a:lnSpc>
            </a:pPr>
            <a:r>
              <a:rPr lang="en-US" sz="1400">
                <a:solidFill>
                  <a:schemeClr val="tx2">
                    <a:alpha val="60000"/>
                  </a:schemeClr>
                </a:solidFill>
              </a:rPr>
              <a:t>H</a:t>
            </a:r>
            <a:r>
              <a:rPr lang="en-TR" sz="1400">
                <a:solidFill>
                  <a:schemeClr val="tx2">
                    <a:alpha val="60000"/>
                  </a:schemeClr>
                </a:solidFill>
              </a:rPr>
              <a:t>earty laughter</a:t>
            </a:r>
          </a:p>
          <a:p>
            <a:pPr>
              <a:lnSpc>
                <a:spcPct val="100000"/>
              </a:lnSpc>
            </a:pPr>
            <a:r>
              <a:rPr lang="en-US" sz="1400">
                <a:solidFill>
                  <a:schemeClr val="tx2">
                    <a:alpha val="60000"/>
                  </a:schemeClr>
                </a:solidFill>
              </a:rPr>
              <a:t>W</a:t>
            </a:r>
            <a:r>
              <a:rPr lang="en-TR" sz="1400">
                <a:solidFill>
                  <a:schemeClr val="tx2">
                    <a:alpha val="60000"/>
                  </a:schemeClr>
                </a:solidFill>
              </a:rPr>
              <a:t>ide grin</a:t>
            </a:r>
          </a:p>
          <a:p>
            <a:pPr>
              <a:lnSpc>
                <a:spcPct val="100000"/>
              </a:lnSpc>
            </a:pPr>
            <a:r>
              <a:rPr lang="en-US" sz="1400">
                <a:solidFill>
                  <a:schemeClr val="tx2">
                    <a:alpha val="60000"/>
                  </a:schemeClr>
                </a:solidFill>
              </a:rPr>
              <a:t>L</a:t>
            </a:r>
            <a:r>
              <a:rPr lang="en-TR" sz="1400">
                <a:solidFill>
                  <a:schemeClr val="tx2">
                    <a:alpha val="60000"/>
                  </a:schemeClr>
                </a:solidFill>
              </a:rPr>
              <a:t>oyal servitude</a:t>
            </a:r>
          </a:p>
          <a:p>
            <a:pPr>
              <a:lnSpc>
                <a:spcPct val="100000"/>
              </a:lnSpc>
            </a:pPr>
            <a:endParaRPr lang="en-TR" sz="1400">
              <a:solidFill>
                <a:schemeClr val="tx2">
                  <a:alpha val="60000"/>
                </a:schemeClr>
              </a:solidFill>
            </a:endParaRPr>
          </a:p>
        </p:txBody>
      </p:sp>
      <p:pic>
        <p:nvPicPr>
          <p:cNvPr id="5" name="Picture 4" descr="A picture containing text&#10;&#10;Description automatically generated">
            <a:extLst>
              <a:ext uri="{FF2B5EF4-FFF2-40B4-BE49-F238E27FC236}">
                <a16:creationId xmlns:a16="http://schemas.microsoft.com/office/drawing/2014/main" id="{149247EF-27B2-CC4F-AEC9-C56FF9302702}"/>
              </a:ext>
            </a:extLst>
          </p:cNvPr>
          <p:cNvPicPr>
            <a:picLocks noChangeAspect="1"/>
          </p:cNvPicPr>
          <p:nvPr/>
        </p:nvPicPr>
        <p:blipFill rotWithShape="1">
          <a:blip r:embed="rId3"/>
          <a:srcRect t="7350" b="54334"/>
          <a:stretch/>
        </p:blipFill>
        <p:spPr>
          <a:xfrm>
            <a:off x="20" y="3179205"/>
            <a:ext cx="12191980" cy="3678795"/>
          </a:xfrm>
          <a:prstGeom prst="rect">
            <a:avLst/>
          </a:prstGeom>
        </p:spPr>
      </p:pic>
    </p:spTree>
    <p:extLst>
      <p:ext uri="{BB962C8B-B14F-4D97-AF65-F5344CB8AC3E}">
        <p14:creationId xmlns:p14="http://schemas.microsoft.com/office/powerpoint/2010/main" val="3355858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B721A-76BB-4E41-A321-61E7491F3654}"/>
              </a:ext>
            </a:extLst>
          </p:cNvPr>
          <p:cNvSpPr>
            <a:spLocks noGrp="1"/>
          </p:cNvSpPr>
          <p:nvPr>
            <p:ph type="title"/>
          </p:nvPr>
        </p:nvSpPr>
        <p:spPr>
          <a:xfrm>
            <a:off x="838200" y="857251"/>
            <a:ext cx="10515600" cy="2076450"/>
          </a:xfrm>
        </p:spPr>
        <p:txBody>
          <a:bodyPr anchor="b">
            <a:normAutofit/>
          </a:bodyPr>
          <a:lstStyle/>
          <a:p>
            <a:r>
              <a:rPr lang="en-TR" sz="4400" dirty="0">
                <a:gradFill flip="none" rotWithShape="1">
                  <a:gsLst>
                    <a:gs pos="0">
                      <a:schemeClr val="accent5">
                        <a:alpha val="70000"/>
                      </a:schemeClr>
                    </a:gs>
                    <a:gs pos="100000">
                      <a:schemeClr val="accent1">
                        <a:alpha val="70000"/>
                      </a:schemeClr>
                    </a:gs>
                  </a:gsLst>
                  <a:lin ang="0" scaled="1"/>
                  <a:tileRect/>
                </a:gradFill>
              </a:rPr>
              <a:t>Stream-of-consciousness</a:t>
            </a:r>
          </a:p>
        </p:txBody>
      </p:sp>
      <p:sp>
        <p:nvSpPr>
          <p:cNvPr id="3" name="Content Placeholder 2">
            <a:extLst>
              <a:ext uri="{FF2B5EF4-FFF2-40B4-BE49-F238E27FC236}">
                <a16:creationId xmlns:a16="http://schemas.microsoft.com/office/drawing/2014/main" id="{0FCA85F0-7A07-2C43-819A-E866215393E8}"/>
              </a:ext>
            </a:extLst>
          </p:cNvPr>
          <p:cNvSpPr>
            <a:spLocks noGrp="1"/>
          </p:cNvSpPr>
          <p:nvPr>
            <p:ph idx="1"/>
          </p:nvPr>
        </p:nvSpPr>
        <p:spPr>
          <a:xfrm>
            <a:off x="838199" y="3190875"/>
            <a:ext cx="8467725" cy="2986087"/>
          </a:xfrm>
        </p:spPr>
        <p:txBody>
          <a:bodyPr>
            <a:normAutofit/>
          </a:bodyPr>
          <a:lstStyle/>
          <a:p>
            <a:pPr marL="228600" indent="0">
              <a:buNone/>
            </a:pPr>
            <a:r>
              <a:rPr lang="en-TR" sz="1800" dirty="0">
                <a:solidFill>
                  <a:schemeClr val="tx2">
                    <a:alpha val="60000"/>
                  </a:schemeClr>
                </a:solidFill>
              </a:rPr>
              <a:t>The narrative technique by which an author attempts to capture the flow of a character’s thoughts, often in a series of separate and apparently unrelated passages that unite to give an impressionistic view of reality as seen by that character.</a:t>
            </a:r>
          </a:p>
        </p:txBody>
      </p:sp>
    </p:spTree>
    <p:extLst>
      <p:ext uri="{BB962C8B-B14F-4D97-AF65-F5344CB8AC3E}">
        <p14:creationId xmlns:p14="http://schemas.microsoft.com/office/powerpoint/2010/main" val="538259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ame 33">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D20CE-24A4-A442-8FDC-A7F911FB9DEC}"/>
              </a:ext>
            </a:extLst>
          </p:cNvPr>
          <p:cNvSpPr>
            <a:spLocks noGrp="1"/>
          </p:cNvSpPr>
          <p:nvPr>
            <p:ph type="title"/>
          </p:nvPr>
        </p:nvSpPr>
        <p:spPr>
          <a:xfrm>
            <a:off x="838199" y="857251"/>
            <a:ext cx="4581525" cy="2076450"/>
          </a:xfrm>
        </p:spPr>
        <p:txBody>
          <a:bodyPr anchor="b">
            <a:normAutofit/>
          </a:bodyPr>
          <a:lstStyle/>
          <a:p>
            <a:r>
              <a:rPr lang="en-TR" sz="3200" dirty="0">
                <a:gradFill flip="none" rotWithShape="1">
                  <a:gsLst>
                    <a:gs pos="0">
                      <a:schemeClr val="accent5">
                        <a:alpha val="70000"/>
                      </a:schemeClr>
                    </a:gs>
                    <a:gs pos="100000">
                      <a:schemeClr val="accent1">
                        <a:alpha val="70000"/>
                      </a:schemeClr>
                    </a:gs>
                  </a:gsLst>
                  <a:lin ang="0" scaled="1"/>
                  <a:tileRect/>
                </a:gradFill>
              </a:rPr>
              <a:t>The Sound and the Fury William Faulkner</a:t>
            </a:r>
          </a:p>
        </p:txBody>
      </p:sp>
      <p:sp>
        <p:nvSpPr>
          <p:cNvPr id="3" name="Content Placeholder 2">
            <a:extLst>
              <a:ext uri="{FF2B5EF4-FFF2-40B4-BE49-F238E27FC236}">
                <a16:creationId xmlns:a16="http://schemas.microsoft.com/office/drawing/2014/main" id="{53772B2B-2C1E-B247-A217-59601E5EF1EE}"/>
              </a:ext>
            </a:extLst>
          </p:cNvPr>
          <p:cNvSpPr>
            <a:spLocks noGrp="1"/>
          </p:cNvSpPr>
          <p:nvPr>
            <p:ph idx="1"/>
          </p:nvPr>
        </p:nvSpPr>
        <p:spPr>
          <a:xfrm>
            <a:off x="838199" y="3190875"/>
            <a:ext cx="4581526" cy="2986087"/>
          </a:xfrm>
        </p:spPr>
        <p:txBody>
          <a:bodyPr>
            <a:normAutofit/>
          </a:bodyPr>
          <a:lstStyle/>
          <a:p>
            <a:pPr marL="228600" indent="0">
              <a:lnSpc>
                <a:spcPct val="100000"/>
              </a:lnSpc>
              <a:buNone/>
            </a:pPr>
            <a:r>
              <a:rPr lang="en-US" sz="1100" dirty="0">
                <a:solidFill>
                  <a:schemeClr val="tx2">
                    <a:alpha val="60000"/>
                  </a:schemeClr>
                </a:solidFill>
              </a:rPr>
              <a:t>A quarter hour yet. And then I’ll not be. The </a:t>
            </a:r>
            <a:r>
              <a:rPr lang="en-US" sz="1100" dirty="0" err="1">
                <a:solidFill>
                  <a:schemeClr val="tx2">
                    <a:alpha val="60000"/>
                  </a:schemeClr>
                </a:solidFill>
              </a:rPr>
              <a:t>peacefullest</a:t>
            </a:r>
            <a:r>
              <a:rPr lang="en-US" sz="1100" dirty="0">
                <a:solidFill>
                  <a:schemeClr val="tx2">
                    <a:alpha val="60000"/>
                  </a:schemeClr>
                </a:solidFill>
              </a:rPr>
              <a:t> words. </a:t>
            </a:r>
            <a:r>
              <a:rPr lang="en-US" sz="1100" dirty="0" err="1">
                <a:solidFill>
                  <a:schemeClr val="tx2">
                    <a:alpha val="60000"/>
                  </a:schemeClr>
                </a:solidFill>
              </a:rPr>
              <a:t>Peacefullest</a:t>
            </a:r>
            <a:r>
              <a:rPr lang="en-US" sz="1100" dirty="0">
                <a:solidFill>
                  <a:schemeClr val="tx2">
                    <a:alpha val="60000"/>
                  </a:schemeClr>
                </a:solidFill>
              </a:rPr>
              <a:t> words. Non </a:t>
            </a:r>
            <a:r>
              <a:rPr lang="en-US" sz="1100" dirty="0" err="1">
                <a:solidFill>
                  <a:schemeClr val="tx2">
                    <a:alpha val="60000"/>
                  </a:schemeClr>
                </a:solidFill>
              </a:rPr>
              <a:t>fui</a:t>
            </a:r>
            <a:r>
              <a:rPr lang="en-US" sz="1100" dirty="0">
                <a:solidFill>
                  <a:schemeClr val="tx2">
                    <a:alpha val="60000"/>
                  </a:schemeClr>
                </a:solidFill>
              </a:rPr>
              <a:t>. Sum. </a:t>
            </a:r>
            <a:r>
              <a:rPr lang="en-US" sz="1100" dirty="0" err="1">
                <a:solidFill>
                  <a:schemeClr val="tx2">
                    <a:alpha val="60000"/>
                  </a:schemeClr>
                </a:solidFill>
              </a:rPr>
              <a:t>Fui</a:t>
            </a:r>
            <a:r>
              <a:rPr lang="en-US" sz="1100" dirty="0">
                <a:solidFill>
                  <a:schemeClr val="tx2">
                    <a:alpha val="60000"/>
                  </a:schemeClr>
                </a:solidFill>
              </a:rPr>
              <a:t>. Non sum. Somewhere I heard the bells once. Mississippi or Massachusetts. I was. I am not. Massachusetts or Mississippi. Shreve has a bottle in his trunk. </a:t>
            </a:r>
            <a:r>
              <a:rPr lang="en-US" sz="1100" i="1" dirty="0">
                <a:solidFill>
                  <a:schemeClr val="tx2">
                    <a:alpha val="60000"/>
                  </a:schemeClr>
                </a:solidFill>
              </a:rPr>
              <a:t>Aren’t you even going to open it       </a:t>
            </a:r>
            <a:r>
              <a:rPr lang="en-US" sz="1100" dirty="0" err="1">
                <a:solidFill>
                  <a:schemeClr val="tx2">
                    <a:alpha val="60000"/>
                  </a:schemeClr>
                </a:solidFill>
              </a:rPr>
              <a:t>Mr</a:t>
            </a:r>
            <a:r>
              <a:rPr lang="en-US" sz="1100" dirty="0">
                <a:solidFill>
                  <a:schemeClr val="tx2">
                    <a:alpha val="60000"/>
                  </a:schemeClr>
                </a:solidFill>
              </a:rPr>
              <a:t> and </a:t>
            </a:r>
            <a:r>
              <a:rPr lang="en-US" sz="1100" dirty="0" err="1">
                <a:solidFill>
                  <a:schemeClr val="tx2">
                    <a:alpha val="60000"/>
                  </a:schemeClr>
                </a:solidFill>
              </a:rPr>
              <a:t>Mrs</a:t>
            </a:r>
            <a:r>
              <a:rPr lang="en-US" sz="1100" dirty="0">
                <a:solidFill>
                  <a:schemeClr val="tx2">
                    <a:alpha val="60000"/>
                  </a:schemeClr>
                </a:solidFill>
              </a:rPr>
              <a:t> Jason Richmond </a:t>
            </a:r>
            <a:r>
              <a:rPr lang="en-US" sz="1100" dirty="0" err="1">
                <a:solidFill>
                  <a:schemeClr val="tx2">
                    <a:alpha val="60000"/>
                  </a:schemeClr>
                </a:solidFill>
              </a:rPr>
              <a:t>Compson</a:t>
            </a:r>
            <a:r>
              <a:rPr lang="en-US" sz="1100" dirty="0">
                <a:solidFill>
                  <a:schemeClr val="tx2">
                    <a:alpha val="60000"/>
                  </a:schemeClr>
                </a:solidFill>
              </a:rPr>
              <a:t> announce the </a:t>
            </a:r>
            <a:r>
              <a:rPr lang="en-US" sz="1100" i="1" dirty="0">
                <a:solidFill>
                  <a:schemeClr val="tx2">
                    <a:alpha val="60000"/>
                  </a:schemeClr>
                </a:solidFill>
              </a:rPr>
              <a:t>Three times. Days. Aren’t you even going to open it   </a:t>
            </a:r>
            <a:r>
              <a:rPr lang="en-US" sz="1100" dirty="0">
                <a:solidFill>
                  <a:schemeClr val="tx2">
                    <a:alpha val="60000"/>
                  </a:schemeClr>
                </a:solidFill>
              </a:rPr>
              <a:t>marriage of their daughter Candace   </a:t>
            </a:r>
            <a:r>
              <a:rPr lang="en-US" sz="1100" i="1" dirty="0">
                <a:solidFill>
                  <a:schemeClr val="tx2">
                    <a:alpha val="60000"/>
                  </a:schemeClr>
                </a:solidFill>
              </a:rPr>
              <a:t>that liquor teaches you to confuse the means with the end</a:t>
            </a:r>
            <a:r>
              <a:rPr lang="en-US" sz="1100" dirty="0">
                <a:solidFill>
                  <a:schemeClr val="tx2">
                    <a:alpha val="60000"/>
                  </a:schemeClr>
                </a:solidFill>
              </a:rPr>
              <a:t>   I am. Drink. I was not. Let us sell Benjy’s pasture so that Quentin may go to Harvard and I may knock my bones together and together. I will be dead in. Was it one year Caddy said. Shreve has a bottle in his trunk. Sir I will not need Shreve’s I have sold Benjy’s pasture and I can be dead in Harvard Caddy said in the caverns and the grottoes of the sea tumbling peacefully to the wavering tides because Harvard is such a fine sound forty acres is no high price for a fine sound. p. 174</a:t>
            </a:r>
            <a:endParaRPr lang="en-TR" sz="1100" dirty="0">
              <a:solidFill>
                <a:schemeClr val="tx2">
                  <a:alpha val="60000"/>
                </a:schemeClr>
              </a:solidFill>
            </a:endParaRPr>
          </a:p>
        </p:txBody>
      </p:sp>
      <p:pic>
        <p:nvPicPr>
          <p:cNvPr id="5" name="Picture 4" descr="A sign on the side of a building&#10;&#10;Description automatically generated">
            <a:extLst>
              <a:ext uri="{FF2B5EF4-FFF2-40B4-BE49-F238E27FC236}">
                <a16:creationId xmlns:a16="http://schemas.microsoft.com/office/drawing/2014/main" id="{480A180D-C780-1644-B6A8-45127EE1A710}"/>
              </a:ext>
            </a:extLst>
          </p:cNvPr>
          <p:cNvPicPr>
            <a:picLocks noChangeAspect="1"/>
          </p:cNvPicPr>
          <p:nvPr/>
        </p:nvPicPr>
        <p:blipFill rotWithShape="1">
          <a:blip r:embed="rId3"/>
          <a:srcRect l="14463" r="32390" b="2"/>
          <a:stretch/>
        </p:blipFill>
        <p:spPr>
          <a:xfrm>
            <a:off x="6096000" y="488577"/>
            <a:ext cx="5606425" cy="5880845"/>
          </a:xfrm>
          <a:prstGeom prst="rect">
            <a:avLst/>
          </a:prstGeom>
        </p:spPr>
      </p:pic>
    </p:spTree>
    <p:extLst>
      <p:ext uri="{BB962C8B-B14F-4D97-AF65-F5344CB8AC3E}">
        <p14:creationId xmlns:p14="http://schemas.microsoft.com/office/powerpoint/2010/main" val="3001655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6CE1-3543-C74C-B744-866B4DB3E086}"/>
              </a:ext>
            </a:extLst>
          </p:cNvPr>
          <p:cNvSpPr>
            <a:spLocks noGrp="1"/>
          </p:cNvSpPr>
          <p:nvPr>
            <p:ph type="title"/>
          </p:nvPr>
        </p:nvSpPr>
        <p:spPr/>
        <p:txBody>
          <a:bodyPr/>
          <a:lstStyle/>
          <a:p>
            <a:r>
              <a:rPr lang="en-TR" dirty="0"/>
              <a:t>Symbol</a:t>
            </a:r>
          </a:p>
        </p:txBody>
      </p:sp>
      <p:sp>
        <p:nvSpPr>
          <p:cNvPr id="3" name="Content Placeholder 2">
            <a:extLst>
              <a:ext uri="{FF2B5EF4-FFF2-40B4-BE49-F238E27FC236}">
                <a16:creationId xmlns:a16="http://schemas.microsoft.com/office/drawing/2014/main" id="{6145906E-9083-9241-9016-263EB8EB7480}"/>
              </a:ext>
            </a:extLst>
          </p:cNvPr>
          <p:cNvSpPr>
            <a:spLocks noGrp="1"/>
          </p:cNvSpPr>
          <p:nvPr>
            <p:ph idx="1"/>
          </p:nvPr>
        </p:nvSpPr>
        <p:spPr/>
        <p:txBody>
          <a:bodyPr/>
          <a:lstStyle/>
          <a:p>
            <a:pPr marL="228600" indent="0">
              <a:buNone/>
            </a:pPr>
            <a:r>
              <a:rPr lang="en-TR" dirty="0"/>
              <a:t>A person, event, or thing that stands for or represents by association some other, usually broader, idea or range of ideas, in addition to maintaining its own literal meaning.</a:t>
            </a:r>
          </a:p>
          <a:p>
            <a:pPr marL="228600" indent="0">
              <a:buNone/>
            </a:pPr>
            <a:r>
              <a:rPr lang="en-TR" dirty="0"/>
              <a:t>	</a:t>
            </a:r>
          </a:p>
        </p:txBody>
      </p:sp>
    </p:spTree>
    <p:extLst>
      <p:ext uri="{BB962C8B-B14F-4D97-AF65-F5344CB8AC3E}">
        <p14:creationId xmlns:p14="http://schemas.microsoft.com/office/powerpoint/2010/main" val="519722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826E-B140-6C46-89DC-7C90CC180C0E}"/>
              </a:ext>
            </a:extLst>
          </p:cNvPr>
          <p:cNvSpPr>
            <a:spLocks noGrp="1"/>
          </p:cNvSpPr>
          <p:nvPr>
            <p:ph type="title"/>
          </p:nvPr>
        </p:nvSpPr>
        <p:spPr/>
        <p:txBody>
          <a:bodyPr/>
          <a:lstStyle/>
          <a:p>
            <a:r>
              <a:rPr lang="en-TR" dirty="0"/>
              <a:t>examples</a:t>
            </a:r>
          </a:p>
        </p:txBody>
      </p:sp>
      <p:graphicFrame>
        <p:nvGraphicFramePr>
          <p:cNvPr id="4" name="Content Placeholder 3">
            <a:extLst>
              <a:ext uri="{FF2B5EF4-FFF2-40B4-BE49-F238E27FC236}">
                <a16:creationId xmlns:a16="http://schemas.microsoft.com/office/drawing/2014/main" id="{7B0854D1-F4D6-904A-A601-D7C60DCB734D}"/>
              </a:ext>
            </a:extLst>
          </p:cNvPr>
          <p:cNvGraphicFramePr>
            <a:graphicFrameLocks noGrp="1"/>
          </p:cNvGraphicFramePr>
          <p:nvPr>
            <p:ph idx="1"/>
            <p:extLst>
              <p:ext uri="{D42A27DB-BD31-4B8C-83A1-F6EECF244321}">
                <p14:modId xmlns:p14="http://schemas.microsoft.com/office/powerpoint/2010/main" val="2125991989"/>
              </p:ext>
            </p:extLst>
          </p:nvPr>
        </p:nvGraphicFramePr>
        <p:xfrm>
          <a:off x="838200" y="2178657"/>
          <a:ext cx="10515600" cy="399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722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CC30-4E88-2C41-A195-79B11FE8821B}"/>
              </a:ext>
            </a:extLst>
          </p:cNvPr>
          <p:cNvSpPr>
            <a:spLocks noGrp="1"/>
          </p:cNvSpPr>
          <p:nvPr>
            <p:ph type="title"/>
          </p:nvPr>
        </p:nvSpPr>
        <p:spPr/>
        <p:txBody>
          <a:bodyPr/>
          <a:lstStyle/>
          <a:p>
            <a:r>
              <a:rPr lang="en-TR" dirty="0"/>
              <a:t>Theme</a:t>
            </a:r>
          </a:p>
        </p:txBody>
      </p:sp>
      <p:sp>
        <p:nvSpPr>
          <p:cNvPr id="3" name="Content Placeholder 2">
            <a:extLst>
              <a:ext uri="{FF2B5EF4-FFF2-40B4-BE49-F238E27FC236}">
                <a16:creationId xmlns:a16="http://schemas.microsoft.com/office/drawing/2014/main" id="{B9D086F3-91AE-E34E-B4CC-BDAC0881A612}"/>
              </a:ext>
            </a:extLst>
          </p:cNvPr>
          <p:cNvSpPr>
            <a:spLocks noGrp="1"/>
          </p:cNvSpPr>
          <p:nvPr>
            <p:ph idx="1"/>
          </p:nvPr>
        </p:nvSpPr>
        <p:spPr/>
        <p:txBody>
          <a:bodyPr/>
          <a:lstStyle/>
          <a:p>
            <a:pPr marL="228600" indent="0">
              <a:buNone/>
            </a:pPr>
            <a:r>
              <a:rPr lang="en-TR" dirty="0"/>
              <a:t>The central, unifying point or idea that is made concrete, developed, and explored in the action and the imagery of a work of fiction</a:t>
            </a:r>
          </a:p>
        </p:txBody>
      </p:sp>
    </p:spTree>
    <p:extLst>
      <p:ext uri="{BB962C8B-B14F-4D97-AF65-F5344CB8AC3E}">
        <p14:creationId xmlns:p14="http://schemas.microsoft.com/office/powerpoint/2010/main" val="1697463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610105-7C8B-6C4A-9154-CBFEEF18D764}"/>
              </a:ext>
            </a:extLst>
          </p:cNvPr>
          <p:cNvSpPr>
            <a:spLocks noGrp="1"/>
          </p:cNvSpPr>
          <p:nvPr>
            <p:ph type="title"/>
          </p:nvPr>
        </p:nvSpPr>
        <p:spPr>
          <a:xfrm>
            <a:off x="838200" y="857250"/>
            <a:ext cx="5257800" cy="5143499"/>
          </a:xfrm>
        </p:spPr>
        <p:txBody>
          <a:bodyPr anchor="ctr">
            <a:normAutofit/>
          </a:bodyPr>
          <a:lstStyle/>
          <a:p>
            <a:r>
              <a:rPr lang="en-TR" sz="4400" dirty="0">
                <a:gradFill flip="none" rotWithShape="1">
                  <a:gsLst>
                    <a:gs pos="0">
                      <a:schemeClr val="accent5">
                        <a:alpha val="70000"/>
                      </a:schemeClr>
                    </a:gs>
                    <a:gs pos="100000">
                      <a:schemeClr val="accent1">
                        <a:alpha val="70000"/>
                      </a:schemeClr>
                    </a:gs>
                  </a:gsLst>
                  <a:lin ang="0" scaled="1"/>
                  <a:tileRect/>
                </a:gradFill>
              </a:rPr>
              <a:t>Tone</a:t>
            </a:r>
          </a:p>
        </p:txBody>
      </p:sp>
      <p:sp>
        <p:nvSpPr>
          <p:cNvPr id="3" name="Content Placeholder 2">
            <a:extLst>
              <a:ext uri="{FF2B5EF4-FFF2-40B4-BE49-F238E27FC236}">
                <a16:creationId xmlns:a16="http://schemas.microsoft.com/office/drawing/2014/main" id="{EB408557-459B-4846-B085-940EAA670E97}"/>
              </a:ext>
            </a:extLst>
          </p:cNvPr>
          <p:cNvSpPr>
            <a:spLocks noGrp="1"/>
          </p:cNvSpPr>
          <p:nvPr>
            <p:ph idx="1"/>
          </p:nvPr>
        </p:nvSpPr>
        <p:spPr>
          <a:xfrm>
            <a:off x="6334124" y="857251"/>
            <a:ext cx="5019675" cy="5143500"/>
          </a:xfrm>
        </p:spPr>
        <p:txBody>
          <a:bodyPr anchor="ctr">
            <a:normAutofit/>
          </a:bodyPr>
          <a:lstStyle/>
          <a:p>
            <a:pPr marL="228600" indent="0">
              <a:buNone/>
            </a:pPr>
            <a:r>
              <a:rPr lang="en-TR" sz="1800" dirty="0">
                <a:solidFill>
                  <a:schemeClr val="tx2">
                    <a:alpha val="60000"/>
                  </a:schemeClr>
                </a:solidFill>
              </a:rPr>
              <a:t>The expression of the author’s attitude toward his subject matter—the characters, their setting, and the action they undertake or undergo. </a:t>
            </a:r>
            <a:r>
              <a:rPr lang="en-US" sz="1800" dirty="0">
                <a:solidFill>
                  <a:schemeClr val="tx2">
                    <a:alpha val="60000"/>
                  </a:schemeClr>
                </a:solidFill>
              </a:rPr>
              <a:t>T</a:t>
            </a:r>
            <a:r>
              <a:rPr lang="en-TR" sz="1800" dirty="0">
                <a:solidFill>
                  <a:schemeClr val="tx2">
                    <a:alpha val="60000"/>
                  </a:schemeClr>
                </a:solidFill>
              </a:rPr>
              <a:t>one is revealed in the author’s diction, vocabulary, and various other choices that contribute to the making of a style.</a:t>
            </a:r>
          </a:p>
        </p:txBody>
      </p:sp>
    </p:spTree>
    <p:extLst>
      <p:ext uri="{BB962C8B-B14F-4D97-AF65-F5344CB8AC3E}">
        <p14:creationId xmlns:p14="http://schemas.microsoft.com/office/powerpoint/2010/main" val="2616915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15">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17">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19">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E4D278-5B3B-A14B-958B-0EDF7670B6DC}"/>
              </a:ext>
            </a:extLst>
          </p:cNvPr>
          <p:cNvSpPr>
            <a:spLocks noGrp="1"/>
          </p:cNvSpPr>
          <p:nvPr>
            <p:ph type="title"/>
          </p:nvPr>
        </p:nvSpPr>
        <p:spPr>
          <a:xfrm>
            <a:off x="838201" y="857251"/>
            <a:ext cx="5796580" cy="2076450"/>
          </a:xfrm>
        </p:spPr>
        <p:txBody>
          <a:bodyPr anchor="b">
            <a:normAutofit/>
          </a:bodyPr>
          <a:lstStyle/>
          <a:p>
            <a:r>
              <a:rPr lang="en-TR" sz="4400">
                <a:solidFill>
                  <a:srgbClr val="FFFFFF"/>
                </a:solidFill>
              </a:rPr>
              <a:t>Unreliable Narrator</a:t>
            </a:r>
          </a:p>
        </p:txBody>
      </p:sp>
      <p:sp>
        <p:nvSpPr>
          <p:cNvPr id="3" name="Content Placeholder 2">
            <a:extLst>
              <a:ext uri="{FF2B5EF4-FFF2-40B4-BE49-F238E27FC236}">
                <a16:creationId xmlns:a16="http://schemas.microsoft.com/office/drawing/2014/main" id="{B05533A8-3DD4-4943-B40E-818B738A861A}"/>
              </a:ext>
            </a:extLst>
          </p:cNvPr>
          <p:cNvSpPr>
            <a:spLocks noGrp="1"/>
          </p:cNvSpPr>
          <p:nvPr>
            <p:ph idx="1"/>
          </p:nvPr>
        </p:nvSpPr>
        <p:spPr>
          <a:xfrm>
            <a:off x="838200" y="3190875"/>
            <a:ext cx="5796580" cy="2986087"/>
          </a:xfrm>
        </p:spPr>
        <p:txBody>
          <a:bodyPr>
            <a:normAutofit/>
          </a:bodyPr>
          <a:lstStyle/>
          <a:p>
            <a:pPr marL="228600" indent="0">
              <a:buNone/>
            </a:pPr>
            <a:r>
              <a:rPr lang="en-TR" sz="1800" dirty="0">
                <a:solidFill>
                  <a:srgbClr val="FFFFFF"/>
                </a:solidFill>
              </a:rPr>
              <a:t>A fictional character telling the story whose knowledge or judgment about events and other characters is so flawed as to make him or her a misleading guide to the author’s intentions.</a:t>
            </a:r>
          </a:p>
        </p:txBody>
      </p:sp>
      <p:sp>
        <p:nvSpPr>
          <p:cNvPr id="30" name="Rectangle 21">
            <a:extLst>
              <a:ext uri="{FF2B5EF4-FFF2-40B4-BE49-F238E27FC236}">
                <a16:creationId xmlns:a16="http://schemas.microsoft.com/office/drawing/2014/main" id="{2EDB7FB2-4012-481D-B3D1-7301CCF6E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4982" y="-1328"/>
            <a:ext cx="440701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ypebar ready to print a question mark">
            <a:extLst>
              <a:ext uri="{FF2B5EF4-FFF2-40B4-BE49-F238E27FC236}">
                <a16:creationId xmlns:a16="http://schemas.microsoft.com/office/drawing/2014/main" id="{80F20623-6006-734E-97B8-572B10CFBCE3}"/>
              </a:ext>
            </a:extLst>
          </p:cNvPr>
          <p:cNvPicPr>
            <a:picLocks noChangeAspect="1"/>
          </p:cNvPicPr>
          <p:nvPr/>
        </p:nvPicPr>
        <p:blipFill rotWithShape="1">
          <a:blip r:embed="rId2">
            <a:alphaModFix amt="60000"/>
          </a:blip>
          <a:srcRect l="25330" r="31775" b="-2"/>
          <a:stretch/>
        </p:blipFill>
        <p:spPr>
          <a:xfrm>
            <a:off x="7784982" y="-1328"/>
            <a:ext cx="4407017" cy="6858000"/>
          </a:xfrm>
          <a:prstGeom prst="rect">
            <a:avLst/>
          </a:prstGeom>
        </p:spPr>
      </p:pic>
    </p:spTree>
    <p:extLst>
      <p:ext uri="{BB962C8B-B14F-4D97-AF65-F5344CB8AC3E}">
        <p14:creationId xmlns:p14="http://schemas.microsoft.com/office/powerpoint/2010/main" val="1161691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A3F469-6F29-E243-9FE6-0B2D0F3C141A}"/>
              </a:ext>
            </a:extLst>
          </p:cNvPr>
          <p:cNvSpPr>
            <a:spLocks noGrp="1"/>
          </p:cNvSpPr>
          <p:nvPr>
            <p:ph type="title"/>
          </p:nvPr>
        </p:nvSpPr>
        <p:spPr>
          <a:xfrm>
            <a:off x="838200" y="857251"/>
            <a:ext cx="10515600" cy="2076450"/>
          </a:xfrm>
        </p:spPr>
        <p:txBody>
          <a:bodyPr anchor="b">
            <a:normAutofit/>
          </a:bodyPr>
          <a:lstStyle/>
          <a:p>
            <a:r>
              <a:rPr lang="en-TR" sz="4400" dirty="0">
                <a:solidFill>
                  <a:srgbClr val="FFFFFF"/>
                </a:solidFill>
              </a:rPr>
              <a:t>Voice</a:t>
            </a:r>
          </a:p>
        </p:txBody>
      </p:sp>
      <p:sp>
        <p:nvSpPr>
          <p:cNvPr id="3" name="Content Placeholder 2">
            <a:extLst>
              <a:ext uri="{FF2B5EF4-FFF2-40B4-BE49-F238E27FC236}">
                <a16:creationId xmlns:a16="http://schemas.microsoft.com/office/drawing/2014/main" id="{FE3F5D25-0D0F-BE43-9540-2AAB941F8230}"/>
              </a:ext>
            </a:extLst>
          </p:cNvPr>
          <p:cNvSpPr>
            <a:spLocks noGrp="1"/>
          </p:cNvSpPr>
          <p:nvPr>
            <p:ph idx="1"/>
          </p:nvPr>
        </p:nvSpPr>
        <p:spPr>
          <a:xfrm>
            <a:off x="838199" y="3190875"/>
            <a:ext cx="8467725" cy="2986087"/>
          </a:xfrm>
        </p:spPr>
        <p:txBody>
          <a:bodyPr>
            <a:normAutofit/>
          </a:bodyPr>
          <a:lstStyle/>
          <a:p>
            <a:pPr marL="228600" indent="0">
              <a:buNone/>
            </a:pPr>
            <a:r>
              <a:rPr lang="en-TR" sz="1800">
                <a:solidFill>
                  <a:srgbClr val="FFFFFF"/>
                </a:solidFill>
              </a:rPr>
              <a:t>A term referring to the specific manner chosen by the author to tell the story. </a:t>
            </a:r>
            <a:r>
              <a:rPr lang="en-US" sz="1800">
                <a:solidFill>
                  <a:srgbClr val="FFFFFF"/>
                </a:solidFill>
              </a:rPr>
              <a:t>V</a:t>
            </a:r>
            <a:r>
              <a:rPr lang="en-TR" sz="1800">
                <a:solidFill>
                  <a:srgbClr val="FFFFFF"/>
                </a:solidFill>
              </a:rPr>
              <a:t>oice encompasses elements of PoV and literary style.</a:t>
            </a:r>
          </a:p>
          <a:p>
            <a:pPr marL="228600" indent="0">
              <a:buNone/>
            </a:pPr>
            <a:r>
              <a:rPr lang="en-TR" sz="1800">
                <a:solidFill>
                  <a:srgbClr val="FFFFFF"/>
                </a:solidFill>
              </a:rPr>
              <a:t>	e.g. formal, informal, 1st person PoV, etc.</a:t>
            </a:r>
          </a:p>
        </p:txBody>
      </p:sp>
    </p:spTree>
    <p:extLst>
      <p:ext uri="{BB962C8B-B14F-4D97-AF65-F5344CB8AC3E}">
        <p14:creationId xmlns:p14="http://schemas.microsoft.com/office/powerpoint/2010/main" val="154595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9">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B6BD6-ECC1-6A49-AB30-8124E0C86310}"/>
              </a:ext>
            </a:extLst>
          </p:cNvPr>
          <p:cNvSpPr>
            <a:spLocks noGrp="1"/>
          </p:cNvSpPr>
          <p:nvPr>
            <p:ph type="title"/>
          </p:nvPr>
        </p:nvSpPr>
        <p:spPr>
          <a:xfrm>
            <a:off x="838199" y="857251"/>
            <a:ext cx="5793189" cy="2720836"/>
          </a:xfrm>
        </p:spPr>
        <p:txBody>
          <a:bodyPr anchor="t">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Ambiguity</a:t>
            </a:r>
          </a:p>
        </p:txBody>
      </p:sp>
      <p:sp>
        <p:nvSpPr>
          <p:cNvPr id="3" name="Content Placeholder 2">
            <a:extLst>
              <a:ext uri="{FF2B5EF4-FFF2-40B4-BE49-F238E27FC236}">
                <a16:creationId xmlns:a16="http://schemas.microsoft.com/office/drawing/2014/main" id="{838DEDA8-5950-F94A-AA25-04025AB40144}"/>
              </a:ext>
            </a:extLst>
          </p:cNvPr>
          <p:cNvSpPr>
            <a:spLocks noGrp="1"/>
          </p:cNvSpPr>
          <p:nvPr>
            <p:ph idx="1"/>
          </p:nvPr>
        </p:nvSpPr>
        <p:spPr>
          <a:xfrm>
            <a:off x="6631388" y="3190875"/>
            <a:ext cx="4722412" cy="2899823"/>
          </a:xfrm>
        </p:spPr>
        <p:txBody>
          <a:bodyPr anchor="b">
            <a:normAutofit/>
          </a:bodyPr>
          <a:lstStyle/>
          <a:p>
            <a:pPr marL="228600" indent="0">
              <a:buNone/>
            </a:pPr>
            <a:r>
              <a:rPr lang="en-TR" sz="1800" dirty="0">
                <a:solidFill>
                  <a:schemeClr val="tx2">
                    <a:alpha val="60000"/>
                  </a:schemeClr>
                </a:solidFill>
              </a:rPr>
              <a:t>A situation expressed in such a way as to admit more than one possible interpretation; also, the way of expressing such a situation. Many short story writers intend some element of their work to be ambiguous, but careless or sloppy writing often creates unintentional ambiguity, or vagueness.</a:t>
            </a:r>
          </a:p>
        </p:txBody>
      </p:sp>
    </p:spTree>
    <p:extLst>
      <p:ext uri="{BB962C8B-B14F-4D97-AF65-F5344CB8AC3E}">
        <p14:creationId xmlns:p14="http://schemas.microsoft.com/office/powerpoint/2010/main" val="35346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F471B-BFBD-8249-87F3-04A9EC3E1642}"/>
              </a:ext>
            </a:extLst>
          </p:cNvPr>
          <p:cNvSpPr>
            <a:spLocks noGrp="1"/>
          </p:cNvSpPr>
          <p:nvPr>
            <p:ph type="title"/>
          </p:nvPr>
        </p:nvSpPr>
        <p:spPr>
          <a:xfrm>
            <a:off x="838201" y="4230094"/>
            <a:ext cx="10515600" cy="1908313"/>
          </a:xfrm>
        </p:spPr>
        <p:txBody>
          <a:bodyPr anchor="ctr">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Antagonist</a:t>
            </a:r>
          </a:p>
        </p:txBody>
      </p:sp>
      <p:sp>
        <p:nvSpPr>
          <p:cNvPr id="3" name="Content Placeholder 2">
            <a:extLst>
              <a:ext uri="{FF2B5EF4-FFF2-40B4-BE49-F238E27FC236}">
                <a16:creationId xmlns:a16="http://schemas.microsoft.com/office/drawing/2014/main" id="{BA7C76BE-B12F-6B49-8FD0-FDF9CAC11124}"/>
              </a:ext>
            </a:extLst>
          </p:cNvPr>
          <p:cNvSpPr>
            <a:spLocks noGrp="1"/>
          </p:cNvSpPr>
          <p:nvPr>
            <p:ph idx="1"/>
          </p:nvPr>
        </p:nvSpPr>
        <p:spPr>
          <a:xfrm>
            <a:off x="838199" y="857250"/>
            <a:ext cx="8655657" cy="3229719"/>
          </a:xfrm>
        </p:spPr>
        <p:txBody>
          <a:bodyPr anchor="ctr">
            <a:normAutofit/>
          </a:bodyPr>
          <a:lstStyle/>
          <a:p>
            <a:pPr marL="228600" indent="0">
              <a:buNone/>
            </a:pPr>
            <a:r>
              <a:rPr lang="en-TR" sz="1800" dirty="0">
                <a:solidFill>
                  <a:schemeClr val="tx2">
                    <a:alpha val="60000"/>
                  </a:schemeClr>
                </a:solidFill>
              </a:rPr>
              <a:t>A character in some stories who is in real or imagined opposition to the Protagonist or the hero. </a:t>
            </a:r>
            <a:r>
              <a:rPr lang="en-US" sz="1800" dirty="0">
                <a:solidFill>
                  <a:schemeClr val="tx2">
                    <a:alpha val="60000"/>
                  </a:schemeClr>
                </a:solidFill>
              </a:rPr>
              <a:t>T</a:t>
            </a:r>
            <a:r>
              <a:rPr lang="en-TR" sz="1800" dirty="0">
                <a:solidFill>
                  <a:schemeClr val="tx2">
                    <a:alpha val="60000"/>
                  </a:schemeClr>
                </a:solidFill>
              </a:rPr>
              <a:t>he conflict between these characters makes up the action, or plot, of the story. It is usually resolved in some way, but it need not be.</a:t>
            </a:r>
          </a:p>
          <a:p>
            <a:pPr marL="228600" indent="0">
              <a:buNone/>
            </a:pPr>
            <a:r>
              <a:rPr lang="en-US" sz="1800" dirty="0">
                <a:solidFill>
                  <a:schemeClr val="tx2">
                    <a:alpha val="60000"/>
                  </a:schemeClr>
                </a:solidFill>
              </a:rPr>
              <a:t>	e.g. Lord Voldemort</a:t>
            </a:r>
            <a:endParaRPr lang="en-TR" sz="1800" dirty="0">
              <a:solidFill>
                <a:schemeClr val="tx2">
                  <a:alpha val="60000"/>
                </a:schemeClr>
              </a:solidFill>
            </a:endParaRPr>
          </a:p>
          <a:p>
            <a:pPr marL="1028700" lvl="2" indent="0">
              <a:buNone/>
            </a:pPr>
            <a:endParaRPr lang="en-TR" sz="1000" dirty="0">
              <a:solidFill>
                <a:schemeClr val="tx2">
                  <a:alpha val="60000"/>
                </a:schemeClr>
              </a:solidFill>
            </a:endParaRPr>
          </a:p>
        </p:txBody>
      </p:sp>
    </p:spTree>
    <p:extLst>
      <p:ext uri="{BB962C8B-B14F-4D97-AF65-F5344CB8AC3E}">
        <p14:creationId xmlns:p14="http://schemas.microsoft.com/office/powerpoint/2010/main" val="9472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34C81-FB8F-0347-9CC5-0F03BA49E904}"/>
              </a:ext>
            </a:extLst>
          </p:cNvPr>
          <p:cNvSpPr>
            <a:spLocks noGrp="1"/>
          </p:cNvSpPr>
          <p:nvPr>
            <p:ph type="title"/>
          </p:nvPr>
        </p:nvSpPr>
        <p:spPr>
          <a:xfrm>
            <a:off x="838200" y="3979068"/>
            <a:ext cx="10515600" cy="2324101"/>
          </a:xfrm>
        </p:spPr>
        <p:txBody>
          <a:bodyPr anchor="ctr">
            <a:normAutofit/>
          </a:bodyPr>
          <a:lstStyle/>
          <a:p>
            <a:r>
              <a:rPr lang="en-TR" sz="3600" dirty="0">
                <a:gradFill flip="none" rotWithShape="1">
                  <a:gsLst>
                    <a:gs pos="0">
                      <a:schemeClr val="accent5">
                        <a:alpha val="70000"/>
                      </a:schemeClr>
                    </a:gs>
                    <a:gs pos="100000">
                      <a:schemeClr val="accent1">
                        <a:alpha val="70000"/>
                      </a:schemeClr>
                    </a:gs>
                  </a:gsLst>
                  <a:lin ang="0" scaled="1"/>
                  <a:tileRect/>
                </a:gradFill>
              </a:rPr>
              <a:t>Character: A person who plays a part in a narrative</a:t>
            </a:r>
          </a:p>
        </p:txBody>
      </p:sp>
      <p:graphicFrame>
        <p:nvGraphicFramePr>
          <p:cNvPr id="5" name="Content Placeholder 2">
            <a:extLst>
              <a:ext uri="{FF2B5EF4-FFF2-40B4-BE49-F238E27FC236}">
                <a16:creationId xmlns:a16="http://schemas.microsoft.com/office/drawing/2014/main" id="{6FF4F103-F4AA-41B6-80E4-A19C86895A13}"/>
              </a:ext>
            </a:extLst>
          </p:cNvPr>
          <p:cNvGraphicFramePr>
            <a:graphicFrameLocks noGrp="1"/>
          </p:cNvGraphicFramePr>
          <p:nvPr>
            <p:ph idx="1"/>
            <p:extLst>
              <p:ext uri="{D42A27DB-BD31-4B8C-83A1-F6EECF244321}">
                <p14:modId xmlns:p14="http://schemas.microsoft.com/office/powerpoint/2010/main" val="624580044"/>
              </p:ext>
            </p:extLst>
          </p:nvPr>
        </p:nvGraphicFramePr>
        <p:xfrm>
          <a:off x="852055" y="406976"/>
          <a:ext cx="10515600" cy="3452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803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7311C-6F50-6145-866B-ECD6C43102A4}"/>
              </a:ext>
            </a:extLst>
          </p:cNvPr>
          <p:cNvSpPr>
            <a:spLocks noGrp="1"/>
          </p:cNvSpPr>
          <p:nvPr>
            <p:ph type="title"/>
          </p:nvPr>
        </p:nvSpPr>
        <p:spPr>
          <a:xfrm>
            <a:off x="838200" y="609600"/>
            <a:ext cx="4448175" cy="5567363"/>
          </a:xfrm>
        </p:spPr>
        <p:txBody>
          <a:bodyPr anchor="ctr">
            <a:normAutofit/>
          </a:bodyPr>
          <a:lstStyle/>
          <a:p>
            <a:r>
              <a:rPr lang="en-TR" sz="4400">
                <a:gradFill flip="none" rotWithShape="1">
                  <a:gsLst>
                    <a:gs pos="0">
                      <a:schemeClr val="accent5">
                        <a:alpha val="70000"/>
                      </a:schemeClr>
                    </a:gs>
                    <a:gs pos="100000">
                      <a:schemeClr val="accent1">
                        <a:alpha val="70000"/>
                      </a:schemeClr>
                    </a:gs>
                  </a:gsLst>
                  <a:lin ang="0" scaled="1"/>
                  <a:tileRect/>
                </a:gradFill>
              </a:rPr>
              <a:t>Main character</a:t>
            </a:r>
            <a:br>
              <a:rPr lang="en-TR" sz="4400">
                <a:gradFill flip="none" rotWithShape="1">
                  <a:gsLst>
                    <a:gs pos="0">
                      <a:schemeClr val="accent5">
                        <a:alpha val="70000"/>
                      </a:schemeClr>
                    </a:gs>
                    <a:gs pos="100000">
                      <a:schemeClr val="accent1">
                        <a:alpha val="70000"/>
                      </a:schemeClr>
                    </a:gs>
                  </a:gsLst>
                  <a:lin ang="0" scaled="1"/>
                  <a:tileRect/>
                </a:gradFill>
              </a:rPr>
            </a:br>
            <a:endParaRPr lang="en-TR" sz="4400">
              <a:gradFill flip="none" rotWithShape="1">
                <a:gsLst>
                  <a:gs pos="0">
                    <a:schemeClr val="accent5">
                      <a:alpha val="70000"/>
                    </a:schemeClr>
                  </a:gs>
                  <a:gs pos="100000">
                    <a:schemeClr val="accent1">
                      <a:alpha val="70000"/>
                    </a:schemeClr>
                  </a:gs>
                </a:gsLst>
                <a:lin ang="0" scaled="1"/>
                <a:tileRect/>
              </a:gradFill>
            </a:endParaRPr>
          </a:p>
        </p:txBody>
      </p:sp>
      <p:graphicFrame>
        <p:nvGraphicFramePr>
          <p:cNvPr id="12" name="Content Placeholder 2">
            <a:extLst>
              <a:ext uri="{FF2B5EF4-FFF2-40B4-BE49-F238E27FC236}">
                <a16:creationId xmlns:a16="http://schemas.microsoft.com/office/drawing/2014/main" id="{3E529AC0-1212-45B6-8CF8-3C84B123C08A}"/>
              </a:ext>
            </a:extLst>
          </p:cNvPr>
          <p:cNvGraphicFramePr>
            <a:graphicFrameLocks noGrp="1"/>
          </p:cNvGraphicFramePr>
          <p:nvPr>
            <p:ph idx="1"/>
            <p:extLst>
              <p:ext uri="{D42A27DB-BD31-4B8C-83A1-F6EECF244321}">
                <p14:modId xmlns:p14="http://schemas.microsoft.com/office/powerpoint/2010/main" val="2950593724"/>
              </p:ext>
            </p:extLst>
          </p:nvPr>
        </p:nvGraphicFramePr>
        <p:xfrm>
          <a:off x="5667374" y="609600"/>
          <a:ext cx="568642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42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5DA47C-645D-D84C-998D-04F166868071}"/>
              </a:ext>
            </a:extLst>
          </p:cNvPr>
          <p:cNvSpPr>
            <a:spLocks noGrp="1"/>
          </p:cNvSpPr>
          <p:nvPr>
            <p:ph type="title"/>
          </p:nvPr>
        </p:nvSpPr>
        <p:spPr>
          <a:xfrm>
            <a:off x="838200" y="857251"/>
            <a:ext cx="10515600" cy="2076450"/>
          </a:xfrm>
        </p:spPr>
        <p:txBody>
          <a:bodyPr anchor="b">
            <a:normAutofit/>
          </a:bodyPr>
          <a:lstStyle/>
          <a:p>
            <a:r>
              <a:rPr lang="en-TR" sz="4400">
                <a:solidFill>
                  <a:srgbClr val="FFFFFF"/>
                </a:solidFill>
              </a:rPr>
              <a:t>Climax</a:t>
            </a:r>
          </a:p>
        </p:txBody>
      </p:sp>
      <p:sp>
        <p:nvSpPr>
          <p:cNvPr id="3" name="Content Placeholder 2">
            <a:extLst>
              <a:ext uri="{FF2B5EF4-FFF2-40B4-BE49-F238E27FC236}">
                <a16:creationId xmlns:a16="http://schemas.microsoft.com/office/drawing/2014/main" id="{40EFB4BB-9A02-F14C-89D3-D6B3F4385D54}"/>
              </a:ext>
            </a:extLst>
          </p:cNvPr>
          <p:cNvSpPr>
            <a:spLocks noGrp="1"/>
          </p:cNvSpPr>
          <p:nvPr>
            <p:ph idx="1"/>
          </p:nvPr>
        </p:nvSpPr>
        <p:spPr>
          <a:xfrm>
            <a:off x="838199" y="3190875"/>
            <a:ext cx="8467725" cy="2986087"/>
          </a:xfrm>
        </p:spPr>
        <p:txBody>
          <a:bodyPr>
            <a:normAutofit/>
          </a:bodyPr>
          <a:lstStyle/>
          <a:p>
            <a:pPr marL="228600" indent="0">
              <a:buNone/>
            </a:pPr>
            <a:r>
              <a:rPr lang="en-TR" sz="1800" dirty="0">
                <a:solidFill>
                  <a:srgbClr val="FFFFFF"/>
                </a:solidFill>
              </a:rPr>
              <a:t>The turning point or point of highest interest in a narrative; the point at which the most important part of the action takes place and the final outcome or the resolution of the plot becomes inevitable. Leading up to the climax is the </a:t>
            </a:r>
            <a:r>
              <a:rPr lang="en-TR" sz="1800" u="sng" dirty="0">
                <a:solidFill>
                  <a:srgbClr val="FFFFFF"/>
                </a:solidFill>
              </a:rPr>
              <a:t>rising action </a:t>
            </a:r>
            <a:r>
              <a:rPr lang="en-TR" sz="1800" dirty="0">
                <a:solidFill>
                  <a:srgbClr val="FFFFFF"/>
                </a:solidFill>
              </a:rPr>
              <a:t>of the story; after the climax, the </a:t>
            </a:r>
            <a:r>
              <a:rPr lang="en-TR" sz="1800" u="sng" dirty="0">
                <a:solidFill>
                  <a:srgbClr val="FFFFFF"/>
                </a:solidFill>
              </a:rPr>
              <a:t>falling action </a:t>
            </a:r>
            <a:r>
              <a:rPr lang="en-TR" sz="1800" dirty="0">
                <a:solidFill>
                  <a:srgbClr val="FFFFFF"/>
                </a:solidFill>
              </a:rPr>
              <a:t>takes the reader to the denouement or conclusion, in which the results of the climactic action are presented. </a:t>
            </a:r>
          </a:p>
        </p:txBody>
      </p:sp>
    </p:spTree>
    <p:extLst>
      <p:ext uri="{BB962C8B-B14F-4D97-AF65-F5344CB8AC3E}">
        <p14:creationId xmlns:p14="http://schemas.microsoft.com/office/powerpoint/2010/main" val="1537191426"/>
      </p:ext>
    </p:extLst>
  </p:cSld>
  <p:clrMapOvr>
    <a:masterClrMapping/>
  </p:clrMapOvr>
</p:sld>
</file>

<file path=ppt/theme/theme1.xml><?xml version="1.0" encoding="utf-8"?>
<a:theme xmlns:a="http://schemas.openxmlformats.org/drawingml/2006/main" name="LuminousVTI">
  <a:themeElements>
    <a:clrScheme name="AnalogousFromRegularSeedLeftStep">
      <a:dk1>
        <a:srgbClr val="000000"/>
      </a:dk1>
      <a:lt1>
        <a:srgbClr val="FFFFFF"/>
      </a:lt1>
      <a:dk2>
        <a:srgbClr val="311B26"/>
      </a:dk2>
      <a:lt2>
        <a:srgbClr val="F0F2F3"/>
      </a:lt2>
      <a:accent1>
        <a:srgbClr val="DF8231"/>
      </a:accent1>
      <a:accent2>
        <a:srgbClr val="CD271F"/>
      </a:accent2>
      <a:accent3>
        <a:srgbClr val="DF3171"/>
      </a:accent3>
      <a:accent4>
        <a:srgbClr val="CD1FA8"/>
      </a:accent4>
      <a:accent5>
        <a:srgbClr val="BC31DF"/>
      </a:accent5>
      <a:accent6>
        <a:srgbClr val="6423CE"/>
      </a:accent6>
      <a:hlink>
        <a:srgbClr val="3F84BF"/>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2220</Words>
  <Application>Microsoft Macintosh PowerPoint</Application>
  <PresentationFormat>Widescreen</PresentationFormat>
  <Paragraphs>155</Paragraphs>
  <Slides>48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Avenir Next LT Pro</vt:lpstr>
      <vt:lpstr>Calibri</vt:lpstr>
      <vt:lpstr>Sabon Next LT</vt:lpstr>
      <vt:lpstr>Wingdings</vt:lpstr>
      <vt:lpstr>LuminousVTI</vt:lpstr>
      <vt:lpstr>Glossary of Literary Terms</vt:lpstr>
      <vt:lpstr>Action</vt:lpstr>
      <vt:lpstr>Allegory</vt:lpstr>
      <vt:lpstr>Allusion</vt:lpstr>
      <vt:lpstr>Ambiguity</vt:lpstr>
      <vt:lpstr>Antagonist</vt:lpstr>
      <vt:lpstr>Character: A person who plays a part in a narrative</vt:lpstr>
      <vt:lpstr>Main character </vt:lpstr>
      <vt:lpstr>Climax</vt:lpstr>
      <vt:lpstr>Conflict</vt:lpstr>
      <vt:lpstr>Connotation</vt:lpstr>
      <vt:lpstr>Deconstruction</vt:lpstr>
      <vt:lpstr>Dialogue</vt:lpstr>
      <vt:lpstr>Didactic</vt:lpstr>
      <vt:lpstr>Epiphany</vt:lpstr>
      <vt:lpstr>Exposition</vt:lpstr>
      <vt:lpstr>Falling Action</vt:lpstr>
      <vt:lpstr>First-person narration</vt:lpstr>
      <vt:lpstr>The House on Mango Street Sandra Cisneros</vt:lpstr>
      <vt:lpstr>Flashback</vt:lpstr>
      <vt:lpstr>Foreshadowing</vt:lpstr>
      <vt:lpstr>Genre</vt:lpstr>
      <vt:lpstr>Image</vt:lpstr>
      <vt:lpstr>Irony</vt:lpstr>
      <vt:lpstr>Different Point-of-Views (PoVs)</vt:lpstr>
      <vt:lpstr>Metaphor</vt:lpstr>
      <vt:lpstr>Motivation</vt:lpstr>
      <vt:lpstr>Narration</vt:lpstr>
      <vt:lpstr>First-person narration  </vt:lpstr>
      <vt:lpstr>Third-person narration </vt:lpstr>
      <vt:lpstr>The Brief Wondrous Life of Oscar Wao Junot Díaz</vt:lpstr>
      <vt:lpstr>Persona</vt:lpstr>
      <vt:lpstr>Plot</vt:lpstr>
      <vt:lpstr>Point of View</vt:lpstr>
      <vt:lpstr>PoVs</vt:lpstr>
      <vt:lpstr>Setting</vt:lpstr>
      <vt:lpstr>Simile</vt:lpstr>
      <vt:lpstr>Simile examples</vt:lpstr>
      <vt:lpstr>Stereotype</vt:lpstr>
      <vt:lpstr>The (Black) Mammy</vt:lpstr>
      <vt:lpstr>Stream-of-consciousness</vt:lpstr>
      <vt:lpstr>The Sound and the Fury William Faulkner</vt:lpstr>
      <vt:lpstr>Symbol</vt:lpstr>
      <vt:lpstr>examples</vt:lpstr>
      <vt:lpstr>Theme</vt:lpstr>
      <vt:lpstr>Tone</vt:lpstr>
      <vt:lpstr>Unreliable Narrator</vt:lpstr>
      <vt:lpstr>Voice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Glossary of Literary Terms</dc:title>
  <dc:creator>Gamze Katı Gümüş</dc:creator>
  <cp:lastModifiedBy>Gamze Katı Gümüş</cp:lastModifiedBy>
  <cp:revision>7</cp:revision>
  <dcterms:created xsi:type="dcterms:W3CDTF">2020-10-16T18:26:58Z</dcterms:created>
  <dcterms:modified xsi:type="dcterms:W3CDTF">2020-10-16T18:49:50Z</dcterms:modified>
</cp:coreProperties>
</file>