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4005D8-7AD4-4144-996F-745C81A53CF8}" v="2" dt="2021-02-21T02:27:57.615"/>
    <p1510:client id="{A94FC0CE-60F9-4D0D-821A-361AE20AE53B}" v="10" dt="2021-02-21T00:00: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4660"/>
  </p:normalViewPr>
  <p:slideViewPr>
    <p:cSldViewPr snapToGrid="0">
      <p:cViewPr varScale="1">
        <p:scale>
          <a:sx n="86" d="100"/>
          <a:sy n="86" d="100"/>
        </p:scale>
        <p:origin x="54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zim Sedat SIRMEN" userId="73af17368f4a9938" providerId="LiveId" clId="{2F4005D8-7AD4-4144-996F-745C81A53CF8}"/>
    <pc:docChg chg="custSel addSld delSld modSld">
      <pc:chgData name="Kazim Sedat SIRMEN" userId="73af17368f4a9938" providerId="LiveId" clId="{2F4005D8-7AD4-4144-996F-745C81A53CF8}" dt="2021-02-21T11:54:57.450" v="489" actId="20577"/>
      <pc:docMkLst>
        <pc:docMk/>
      </pc:docMkLst>
      <pc:sldChg chg="modSp mod">
        <pc:chgData name="Kazim Sedat SIRMEN" userId="73af17368f4a9938" providerId="LiveId" clId="{2F4005D8-7AD4-4144-996F-745C81A53CF8}" dt="2021-02-21T02:11:18.169" v="13" actId="20577"/>
        <pc:sldMkLst>
          <pc:docMk/>
          <pc:sldMk cId="678400992" sldId="256"/>
        </pc:sldMkLst>
        <pc:spChg chg="mod">
          <ac:chgData name="Kazim Sedat SIRMEN" userId="73af17368f4a9938" providerId="LiveId" clId="{2F4005D8-7AD4-4144-996F-745C81A53CF8}" dt="2021-02-21T02:11:12.454" v="10" actId="14100"/>
          <ac:spMkLst>
            <pc:docMk/>
            <pc:sldMk cId="678400992" sldId="256"/>
            <ac:spMk id="2" creationId="{D51F152D-A5B9-4737-8296-7F0FEE12C6C9}"/>
          </ac:spMkLst>
        </pc:spChg>
        <pc:spChg chg="mod">
          <ac:chgData name="Kazim Sedat SIRMEN" userId="73af17368f4a9938" providerId="LiveId" clId="{2F4005D8-7AD4-4144-996F-745C81A53CF8}" dt="2021-02-21T02:11:18.169" v="13" actId="20577"/>
          <ac:spMkLst>
            <pc:docMk/>
            <pc:sldMk cId="678400992" sldId="256"/>
            <ac:spMk id="4" creationId="{86020B8B-9733-4BAF-B680-9EAF11803695}"/>
          </ac:spMkLst>
        </pc:spChg>
      </pc:sldChg>
      <pc:sldChg chg="modSp mod">
        <pc:chgData name="Kazim Sedat SIRMEN" userId="73af17368f4a9938" providerId="LiveId" clId="{2F4005D8-7AD4-4144-996F-745C81A53CF8}" dt="2021-02-21T02:27:02.776" v="229" actId="255"/>
        <pc:sldMkLst>
          <pc:docMk/>
          <pc:sldMk cId="1343741892" sldId="257"/>
        </pc:sldMkLst>
        <pc:spChg chg="mod">
          <ac:chgData name="Kazim Sedat SIRMEN" userId="73af17368f4a9938" providerId="LiveId" clId="{2F4005D8-7AD4-4144-996F-745C81A53CF8}" dt="2021-02-21T02:14:51.795" v="34" actId="20577"/>
          <ac:spMkLst>
            <pc:docMk/>
            <pc:sldMk cId="1343741892" sldId="257"/>
            <ac:spMk id="2" creationId="{9681206C-7267-494C-9929-F2D18B5832A1}"/>
          </ac:spMkLst>
        </pc:spChg>
        <pc:spChg chg="mod">
          <ac:chgData name="Kazim Sedat SIRMEN" userId="73af17368f4a9938" providerId="LiveId" clId="{2F4005D8-7AD4-4144-996F-745C81A53CF8}" dt="2021-02-21T02:27:02.776" v="229" actId="255"/>
          <ac:spMkLst>
            <pc:docMk/>
            <pc:sldMk cId="1343741892" sldId="257"/>
            <ac:spMk id="3" creationId="{B5DE72D4-063A-4A22-AC95-9308D8849DA1}"/>
          </ac:spMkLst>
        </pc:spChg>
      </pc:sldChg>
      <pc:sldChg chg="modSp mod">
        <pc:chgData name="Kazim Sedat SIRMEN" userId="73af17368f4a9938" providerId="LiveId" clId="{2F4005D8-7AD4-4144-996F-745C81A53CF8}" dt="2021-02-21T02:28:04.312" v="253" actId="5793"/>
        <pc:sldMkLst>
          <pc:docMk/>
          <pc:sldMk cId="2939606238" sldId="258"/>
        </pc:sldMkLst>
        <pc:spChg chg="mod">
          <ac:chgData name="Kazim Sedat SIRMEN" userId="73af17368f4a9938" providerId="LiveId" clId="{2F4005D8-7AD4-4144-996F-745C81A53CF8}" dt="2021-02-21T02:27:16.197" v="244" actId="20577"/>
          <ac:spMkLst>
            <pc:docMk/>
            <pc:sldMk cId="2939606238" sldId="258"/>
            <ac:spMk id="2" creationId="{C9BBD11C-4ECF-4447-8D51-56D89BA2B930}"/>
          </ac:spMkLst>
        </pc:spChg>
        <pc:spChg chg="mod">
          <ac:chgData name="Kazim Sedat SIRMEN" userId="73af17368f4a9938" providerId="LiveId" clId="{2F4005D8-7AD4-4144-996F-745C81A53CF8}" dt="2021-02-21T02:28:04.312" v="253" actId="5793"/>
          <ac:spMkLst>
            <pc:docMk/>
            <pc:sldMk cId="2939606238" sldId="258"/>
            <ac:spMk id="3" creationId="{4EFB9C4C-38CD-4C73-B14E-7DD8F9F40BED}"/>
          </ac:spMkLst>
        </pc:spChg>
      </pc:sldChg>
      <pc:sldChg chg="modSp new mod">
        <pc:chgData name="Kazim Sedat SIRMEN" userId="73af17368f4a9938" providerId="LiveId" clId="{2F4005D8-7AD4-4144-996F-745C81A53CF8}" dt="2021-02-21T11:54:57.450" v="489" actId="20577"/>
        <pc:sldMkLst>
          <pc:docMk/>
          <pc:sldMk cId="995260962" sldId="259"/>
        </pc:sldMkLst>
        <pc:spChg chg="mod">
          <ac:chgData name="Kazim Sedat SIRMEN" userId="73af17368f4a9938" providerId="LiveId" clId="{2F4005D8-7AD4-4144-996F-745C81A53CF8}" dt="2021-02-21T11:45:47.856" v="256" actId="122"/>
          <ac:spMkLst>
            <pc:docMk/>
            <pc:sldMk cId="995260962" sldId="259"/>
            <ac:spMk id="2" creationId="{C28D0571-71AE-4B66-959B-6FBBC9C1A71E}"/>
          </ac:spMkLst>
        </pc:spChg>
        <pc:spChg chg="mod">
          <ac:chgData name="Kazim Sedat SIRMEN" userId="73af17368f4a9938" providerId="LiveId" clId="{2F4005D8-7AD4-4144-996F-745C81A53CF8}" dt="2021-02-21T11:54:57.450" v="489" actId="20577"/>
          <ac:spMkLst>
            <pc:docMk/>
            <pc:sldMk cId="995260962" sldId="259"/>
            <ac:spMk id="3" creationId="{11E8A7DA-2234-4AFA-AC63-EE5199AB6487}"/>
          </ac:spMkLst>
        </pc:spChg>
      </pc:sldChg>
      <pc:sldChg chg="del">
        <pc:chgData name="Kazim Sedat SIRMEN" userId="73af17368f4a9938" providerId="LiveId" clId="{2F4005D8-7AD4-4144-996F-745C81A53CF8}" dt="2021-02-21T02:27:21.910" v="245" actId="2696"/>
        <pc:sldMkLst>
          <pc:docMk/>
          <pc:sldMk cId="814820300" sldId="260"/>
        </pc:sldMkLst>
      </pc:sldChg>
      <pc:sldChg chg="del">
        <pc:chgData name="Kazim Sedat SIRMEN" userId="73af17368f4a9938" providerId="LiveId" clId="{2F4005D8-7AD4-4144-996F-745C81A53CF8}" dt="2021-02-21T02:27:24.615" v="246" actId="2696"/>
        <pc:sldMkLst>
          <pc:docMk/>
          <pc:sldMk cId="2974159861" sldId="261"/>
        </pc:sldMkLst>
      </pc:sldChg>
      <pc:sldChg chg="del">
        <pc:chgData name="Kazim Sedat SIRMEN" userId="73af17368f4a9938" providerId="LiveId" clId="{2F4005D8-7AD4-4144-996F-745C81A53CF8}" dt="2021-02-21T02:27:28.536" v="247" actId="2696"/>
        <pc:sldMkLst>
          <pc:docMk/>
          <pc:sldMk cId="538053391" sldId="262"/>
        </pc:sldMkLst>
      </pc:sldChg>
      <pc:sldChg chg="del">
        <pc:chgData name="Kazim Sedat SIRMEN" userId="73af17368f4a9938" providerId="LiveId" clId="{2F4005D8-7AD4-4144-996F-745C81A53CF8}" dt="2021-02-21T02:27:34.465" v="248" actId="2696"/>
        <pc:sldMkLst>
          <pc:docMk/>
          <pc:sldMk cId="420155745" sldId="263"/>
        </pc:sldMkLst>
      </pc:sldChg>
    </pc:docChg>
  </pc:docChgLst>
  <pc:docChgLst>
    <pc:chgData name="Kazim Sedat SIRMEN" userId="73af17368f4a9938" providerId="LiveId" clId="{A94FC0CE-60F9-4D0D-821A-361AE20AE53B}"/>
    <pc:docChg chg="custSel addSld delSld modSld">
      <pc:chgData name="Kazim Sedat SIRMEN" userId="73af17368f4a9938" providerId="LiveId" clId="{A94FC0CE-60F9-4D0D-821A-361AE20AE53B}" dt="2021-02-21T01:47:52.393" v="1013" actId="20577"/>
      <pc:docMkLst>
        <pc:docMk/>
      </pc:docMkLst>
      <pc:sldChg chg="addSp delSp modSp mod">
        <pc:chgData name="Kazim Sedat SIRMEN" userId="73af17368f4a9938" providerId="LiveId" clId="{A94FC0CE-60F9-4D0D-821A-361AE20AE53B}" dt="2021-02-20T23:36:40.814" v="24" actId="207"/>
        <pc:sldMkLst>
          <pc:docMk/>
          <pc:sldMk cId="678400992" sldId="256"/>
        </pc:sldMkLst>
        <pc:spChg chg="mod">
          <ac:chgData name="Kazim Sedat SIRMEN" userId="73af17368f4a9938" providerId="LiveId" clId="{A94FC0CE-60F9-4D0D-821A-361AE20AE53B}" dt="2021-02-20T23:32:29.602" v="11" actId="20577"/>
          <ac:spMkLst>
            <pc:docMk/>
            <pc:sldMk cId="678400992" sldId="256"/>
            <ac:spMk id="2" creationId="{D51F152D-A5B9-4737-8296-7F0FEE12C6C9}"/>
          </ac:spMkLst>
        </pc:spChg>
        <pc:spChg chg="del mod">
          <ac:chgData name="Kazim Sedat SIRMEN" userId="73af17368f4a9938" providerId="LiveId" clId="{A94FC0CE-60F9-4D0D-821A-361AE20AE53B}" dt="2021-02-20T23:35:39.179" v="14"/>
          <ac:spMkLst>
            <pc:docMk/>
            <pc:sldMk cId="678400992" sldId="256"/>
            <ac:spMk id="3" creationId="{BFF7386C-EC69-4A1B-A43B-A9397541F4AA}"/>
          </ac:spMkLst>
        </pc:spChg>
        <pc:spChg chg="add mod">
          <ac:chgData name="Kazim Sedat SIRMEN" userId="73af17368f4a9938" providerId="LiveId" clId="{A94FC0CE-60F9-4D0D-821A-361AE20AE53B}" dt="2021-02-20T23:36:40.814" v="24" actId="207"/>
          <ac:spMkLst>
            <pc:docMk/>
            <pc:sldMk cId="678400992" sldId="256"/>
            <ac:spMk id="4" creationId="{86020B8B-9733-4BAF-B680-9EAF11803695}"/>
          </ac:spMkLst>
        </pc:spChg>
      </pc:sldChg>
      <pc:sldChg chg="modSp mod">
        <pc:chgData name="Kazim Sedat SIRMEN" userId="73af17368f4a9938" providerId="LiveId" clId="{A94FC0CE-60F9-4D0D-821A-361AE20AE53B}" dt="2021-02-20T23:45:30.275" v="229" actId="123"/>
        <pc:sldMkLst>
          <pc:docMk/>
          <pc:sldMk cId="1343741892" sldId="257"/>
        </pc:sldMkLst>
        <pc:spChg chg="mod">
          <ac:chgData name="Kazim Sedat SIRMEN" userId="73af17368f4a9938" providerId="LiveId" clId="{A94FC0CE-60F9-4D0D-821A-361AE20AE53B}" dt="2021-02-20T23:38:01.947" v="82" actId="20577"/>
          <ac:spMkLst>
            <pc:docMk/>
            <pc:sldMk cId="1343741892" sldId="257"/>
            <ac:spMk id="2" creationId="{9681206C-7267-494C-9929-F2D18B5832A1}"/>
          </ac:spMkLst>
        </pc:spChg>
        <pc:spChg chg="mod">
          <ac:chgData name="Kazim Sedat SIRMEN" userId="73af17368f4a9938" providerId="LiveId" clId="{A94FC0CE-60F9-4D0D-821A-361AE20AE53B}" dt="2021-02-20T23:45:30.275" v="229" actId="123"/>
          <ac:spMkLst>
            <pc:docMk/>
            <pc:sldMk cId="1343741892" sldId="257"/>
            <ac:spMk id="3" creationId="{B5DE72D4-063A-4A22-AC95-9308D8849DA1}"/>
          </ac:spMkLst>
        </pc:spChg>
      </pc:sldChg>
      <pc:sldChg chg="modSp mod">
        <pc:chgData name="Kazim Sedat SIRMEN" userId="73af17368f4a9938" providerId="LiveId" clId="{A94FC0CE-60F9-4D0D-821A-361AE20AE53B}" dt="2021-02-20T23:48:54.039" v="283" actId="207"/>
        <pc:sldMkLst>
          <pc:docMk/>
          <pc:sldMk cId="2939606238" sldId="258"/>
        </pc:sldMkLst>
        <pc:spChg chg="mod">
          <ac:chgData name="Kazim Sedat SIRMEN" userId="73af17368f4a9938" providerId="LiveId" clId="{A94FC0CE-60F9-4D0D-821A-361AE20AE53B}" dt="2021-02-20T23:48:18.526" v="239" actId="20577"/>
          <ac:spMkLst>
            <pc:docMk/>
            <pc:sldMk cId="2939606238" sldId="258"/>
            <ac:spMk id="2" creationId="{C9BBD11C-4ECF-4447-8D51-56D89BA2B930}"/>
          </ac:spMkLst>
        </pc:spChg>
        <pc:spChg chg="mod">
          <ac:chgData name="Kazim Sedat SIRMEN" userId="73af17368f4a9938" providerId="LiveId" clId="{A94FC0CE-60F9-4D0D-821A-361AE20AE53B}" dt="2021-02-20T23:48:54.039" v="283" actId="207"/>
          <ac:spMkLst>
            <pc:docMk/>
            <pc:sldMk cId="2939606238" sldId="258"/>
            <ac:spMk id="3" creationId="{4EFB9C4C-38CD-4C73-B14E-7DD8F9F40BED}"/>
          </ac:spMkLst>
        </pc:spChg>
      </pc:sldChg>
      <pc:sldChg chg="addSp delSp modSp del mod chgLayout">
        <pc:chgData name="Kazim Sedat SIRMEN" userId="73af17368f4a9938" providerId="LiveId" clId="{A94FC0CE-60F9-4D0D-821A-361AE20AE53B}" dt="2021-02-20T23:53:03.710" v="301" actId="2696"/>
        <pc:sldMkLst>
          <pc:docMk/>
          <pc:sldMk cId="4092365031" sldId="259"/>
        </pc:sldMkLst>
        <pc:spChg chg="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2" creationId="{3A069733-E8DD-426E-9B63-86F317D845C5}"/>
          </ac:spMkLst>
        </pc:spChg>
        <pc:spChg chg="del mod">
          <ac:chgData name="Kazim Sedat SIRMEN" userId="73af17368f4a9938" providerId="LiveId" clId="{A94FC0CE-60F9-4D0D-821A-361AE20AE53B}" dt="2021-02-20T23:52:39.142" v="299" actId="6264"/>
          <ac:spMkLst>
            <pc:docMk/>
            <pc:sldMk cId="4092365031" sldId="259"/>
            <ac:spMk id="3" creationId="{97200308-F33F-428B-B47B-0E197CEECBA5}"/>
          </ac:spMkLst>
        </pc:spChg>
        <pc:spChg chg="add del mod">
          <ac:chgData name="Kazim Sedat SIRMEN" userId="73af17368f4a9938" providerId="LiveId" clId="{A94FC0CE-60F9-4D0D-821A-361AE20AE53B}" dt="2021-02-20T23:52:39.142" v="299" actId="6264"/>
          <ac:spMkLst>
            <pc:docMk/>
            <pc:sldMk cId="4092365031" sldId="259"/>
            <ac:spMk id="4" creationId="{01DEF5A2-E88D-46C6-A5ED-B9EB318F7B43}"/>
          </ac:spMkLst>
        </pc:spChg>
        <pc:spChg chg="add del 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5" creationId="{0C347D2C-EB8A-40EB-A2B7-FF551DCB1DE8}"/>
          </ac:spMkLst>
        </pc:spChg>
        <pc:spChg chg="add del mo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6" creationId="{A76481F6-1722-496C-9EAC-2375319FDCF5}"/>
          </ac:spMkLst>
        </pc:spChg>
        <pc:spChg chg="add mod ord">
          <ac:chgData name="Kazim Sedat SIRMEN" userId="73af17368f4a9938" providerId="LiveId" clId="{A94FC0CE-60F9-4D0D-821A-361AE20AE53B}" dt="2021-02-20T23:52:40.630" v="300" actId="6264"/>
          <ac:spMkLst>
            <pc:docMk/>
            <pc:sldMk cId="4092365031" sldId="259"/>
            <ac:spMk id="7" creationId="{3840A0A1-C029-4640-8A9F-DC38060CCC3A}"/>
          </ac:spMkLst>
        </pc:spChg>
        <pc:spChg chg="mod">
          <ac:chgData name="Kazim Sedat SIRMEN" userId="73af17368f4a9938" providerId="LiveId" clId="{A94FC0CE-60F9-4D0D-821A-361AE20AE53B}" dt="2021-02-20T23:52:21.697" v="297" actId="1076"/>
          <ac:spMkLst>
            <pc:docMk/>
            <pc:sldMk cId="4092365031" sldId="259"/>
            <ac:spMk id="11" creationId="{F19DE172-9A8D-401E-A07A-FC46746934BF}"/>
          </ac:spMkLst>
        </pc:spChg>
        <pc:spChg chg="mod">
          <ac:chgData name="Kazim Sedat SIRMEN" userId="73af17368f4a9938" providerId="LiveId" clId="{A94FC0CE-60F9-4D0D-821A-361AE20AE53B}" dt="2021-02-20T23:52:24.324" v="298" actId="1076"/>
          <ac:spMkLst>
            <pc:docMk/>
            <pc:sldMk cId="4092365031" sldId="259"/>
            <ac:spMk id="14" creationId="{EC3EEBEF-88EF-4055-BF64-0F717C9C5C6B}"/>
          </ac:spMkLst>
        </pc:spChg>
        <pc:spChg chg="mod">
          <ac:chgData name="Kazim Sedat SIRMEN" userId="73af17368f4a9938" providerId="LiveId" clId="{A94FC0CE-60F9-4D0D-821A-361AE20AE53B}" dt="2021-02-20T23:52:17.816" v="296" actId="1076"/>
          <ac:spMkLst>
            <pc:docMk/>
            <pc:sldMk cId="4092365031" sldId="259"/>
            <ac:spMk id="15" creationId="{CDE996C9-9C27-4B2F-BA4C-E91B58BFE19E}"/>
          </ac:spMkLst>
        </pc:spChg>
      </pc:sldChg>
      <pc:sldChg chg="modSp mod">
        <pc:chgData name="Kazim Sedat SIRMEN" userId="73af17368f4a9938" providerId="LiveId" clId="{A94FC0CE-60F9-4D0D-821A-361AE20AE53B}" dt="2021-02-20T23:55:49.586" v="503" actId="20577"/>
        <pc:sldMkLst>
          <pc:docMk/>
          <pc:sldMk cId="814820300" sldId="260"/>
        </pc:sldMkLst>
        <pc:spChg chg="mod">
          <ac:chgData name="Kazim Sedat SIRMEN" userId="73af17368f4a9938" providerId="LiveId" clId="{A94FC0CE-60F9-4D0D-821A-361AE20AE53B}" dt="2021-02-20T23:53:26.657" v="322" actId="20577"/>
          <ac:spMkLst>
            <pc:docMk/>
            <pc:sldMk cId="814820300" sldId="260"/>
            <ac:spMk id="2" creationId="{37292FAB-4A73-461E-83E6-585CA619E8D1}"/>
          </ac:spMkLst>
        </pc:spChg>
        <pc:spChg chg="mod">
          <ac:chgData name="Kazim Sedat SIRMEN" userId="73af17368f4a9938" providerId="LiveId" clId="{A94FC0CE-60F9-4D0D-821A-361AE20AE53B}" dt="2021-02-20T23:55:49.586" v="503" actId="20577"/>
          <ac:spMkLst>
            <pc:docMk/>
            <pc:sldMk cId="814820300" sldId="260"/>
            <ac:spMk id="3" creationId="{50F3DF84-32F1-44AA-B0D9-FFCCC388FD13}"/>
          </ac:spMkLst>
        </pc:spChg>
      </pc:sldChg>
      <pc:sldChg chg="addSp delSp modSp mod">
        <pc:chgData name="Kazim Sedat SIRMEN" userId="73af17368f4a9938" providerId="LiveId" clId="{A94FC0CE-60F9-4D0D-821A-361AE20AE53B}" dt="2021-02-21T00:00:43.261" v="551" actId="20577"/>
        <pc:sldMkLst>
          <pc:docMk/>
          <pc:sldMk cId="2974159861" sldId="261"/>
        </pc:sldMkLst>
        <pc:spChg chg="mod">
          <ac:chgData name="Kazim Sedat SIRMEN" userId="73af17368f4a9938" providerId="LiveId" clId="{A94FC0CE-60F9-4D0D-821A-361AE20AE53B}" dt="2021-02-20T23:56:07.043" v="510" actId="20577"/>
          <ac:spMkLst>
            <pc:docMk/>
            <pc:sldMk cId="2974159861" sldId="261"/>
            <ac:spMk id="2" creationId="{39C72166-C293-43C6-A68C-94C7AF97E5FE}"/>
          </ac:spMkLst>
        </pc:spChg>
        <pc:spChg chg="del mod">
          <ac:chgData name="Kazim Sedat SIRMEN" userId="73af17368f4a9938" providerId="LiveId" clId="{A94FC0CE-60F9-4D0D-821A-361AE20AE53B}" dt="2021-02-20T23:59:55.181" v="542"/>
          <ac:spMkLst>
            <pc:docMk/>
            <pc:sldMk cId="2974159861" sldId="261"/>
            <ac:spMk id="3" creationId="{C2096214-2056-47FD-A66A-0D34864515BC}"/>
          </ac:spMkLst>
        </pc:spChg>
        <pc:spChg chg="add mod">
          <ac:chgData name="Kazim Sedat SIRMEN" userId="73af17368f4a9938" providerId="LiveId" clId="{A94FC0CE-60F9-4D0D-821A-361AE20AE53B}" dt="2021-02-20T23:59:34.293" v="540" actId="20577"/>
          <ac:spMkLst>
            <pc:docMk/>
            <pc:sldMk cId="2974159861" sldId="261"/>
            <ac:spMk id="4" creationId="{2616546D-F0EC-49DF-9BDB-334D3DBC97C6}"/>
          </ac:spMkLst>
        </pc:spChg>
        <pc:spChg chg="add mod">
          <ac:chgData name="Kazim Sedat SIRMEN" userId="73af17368f4a9938" providerId="LiveId" clId="{A94FC0CE-60F9-4D0D-821A-361AE20AE53B}" dt="2021-02-21T00:00:43.261" v="551" actId="20577"/>
          <ac:spMkLst>
            <pc:docMk/>
            <pc:sldMk cId="2974159861" sldId="261"/>
            <ac:spMk id="5" creationId="{1C0E3A16-818D-44C3-9AF9-BE2DC9B933F0}"/>
          </ac:spMkLst>
        </pc:spChg>
      </pc:sldChg>
      <pc:sldChg chg="modSp mod">
        <pc:chgData name="Kazim Sedat SIRMEN" userId="73af17368f4a9938" providerId="LiveId" clId="{A94FC0CE-60F9-4D0D-821A-361AE20AE53B}" dt="2021-02-21T00:29:49.855" v="715" actId="20577"/>
        <pc:sldMkLst>
          <pc:docMk/>
          <pc:sldMk cId="538053391" sldId="262"/>
        </pc:sldMkLst>
        <pc:spChg chg="mod">
          <ac:chgData name="Kazim Sedat SIRMEN" userId="73af17368f4a9938" providerId="LiveId" clId="{A94FC0CE-60F9-4D0D-821A-361AE20AE53B}" dt="2021-02-21T00:29:49.855" v="715" actId="20577"/>
          <ac:spMkLst>
            <pc:docMk/>
            <pc:sldMk cId="538053391" sldId="262"/>
            <ac:spMk id="2" creationId="{41921717-CEBB-4CFF-88BC-686A263DEC94}"/>
          </ac:spMkLst>
        </pc:spChg>
        <pc:spChg chg="mod">
          <ac:chgData name="Kazim Sedat SIRMEN" userId="73af17368f4a9938" providerId="LiveId" clId="{A94FC0CE-60F9-4D0D-821A-361AE20AE53B}" dt="2021-02-21T00:29:38.540" v="708" actId="20577"/>
          <ac:spMkLst>
            <pc:docMk/>
            <pc:sldMk cId="538053391" sldId="262"/>
            <ac:spMk id="4" creationId="{79F0D6D3-9FCA-4A2C-B81D-2703455DD8B2}"/>
          </ac:spMkLst>
        </pc:spChg>
      </pc:sldChg>
      <pc:sldChg chg="modSp new mod">
        <pc:chgData name="Kazim Sedat SIRMEN" userId="73af17368f4a9938" providerId="LiveId" clId="{A94FC0CE-60F9-4D0D-821A-361AE20AE53B}" dt="2021-02-21T01:47:52.393" v="1013" actId="20577"/>
        <pc:sldMkLst>
          <pc:docMk/>
          <pc:sldMk cId="420155745" sldId="263"/>
        </pc:sldMkLst>
        <pc:spChg chg="mod">
          <ac:chgData name="Kazim Sedat SIRMEN" userId="73af17368f4a9938" providerId="LiveId" clId="{A94FC0CE-60F9-4D0D-821A-361AE20AE53B}" dt="2021-02-21T00:30:11.291" v="726" actId="207"/>
          <ac:spMkLst>
            <pc:docMk/>
            <pc:sldMk cId="420155745" sldId="263"/>
            <ac:spMk id="2" creationId="{EC7D8A3B-5765-43A7-8A17-114582DAC518}"/>
          </ac:spMkLst>
        </pc:spChg>
        <pc:spChg chg="mod">
          <ac:chgData name="Kazim Sedat SIRMEN" userId="73af17368f4a9938" providerId="LiveId" clId="{A94FC0CE-60F9-4D0D-821A-361AE20AE53B}" dt="2021-02-21T01:47:52.393" v="1013" actId="20577"/>
          <ac:spMkLst>
            <pc:docMk/>
            <pc:sldMk cId="420155745" sldId="263"/>
            <ac:spMk id="3" creationId="{EB99F756-2571-49E4-802E-CFF601E3FC3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7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6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8363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75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0123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82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46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4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1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50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99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9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9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7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8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9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13075-E871-456D-96BD-F88BCF4D166C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6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1F152D-A5B9-4737-8296-7F0FEE12C6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9697"/>
            <a:ext cx="9144000" cy="795458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BOŞANMA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6020B8B-9733-4BAF-B680-9EAF1180369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65018" y="1035155"/>
            <a:ext cx="10245638" cy="5693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>
              <a:buClrTx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MADDE 14 – (1)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Boşanma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ayrılık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sebepleri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hükümleri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eşlerin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müşterek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millî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hukukuna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tâbidir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Tarafların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ayrı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vatandaşlıkta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olmaları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hâlinde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müşterek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mutad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mesken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bulunmadığı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takdirde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uygulanır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 defTabSz="914400">
              <a:buClrTx/>
            </a:pP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>
              <a:buClrTx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(2)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Boşanmış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eşler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arasındaki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nafaka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talepleri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hakkında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birinci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fıkra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hükmü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uygulanır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hüküm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ayrılık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evlenmenin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butlanı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hâlinde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geçerlidir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 defTabSz="914400">
              <a:buClrTx/>
            </a:pP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>
              <a:buClrTx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(3)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Boşanmada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velâyet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velâyete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ilişkin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sorunlar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birinci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fıkra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hükmüne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tâbidir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 defTabSz="914400">
              <a:buClrTx/>
            </a:pPr>
            <a:endParaRPr lang="en-US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>
              <a:buClrTx/>
            </a:pP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(4)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Geçici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tedbir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taleplerine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hukuku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uygulanır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8400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81206C-7267-494C-9929-F2D18B583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BOŞANMA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DE72D4-063A-4A22-AC95-9308D8849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55128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600" dirty="0"/>
              <a:t>*</a:t>
            </a:r>
            <a:r>
              <a:rPr lang="en-US" sz="3600" dirty="0" err="1">
                <a:solidFill>
                  <a:srgbClr val="FF0000"/>
                </a:solidFill>
              </a:rPr>
              <a:t>Boşanma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en-US" sz="2800" dirty="0" err="1">
                <a:solidFill>
                  <a:schemeClr val="tx1"/>
                </a:solidFill>
              </a:rPr>
              <a:t>Boşanmanın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sebepleri</a:t>
            </a:r>
            <a:endParaRPr lang="en-US" sz="2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sz="2800" dirty="0" err="1">
                <a:solidFill>
                  <a:schemeClr val="tx1"/>
                </a:solidFill>
              </a:rPr>
              <a:t>Boşanmanın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sonuçları</a:t>
            </a:r>
            <a:endParaRPr lang="en-US" sz="2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sz="2800" dirty="0" err="1">
                <a:solidFill>
                  <a:schemeClr val="tx1"/>
                </a:solidFill>
              </a:rPr>
              <a:t>Tazminat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Geçici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tedbir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niteliğinde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bulunmayan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iştirak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ve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yoksulluk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nafakaları</a:t>
            </a:r>
            <a:endParaRPr lang="en-US" sz="2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en-US" sz="2800" dirty="0" err="1">
                <a:solidFill>
                  <a:schemeClr val="tx1"/>
                </a:solidFill>
              </a:rPr>
              <a:t>Velayet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hakkına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sahip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olmayan</a:t>
            </a:r>
            <a:r>
              <a:rPr lang="en-US" sz="2800" dirty="0">
                <a:solidFill>
                  <a:schemeClr val="tx1"/>
                </a:solidFill>
              </a:rPr>
              <a:t> ana </a:t>
            </a:r>
            <a:r>
              <a:rPr lang="en-US" sz="2800" dirty="0" err="1">
                <a:solidFill>
                  <a:schemeClr val="tx1"/>
                </a:solidFill>
              </a:rPr>
              <a:t>babanın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şahsi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ilişkisi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741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BBD11C-4ECF-4447-8D51-56D89BA2B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EVLİLİK MALLARI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FB9C4C-38CD-4C73-B14E-7DD8F9F40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lvl="1" indent="0" algn="just">
              <a:buNone/>
            </a:pPr>
            <a:r>
              <a:rPr lang="en-US" sz="2200" dirty="0">
                <a:solidFill>
                  <a:schemeClr val="tx1"/>
                </a:solidFill>
              </a:rPr>
              <a:t> MADDE 15 – (1) </a:t>
            </a:r>
            <a:r>
              <a:rPr lang="en-US" sz="2200" dirty="0" err="1">
                <a:solidFill>
                  <a:schemeClr val="tx1"/>
                </a:solidFill>
              </a:rPr>
              <a:t>Evlilik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malları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hakkında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eşler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evlenme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anındaki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mutad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mesken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veya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millî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hukuklarından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birini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açık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olarak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seçebilirler</a:t>
            </a:r>
            <a:r>
              <a:rPr lang="en-US" sz="2200" dirty="0">
                <a:solidFill>
                  <a:schemeClr val="tx1"/>
                </a:solidFill>
              </a:rPr>
              <a:t>; </a:t>
            </a:r>
            <a:r>
              <a:rPr lang="en-US" sz="2200" dirty="0" err="1">
                <a:solidFill>
                  <a:schemeClr val="tx1"/>
                </a:solidFill>
              </a:rPr>
              <a:t>böyle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bir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seçimin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yapılmamış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olması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hâlinde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evlilik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malları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hakkında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eşlerin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evlenme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anındaki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müşterek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millî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hukuku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bulunmaması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hâlinde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evlenme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anındaki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müşterek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mutad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mesken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hukuku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 err="1">
                <a:solidFill>
                  <a:schemeClr val="tx1"/>
                </a:solidFill>
              </a:rPr>
              <a:t>bunun</a:t>
            </a:r>
            <a:r>
              <a:rPr lang="en-US" sz="2200" dirty="0">
                <a:solidFill>
                  <a:schemeClr val="tx1"/>
                </a:solidFill>
              </a:rPr>
              <a:t> da </a:t>
            </a:r>
            <a:r>
              <a:rPr lang="en-US" sz="2200" dirty="0" err="1">
                <a:solidFill>
                  <a:schemeClr val="tx1"/>
                </a:solidFill>
              </a:rPr>
              <a:t>bulunmaması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hâlinde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Türk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hukuku</a:t>
            </a:r>
            <a:r>
              <a:rPr lang="en-US" sz="2200" dirty="0">
                <a:solidFill>
                  <a:schemeClr val="tx1"/>
                </a:solidFill>
              </a:rPr>
              <a:t> </a:t>
            </a:r>
            <a:r>
              <a:rPr lang="en-US" sz="2200" dirty="0" err="1">
                <a:solidFill>
                  <a:schemeClr val="tx1"/>
                </a:solidFill>
              </a:rPr>
              <a:t>uygulanır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             (2) </a:t>
            </a:r>
            <a:r>
              <a:rPr lang="en-US" sz="2400" dirty="0" err="1">
                <a:solidFill>
                  <a:schemeClr val="tx1"/>
                </a:solidFill>
              </a:rPr>
              <a:t>Malların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tasfiyesinde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taşınmazlar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için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bulundukları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ülke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uygulanır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             (3) </a:t>
            </a:r>
            <a:r>
              <a:rPr lang="en-US" sz="2400" dirty="0" err="1">
                <a:solidFill>
                  <a:schemeClr val="tx1"/>
                </a:solidFill>
              </a:rPr>
              <a:t>Evlenmeden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sonra</a:t>
            </a:r>
            <a:r>
              <a:rPr lang="en-US" sz="2400" dirty="0">
                <a:solidFill>
                  <a:schemeClr val="tx1"/>
                </a:solidFill>
              </a:rPr>
              <a:t> yeni </a:t>
            </a:r>
            <a:r>
              <a:rPr lang="en-US" sz="2400" dirty="0" err="1">
                <a:solidFill>
                  <a:schemeClr val="tx1"/>
                </a:solidFill>
              </a:rPr>
              <a:t>bir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müşterek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sahip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eşler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üçüncü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kişilerin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hakları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saklı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kalmak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üzere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bu</a:t>
            </a:r>
            <a:r>
              <a:rPr lang="en-US" sz="2400" dirty="0">
                <a:solidFill>
                  <a:schemeClr val="tx1"/>
                </a:solidFill>
              </a:rPr>
              <a:t> yeni </a:t>
            </a:r>
            <a:r>
              <a:rPr lang="en-US" sz="2400" dirty="0" err="1">
                <a:solidFill>
                  <a:schemeClr val="tx1"/>
                </a:solidFill>
              </a:rPr>
              <a:t>hukuka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tâbi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olabilirler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9606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8D0571-71AE-4B66-959B-6FBBC9C1A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EVLİLİK MALLARI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E8A7DA-2234-4AFA-AC63-EE5199AB6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Evlilik</a:t>
            </a:r>
            <a:r>
              <a:rPr lang="en-US" dirty="0"/>
              <a:t> </a:t>
            </a:r>
            <a:r>
              <a:rPr lang="en-US" dirty="0" err="1"/>
              <a:t>Mallarını</a:t>
            </a:r>
            <a:r>
              <a:rPr lang="en-US" dirty="0"/>
              <a:t> </a:t>
            </a:r>
            <a:r>
              <a:rPr lang="en-US" dirty="0" err="1"/>
              <a:t>İdare</a:t>
            </a:r>
            <a:r>
              <a:rPr lang="en-US" dirty="0"/>
              <a:t> Eden </a:t>
            </a:r>
            <a:r>
              <a:rPr lang="en-US" dirty="0" err="1"/>
              <a:t>Hukuk</a:t>
            </a:r>
            <a:endParaRPr lang="en-US" dirty="0"/>
          </a:p>
          <a:p>
            <a:r>
              <a:rPr lang="en-US" dirty="0" err="1"/>
              <a:t>Akdî</a:t>
            </a:r>
            <a:r>
              <a:rPr lang="en-US" dirty="0"/>
              <a:t> </a:t>
            </a:r>
            <a:r>
              <a:rPr lang="en-US" dirty="0" err="1"/>
              <a:t>Usullerin</a:t>
            </a:r>
            <a:r>
              <a:rPr lang="en-US" dirty="0"/>
              <a:t> </a:t>
            </a:r>
            <a:r>
              <a:rPr lang="en-US" dirty="0" err="1"/>
              <a:t>seçimi</a:t>
            </a:r>
            <a:endParaRPr lang="en-US" dirty="0"/>
          </a:p>
          <a:p>
            <a:r>
              <a:rPr lang="en-US" dirty="0"/>
              <a:t>Mal </a:t>
            </a:r>
            <a:r>
              <a:rPr lang="en-US" dirty="0" err="1"/>
              <a:t>rejimi</a:t>
            </a:r>
            <a:r>
              <a:rPr lang="en-US" dirty="0"/>
              <a:t> </a:t>
            </a:r>
            <a:r>
              <a:rPr lang="en-US" dirty="0" err="1"/>
              <a:t>geçişleri</a:t>
            </a:r>
            <a:endParaRPr lang="en-US" dirty="0"/>
          </a:p>
          <a:p>
            <a:r>
              <a:rPr lang="en-US" dirty="0"/>
              <a:t>Mal </a:t>
            </a:r>
            <a:r>
              <a:rPr lang="en-US" dirty="0" err="1"/>
              <a:t>rejimi</a:t>
            </a:r>
            <a:r>
              <a:rPr lang="en-US" dirty="0"/>
              <a:t> </a:t>
            </a:r>
            <a:r>
              <a:rPr lang="en-US" dirty="0" err="1"/>
              <a:t>değişikliğinin</a:t>
            </a:r>
            <a:r>
              <a:rPr lang="en-US" dirty="0"/>
              <a:t> </a:t>
            </a:r>
            <a:r>
              <a:rPr lang="en-US" dirty="0" err="1"/>
              <a:t>eşlere</a:t>
            </a:r>
            <a:r>
              <a:rPr lang="en-US" dirty="0"/>
              <a:t> </a:t>
            </a:r>
            <a:r>
              <a:rPr lang="en-US" dirty="0" err="1"/>
              <a:t>etkisi</a:t>
            </a:r>
            <a:endParaRPr lang="en-US" dirty="0"/>
          </a:p>
          <a:p>
            <a:r>
              <a:rPr lang="en-US" dirty="0" err="1"/>
              <a:t>Mahfuz</a:t>
            </a:r>
            <a:r>
              <a:rPr lang="en-US" dirty="0"/>
              <a:t> </a:t>
            </a:r>
            <a:r>
              <a:rPr lang="en-US" dirty="0" err="1"/>
              <a:t>mallar</a:t>
            </a:r>
            <a:endParaRPr lang="en-US" dirty="0"/>
          </a:p>
          <a:p>
            <a:r>
              <a:rPr lang="en-US" dirty="0" err="1"/>
              <a:t>Evlilik</a:t>
            </a:r>
            <a:r>
              <a:rPr lang="en-US" dirty="0"/>
              <a:t> </a:t>
            </a:r>
            <a:r>
              <a:rPr lang="en-US" dirty="0" err="1"/>
              <a:t>malı</a:t>
            </a:r>
            <a:r>
              <a:rPr lang="en-US" dirty="0"/>
              <a:t> </a:t>
            </a:r>
            <a:r>
              <a:rPr lang="en-US" dirty="0" err="1"/>
              <a:t>kişisel</a:t>
            </a:r>
            <a:r>
              <a:rPr lang="en-US" dirty="0"/>
              <a:t> mal </a:t>
            </a:r>
            <a:r>
              <a:rPr lang="en-US" dirty="0" err="1"/>
              <a:t>ayrımı</a:t>
            </a:r>
            <a:endParaRPr lang="en-US" dirty="0"/>
          </a:p>
          <a:p>
            <a:r>
              <a:rPr lang="en-US" dirty="0"/>
              <a:t>Mal </a:t>
            </a:r>
            <a:r>
              <a:rPr lang="en-US" dirty="0" err="1"/>
              <a:t>rejiminin</a:t>
            </a:r>
            <a:r>
              <a:rPr lang="en-US" dirty="0"/>
              <a:t> </a:t>
            </a:r>
            <a:r>
              <a:rPr lang="en-US" dirty="0" err="1"/>
              <a:t>hükümleri</a:t>
            </a:r>
            <a:r>
              <a:rPr lang="en-US" dirty="0"/>
              <a:t>, </a:t>
            </a:r>
            <a:r>
              <a:rPr lang="en-US" dirty="0" err="1"/>
              <a:t>tescil</a:t>
            </a:r>
            <a:r>
              <a:rPr lang="en-US" dirty="0"/>
              <a:t>, </a:t>
            </a:r>
            <a:r>
              <a:rPr lang="en-US" dirty="0" err="1"/>
              <a:t>ilan</a:t>
            </a:r>
            <a:r>
              <a:rPr lang="en-US" dirty="0"/>
              <a:t>, </a:t>
            </a:r>
            <a:r>
              <a:rPr lang="en-US" dirty="0" err="1"/>
              <a:t>tescil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ilanın</a:t>
            </a:r>
            <a:r>
              <a:rPr lang="en-US" dirty="0"/>
              <a:t> </a:t>
            </a:r>
            <a:r>
              <a:rPr lang="en-US"/>
              <a:t>hükmü</a:t>
            </a:r>
          </a:p>
        </p:txBody>
      </p:sp>
    </p:spTree>
    <p:extLst>
      <p:ext uri="{BB962C8B-B14F-4D97-AF65-F5344CB8AC3E}">
        <p14:creationId xmlns:p14="http://schemas.microsoft.com/office/powerpoint/2010/main" val="99526096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9018</TotalTime>
  <Words>250</Words>
  <Application>Microsoft Office PowerPoint</Application>
  <PresentationFormat>Geniş ekran</PresentationFormat>
  <Paragraphs>28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Times New Roman</vt:lpstr>
      <vt:lpstr>Wingdings 3</vt:lpstr>
      <vt:lpstr>Duman</vt:lpstr>
      <vt:lpstr>BOŞANMA</vt:lpstr>
      <vt:lpstr>BOŞANMA</vt:lpstr>
      <vt:lpstr>EVLİLİK MALLARI</vt:lpstr>
      <vt:lpstr>EVLİLİK MALLARI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Kazim Sedat SIRMEN</dc:creator>
  <cp:lastModifiedBy>Kazim Sedat SIRMEN</cp:lastModifiedBy>
  <cp:revision>9</cp:revision>
  <dcterms:created xsi:type="dcterms:W3CDTF">2021-02-13T00:41:19Z</dcterms:created>
  <dcterms:modified xsi:type="dcterms:W3CDTF">2021-02-21T11:55:16Z</dcterms:modified>
</cp:coreProperties>
</file>