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0E323D-F95A-416F-B87C-3894D8139E35}" type="datetimeFigureOut">
              <a:rPr lang="tr-TR" smtClean="0"/>
              <a:pPr/>
              <a:t>22.12.2019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Hentbol’da Paslar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74441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Paslar: 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Topun oyuncu tarafından değişik şekillerde tek veya çift elle takım arkadaşına aktarılmasıdır.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Pasın amacı; bir hücumu başarı ile uygulayabilmek ve en uygun pozisyonda sayıya gitmek için hücum eden takım oyuncuları arasında topun emniyetli ve kontrollü olarak birbirlerine aktarılmasıdır</a:t>
            </a:r>
            <a:r>
              <a:rPr lang="tr-TR" dirty="0"/>
              <a:t>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 uygularken nelere dikkat etmeliyiz?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yerini bulmalıdır.Pozisyona göre ve zamanında verilen paslar en etkin hücum olanağı kılar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Pasların sertliği önemlidir. Uzak ve orta mesafeye verilen paslar sert ve yerini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bulm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Çabuk paslaşma oyunda başarıyı arttırır.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sade ve pozisyona yönelik olmalı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 Türleri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Temel pas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adımlı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adımsız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Bilek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Sıçrayarak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Ense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Arkadan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Yerden sektirme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Alttan pas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Hentbolda paslarla ilgili alıştırma </a:t>
            </a:r>
            <a:r>
              <a:rPr lang="tr-TR" smtClean="0"/>
              <a:t>ve Eğitsel Oyunlar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</TotalTime>
  <Words>104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Görünüş</vt:lpstr>
      <vt:lpstr>Hentbol’da Paslar</vt:lpstr>
      <vt:lpstr>Paslar:   Topun oyuncu tarafından değişik şekillerde tek veya çift elle takım arkadaşına aktarılmasıdır.</vt:lpstr>
      <vt:lpstr>Slayt 3</vt:lpstr>
      <vt:lpstr> Pasları uygularken nelere dikkat etmeliyiz? </vt:lpstr>
      <vt:lpstr>Pas Türleri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Hentbol’da Paslar</dc:title>
  <dc:creator>ng</dc:creator>
  <cp:lastModifiedBy>Nevin GUNDUZ</cp:lastModifiedBy>
  <cp:revision>2</cp:revision>
  <dcterms:created xsi:type="dcterms:W3CDTF">2018-05-04T14:43:59Z</dcterms:created>
  <dcterms:modified xsi:type="dcterms:W3CDTF">2019-12-21T22:15:06Z</dcterms:modified>
</cp:coreProperties>
</file>