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83" r:id="rId6"/>
    <p:sldId id="279" r:id="rId7"/>
    <p:sldId id="285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merkezleri.tubitak.gov.tr/" TargetMode="External"/><Relationship Id="rId2" Type="http://schemas.openxmlformats.org/officeDocument/2006/relationships/hyperlink" Target="https://eucu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532" y="3572927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Bilim Merkezleri ve Çocuk Üniversiteleri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73532" y="2611561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OKUL DIŞI ÖĞRENME ORTAMLARI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3532" y="3933056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Prof. Dr. Aysel KÖKSAL AKYOL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Çocuk Üniversiteleri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 Üniversitesinin Amacı</a:t>
            </a:r>
          </a:p>
          <a:p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Tek Model Bir Çocuk Üniversitesi Yoktur!!</a:t>
            </a:r>
          </a:p>
          <a:p>
            <a:pPr lvl="1"/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Standart </a:t>
            </a:r>
            <a:r>
              <a:rPr lang="tr-TR" altLang="ko-KR" sz="2000" b="1" dirty="0">
                <a:solidFill>
                  <a:srgbClr val="FF0000"/>
                </a:solidFill>
              </a:rPr>
              <a:t>X</a:t>
            </a:r>
          </a:p>
          <a:p>
            <a:pPr marL="914400" lvl="2" indent="0">
              <a:buNone/>
            </a:pPr>
            <a:endParaRPr lang="tr-TR" altLang="ko-K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Hizmet </a:t>
            </a:r>
            <a:r>
              <a:rPr lang="tr-TR" altLang="ko-KR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tr-TR" altLang="ko-K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endParaRPr lang="tr-TR" altLang="ko-K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7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Çocuk Üniversiteleri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 Üniversitesinin İçeriği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Amfilerde dersler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Hafta sonu eğitimleri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Yaz okulları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kampları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şenlikleri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Festivaller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Yarışmalar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Projeler</a:t>
            </a:r>
          </a:p>
          <a:p>
            <a:pPr lvl="1"/>
            <a:r>
              <a:rPr lang="tr-TR" altLang="ko-K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Üniversiteleri çocuklar için cazip hale getirecek etkinlikler</a:t>
            </a:r>
          </a:p>
        </p:txBody>
      </p:sp>
    </p:spTree>
    <p:extLst>
      <p:ext uri="{BB962C8B-B14F-4D97-AF65-F5344CB8AC3E}">
        <p14:creationId xmlns:p14="http://schemas.microsoft.com/office/powerpoint/2010/main" val="1570947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Çocuk Üniversiteleri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 Üniversitesi Kimlere Hizmet Eder?</a:t>
            </a:r>
          </a:p>
          <a:p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Üstün </a:t>
            </a:r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ekalı Çocuklar?  </a:t>
            </a:r>
            <a:r>
              <a:rPr lang="tr-TR" altLang="ko-KR" sz="2400" b="1" dirty="0" smtClean="0">
                <a:solidFill>
                  <a:srgbClr val="FF0000"/>
                </a:solidFill>
              </a:rPr>
              <a:t>X</a:t>
            </a:r>
          </a:p>
          <a:p>
            <a:pPr marL="457200" lvl="1" indent="0">
              <a:buNone/>
            </a:pPr>
            <a:endParaRPr lang="tr-TR" altLang="ko-KR" sz="2400" b="1" dirty="0" smtClean="0">
              <a:solidFill>
                <a:srgbClr val="FF0000"/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Yalnızca Sosyal Dezavantajlı Çocuklar? </a:t>
            </a:r>
            <a:r>
              <a:rPr lang="tr-TR" altLang="ko-KR" sz="2400" b="1" dirty="0" smtClean="0">
                <a:solidFill>
                  <a:srgbClr val="FF0000"/>
                </a:solidFill>
              </a:rPr>
              <a:t>X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Bütün Çocuklar?  </a:t>
            </a:r>
            <a:r>
              <a:rPr lang="tr-TR" altLang="ko-KR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tr-TR" altLang="ko-KR" sz="4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3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Çocuk Üniversiteleri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 Üniversitesi Kimlere Hizmet Eder?</a:t>
            </a:r>
          </a:p>
          <a:p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Okul Eğitimine ek bir sistem </a:t>
            </a:r>
            <a:r>
              <a:rPr lang="tr-TR" altLang="ko-KR" sz="2400" b="1" dirty="0" smtClean="0">
                <a:solidFill>
                  <a:srgbClr val="FF0000"/>
                </a:solidFill>
              </a:rPr>
              <a:t>X</a:t>
            </a:r>
          </a:p>
          <a:p>
            <a:pPr marL="457200" lvl="1" indent="0">
              <a:buNone/>
            </a:pPr>
            <a:endParaRPr lang="tr-TR" altLang="ko-KR" sz="2400" b="1" dirty="0" smtClean="0">
              <a:solidFill>
                <a:srgbClr val="FF0000"/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Okul eğitiminden tamamen bağımsız bir sistem </a:t>
            </a:r>
            <a:r>
              <a:rPr lang="tr-TR" altLang="ko-KR" sz="2400" b="1" dirty="0" smtClean="0">
                <a:solidFill>
                  <a:srgbClr val="FF0000"/>
                </a:solidFill>
              </a:rPr>
              <a:t>X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 ikisi de olabilir </a:t>
            </a:r>
            <a:r>
              <a:rPr lang="tr-TR" altLang="ko-KR" sz="44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</a:p>
          <a:p>
            <a:pPr marL="457200" lvl="1" indent="0">
              <a:buNone/>
            </a:pPr>
            <a:endParaRPr lang="tr-TR" altLang="ko-KR" sz="4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25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Çocuk Üniversiteleri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 Üniversitesinin Maddi Olanakları</a:t>
            </a:r>
          </a:p>
          <a:p>
            <a:endParaRPr lang="tr-TR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 amacı gütmez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Çeşitli fonlardan destek alır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Projeler yapar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Bağış toplar</a:t>
            </a:r>
          </a:p>
          <a:p>
            <a:pPr lvl="1"/>
            <a:r>
              <a:rPr lang="tr-TR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Robin</a:t>
            </a:r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Hood</a:t>
            </a:r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052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Kaynakça:</a:t>
            </a:r>
          </a:p>
          <a:p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sz="1800" dirty="0" smtClean="0"/>
              <a:t>cocukuniversitesi.ankara.edu.tr</a:t>
            </a:r>
          </a:p>
          <a:p>
            <a:pPr lvl="1"/>
            <a:r>
              <a:rPr lang="tr-TR" sz="1800" dirty="0">
                <a:hlinkClick r:id="rId2"/>
              </a:rPr>
              <a:t>https://eucu.net</a:t>
            </a:r>
            <a:r>
              <a:rPr lang="tr-TR" sz="1800" dirty="0" smtClean="0">
                <a:hlinkClick r:id="rId2"/>
              </a:rPr>
              <a:t>/</a:t>
            </a:r>
            <a:endParaRPr lang="tr-TR" sz="1800" dirty="0" smtClean="0"/>
          </a:p>
          <a:p>
            <a:pPr lvl="1"/>
            <a:r>
              <a:rPr lang="tr-TR" sz="1800" dirty="0" smtClean="0"/>
              <a:t>Kaplan Sayı,  A., </a:t>
            </a:r>
            <a:r>
              <a:rPr lang="tr-TR" sz="1800" dirty="0" err="1" smtClean="0"/>
              <a:t>Topcu</a:t>
            </a:r>
            <a:r>
              <a:rPr lang="tr-TR" sz="1800" dirty="0" smtClean="0"/>
              <a:t>, Z., Medet, T.G., Özdemir, Ç. (2015). </a:t>
            </a:r>
            <a:r>
              <a:rPr lang="tr-TR" sz="1800" i="1" dirty="0" smtClean="0"/>
              <a:t>Avrupa ve Türkiye’de Çocuk </a:t>
            </a:r>
            <a:r>
              <a:rPr lang="tr-TR" sz="1800" i="1" dirty="0"/>
              <a:t>Üniversiteleri Raporu, </a:t>
            </a:r>
            <a:r>
              <a:rPr lang="tr-TR" sz="1800" dirty="0" smtClean="0"/>
              <a:t>İstanbul Aydın Üniversitesi Çocuk Eğitimi Uygulama ve Araştırma Merkezi</a:t>
            </a:r>
          </a:p>
          <a:p>
            <a:pPr lvl="1"/>
            <a:r>
              <a:rPr lang="tr-TR" sz="1800" dirty="0" smtClean="0">
                <a:hlinkClick r:id="rId3"/>
              </a:rPr>
              <a:t>https</a:t>
            </a:r>
            <a:r>
              <a:rPr lang="tr-TR" sz="1800" dirty="0">
                <a:hlinkClick r:id="rId3"/>
              </a:rPr>
              <a:t>://</a:t>
            </a:r>
            <a:r>
              <a:rPr lang="tr-TR" sz="1800" dirty="0" smtClean="0">
                <a:hlinkClick r:id="rId3"/>
              </a:rPr>
              <a:t>bilimmerkezleri.tubitak.gov.tr/</a:t>
            </a:r>
            <a:endParaRPr lang="tr-TR" sz="1800" dirty="0" smtClean="0"/>
          </a:p>
          <a:p>
            <a:pPr lvl="1"/>
            <a:r>
              <a:rPr lang="tr-TR" sz="1800" dirty="0" smtClean="0"/>
              <a:t>https</a:t>
            </a:r>
            <a:r>
              <a:rPr lang="tr-TR" sz="1800" dirty="0"/>
              <a:t>://bilimmerkezleri.tubitak.gov.tr/Icerik/diger-bilim-merkezleri-165</a:t>
            </a:r>
          </a:p>
          <a:p>
            <a:pPr lvl="1"/>
            <a:endParaRPr lang="tr-T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14672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190</Words>
  <Application>Microsoft Office PowerPoint</Application>
  <PresentationFormat>Ekran Gösterisi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Arial Unicode MS</vt:lpstr>
      <vt:lpstr>Wingdings</vt:lpstr>
      <vt:lpstr>Office Theme</vt:lpstr>
      <vt:lpstr>PowerPoint Sunusu</vt:lpstr>
      <vt:lpstr> Çocuk Üniversiteleri</vt:lpstr>
      <vt:lpstr> Çocuk Üniversiteleri</vt:lpstr>
      <vt:lpstr> Çocuk Üniversiteleri</vt:lpstr>
      <vt:lpstr> Çocuk Üniversiteleri</vt:lpstr>
      <vt:lpstr> Çocuk Üniversiteleri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sebahat</cp:lastModifiedBy>
  <cp:revision>42</cp:revision>
  <dcterms:created xsi:type="dcterms:W3CDTF">2014-04-01T16:35:38Z</dcterms:created>
  <dcterms:modified xsi:type="dcterms:W3CDTF">2021-03-12T12:24:25Z</dcterms:modified>
</cp:coreProperties>
</file>