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143122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3707750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6A5485-377A-4406-B6FD-CC9EDE6F3D6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9876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016637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6A5485-377A-4406-B6FD-CC9EDE6F3D6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71257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3541434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526160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105644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464510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A161889-CB73-42BB-BED0-9E755AA31EAB}"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428238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96543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A161889-CB73-42BB-BED0-9E755AA31EAB}"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355409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A161889-CB73-42BB-BED0-9E755AA31EAB}"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08205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161889-CB73-42BB-BED0-9E755AA31EAB}"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63592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900605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A161889-CB73-42BB-BED0-9E755AA31EAB}"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6A5485-377A-4406-B6FD-CC9EDE6F3D62}" type="slidenum">
              <a:rPr lang="tr-TR" smtClean="0"/>
              <a:t>‹#›</a:t>
            </a:fld>
            <a:endParaRPr lang="tr-TR"/>
          </a:p>
        </p:txBody>
      </p:sp>
    </p:spTree>
    <p:extLst>
      <p:ext uri="{BB962C8B-B14F-4D97-AF65-F5344CB8AC3E}">
        <p14:creationId xmlns:p14="http://schemas.microsoft.com/office/powerpoint/2010/main" val="2709282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A161889-CB73-42BB-BED0-9E755AA31EAB}"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6A5485-377A-4406-B6FD-CC9EDE6F3D62}" type="slidenum">
              <a:rPr lang="tr-TR" smtClean="0"/>
              <a:t>‹#›</a:t>
            </a:fld>
            <a:endParaRPr lang="tr-TR"/>
          </a:p>
        </p:txBody>
      </p:sp>
    </p:spTree>
    <p:extLst>
      <p:ext uri="{BB962C8B-B14F-4D97-AF65-F5344CB8AC3E}">
        <p14:creationId xmlns:p14="http://schemas.microsoft.com/office/powerpoint/2010/main" val="404269395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 id="2147483744" r:id="rId15"/>
    <p:sldLayoutId id="214748374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OXFORD PHILOSOPHERS</a:t>
            </a:r>
            <a:br>
              <a:rPr lang="tr-TR" dirty="0" smtClean="0"/>
            </a:br>
            <a:r>
              <a:rPr lang="tr-TR" dirty="0" smtClean="0"/>
              <a:t>II</a:t>
            </a:r>
            <a:endParaRPr lang="tr-TR" dirty="0"/>
          </a:p>
        </p:txBody>
      </p:sp>
    </p:spTree>
    <p:extLst>
      <p:ext uri="{BB962C8B-B14F-4D97-AF65-F5344CB8AC3E}">
        <p14:creationId xmlns:p14="http://schemas.microsoft.com/office/powerpoint/2010/main" val="2533721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645920"/>
            <a:ext cx="8915400" cy="4265302"/>
          </a:xfrm>
        </p:spPr>
        <p:txBody>
          <a:bodyPr>
            <a:normAutofit/>
          </a:bodyPr>
          <a:lstStyle/>
          <a:p>
            <a:r>
              <a:rPr lang="tr-TR" dirty="0"/>
              <a:t> William </a:t>
            </a:r>
            <a:r>
              <a:rPr lang="tr-TR" dirty="0" err="1" smtClean="0"/>
              <a:t>Ockham</a:t>
            </a:r>
            <a:endParaRPr lang="tr-TR" dirty="0" smtClean="0"/>
          </a:p>
          <a:p>
            <a:pPr marL="0" indent="0">
              <a:buNone/>
            </a:pPr>
            <a:r>
              <a:rPr lang="en-US" dirty="0"/>
              <a:t>Many of Ockham’s positions in logic and metaphysics were taken up either in development of, or in opposition to, Duns Scotus. Though his thought is less sophisticated than that of Scotus, his language is mercifully much clearer. Like Scotus, Ockham regards ‘being’ as a univocal term, applicable to God in the same sense as to creatures. He allows into his system, however, a much less extensive variety of created beings, reducing the ten Aristotelian categories to two, namely substances and </a:t>
            </a:r>
            <a:r>
              <a:rPr lang="en-US" dirty="0" smtClean="0"/>
              <a:t>qualities</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p.172.)</a:t>
            </a:r>
          </a:p>
          <a:p>
            <a:pPr marL="0" indent="0">
              <a:buNone/>
            </a:pPr>
            <a:r>
              <a:rPr lang="en-US" dirty="0"/>
              <a:t>Ockham’s most signiﬁcant disagreement with Scotus concerned the nature of universals. He rejected outright the idea that there was a common nature existing in the many individuals we call by a common name. No universal exists outside the mind; everything in the world is singular.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p.172.)</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7135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Universals are not things but signs, single signs representing many things. </a:t>
            </a:r>
            <a:r>
              <a:rPr lang="en-US" dirty="0" err="1"/>
              <a:t>Thereare</a:t>
            </a:r>
            <a:r>
              <a:rPr lang="en-US" dirty="0"/>
              <a:t> natural signs and conventional signs: natural signs are the thoughts in our minds, and conventional signs are the words which we coin to express these thoughts. Ockham’s view of universals is often called nominalism; but in his system it is not only names, but concepts, which are universal.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p.173.)</a:t>
            </a:r>
            <a:endParaRPr lang="tr-TR" dirty="0"/>
          </a:p>
          <a:p>
            <a:endParaRPr lang="tr-TR" dirty="0"/>
          </a:p>
        </p:txBody>
      </p:sp>
    </p:spTree>
    <p:extLst>
      <p:ext uri="{BB962C8B-B14F-4D97-AF65-F5344CB8AC3E}">
        <p14:creationId xmlns:p14="http://schemas.microsoft.com/office/powerpoint/2010/main" val="2417603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At different times in his career Ockham gives different accounts of the relationship between the names of the mental language and the things in the world. According to his earlier theory, the mind fashioned mental images or representations, which resembled real things. These ‘ﬁctions’, as he called them, served as elements in mental propositions, in which they took the place of the things they resembled. Fictions could be universal in the sense of having an equal likeness to many different things. Later, Ockham ceased to believe in these ﬁctions; names in the mental language were simply acts of thinking, items in an individual person’s psychological </a:t>
            </a:r>
            <a:r>
              <a:rPr lang="en-US" dirty="0" smtClean="0"/>
              <a:t>history</a:t>
            </a:r>
            <a:r>
              <a:rPr lang="tr-TR"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p.174.)</a:t>
            </a:r>
            <a:endParaRPr lang="tr-TR" dirty="0"/>
          </a:p>
          <a:p>
            <a:endParaRPr lang="tr-TR" dirty="0"/>
          </a:p>
        </p:txBody>
      </p:sp>
    </p:spTree>
    <p:extLst>
      <p:ext uri="{BB962C8B-B14F-4D97-AF65-F5344CB8AC3E}">
        <p14:creationId xmlns:p14="http://schemas.microsoft.com/office/powerpoint/2010/main" val="1330443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Ockham is best known for something which he never said, namely ‘Entities are not to be multiplied beyond necessity’. This principle, commonly called ‘Ockham’s Razor’, is not found in his works, though he did say similar things such as ‘it is futile to do with more what can be done with fewer’ or ‘plurality should not be assumed without necessity’. In fact, the sentiment long antedated Ockham; but it does sum up his reductionist attitude to the technical philosophical developments of his predecessors. Sometimes this attitude enabled him to cut away ﬁctional entities; as often as not, it led him to overlook distinctions that were philosophically </a:t>
            </a:r>
            <a:r>
              <a:rPr lang="en-US" dirty="0" smtClean="0"/>
              <a:t>signiﬁcant</a:t>
            </a:r>
            <a:r>
              <a:rPr lang="tr-TR" dirty="0" smtClean="0"/>
              <a:t>.</a:t>
            </a:r>
            <a:r>
              <a:rPr lang="tr-TR" dirty="0"/>
              <a:t> (</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p.174.)</a:t>
            </a:r>
          </a:p>
          <a:p>
            <a:endParaRPr lang="tr-TR" dirty="0"/>
          </a:p>
        </p:txBody>
      </p:sp>
    </p:spTree>
    <p:extLst>
      <p:ext uri="{BB962C8B-B14F-4D97-AF65-F5344CB8AC3E}">
        <p14:creationId xmlns:p14="http://schemas.microsoft.com/office/powerpoint/2010/main" val="3774405311"/>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TotalTime>
  <Words>545</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OXFORD PHILOSOPHERS II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OXFORD PHILOSOPHERS II</dc:title>
  <dc:creator>ZEHRA</dc:creator>
  <cp:lastModifiedBy>ZEHRA</cp:lastModifiedBy>
  <cp:revision>1</cp:revision>
  <dcterms:created xsi:type="dcterms:W3CDTF">2020-05-07T11:01:05Z</dcterms:created>
  <dcterms:modified xsi:type="dcterms:W3CDTF">2020-05-07T11:03:44Z</dcterms:modified>
</cp:coreProperties>
</file>