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8" r:id="rId3"/>
    <p:sldId id="259" r:id="rId4"/>
    <p:sldId id="273" r:id="rId5"/>
    <p:sldId id="27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napToObjects="1">
      <p:cViewPr varScale="1">
        <p:scale>
          <a:sx n="75" d="100"/>
          <a:sy n="75" d="100"/>
        </p:scale>
        <p:origin x="-516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1C8F-CDA1-2641-B2C2-B27B95B223D1}" type="datetimeFigureOut">
              <a:rPr lang="tr-TR" smtClean="0"/>
              <a:pPr/>
              <a:t>08.11.2021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61AEB-5B03-CE40-B531-E8E161DEC8A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21758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1C8F-CDA1-2641-B2C2-B27B95B223D1}" type="datetimeFigureOut">
              <a:rPr lang="tr-TR" smtClean="0"/>
              <a:pPr/>
              <a:t>08.11.2021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61AEB-5B03-CE40-B531-E8E161DEC8A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806853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1C8F-CDA1-2641-B2C2-B27B95B223D1}" type="datetimeFigureOut">
              <a:rPr lang="tr-TR" smtClean="0"/>
              <a:pPr/>
              <a:t>08.11.2021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61AEB-5B03-CE40-B531-E8E161DEC8A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7236619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1C8F-CDA1-2641-B2C2-B27B95B223D1}" type="datetimeFigureOut">
              <a:rPr lang="tr-TR" smtClean="0"/>
              <a:pPr/>
              <a:t>08.11.2021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61AEB-5B03-CE40-B531-E8E161DEC8A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382733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1C8F-CDA1-2641-B2C2-B27B95B223D1}" type="datetimeFigureOut">
              <a:rPr lang="tr-TR" smtClean="0"/>
              <a:pPr/>
              <a:t>08.11.2021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61AEB-5B03-CE40-B531-E8E161DEC8A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4672431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1C8F-CDA1-2641-B2C2-B27B95B223D1}" type="datetimeFigureOut">
              <a:rPr lang="tr-TR" smtClean="0"/>
              <a:pPr/>
              <a:t>08.11.2021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61AEB-5B03-CE40-B531-E8E161DEC8A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069486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1C8F-CDA1-2641-B2C2-B27B95B223D1}" type="datetimeFigureOut">
              <a:rPr lang="tr-TR" smtClean="0"/>
              <a:pPr/>
              <a:t>08.11.2021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61AEB-5B03-CE40-B531-E8E161DEC8A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3025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1C8F-CDA1-2641-B2C2-B27B95B223D1}" type="datetimeFigureOut">
              <a:rPr lang="tr-TR" smtClean="0"/>
              <a:pPr/>
              <a:t>08.11.2021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61AEB-5B03-CE40-B531-E8E161DEC8A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18308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1C8F-CDA1-2641-B2C2-B27B95B223D1}" type="datetimeFigureOut">
              <a:rPr lang="tr-TR" smtClean="0"/>
              <a:pPr/>
              <a:t>08.11.2021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61AEB-5B03-CE40-B531-E8E161DEC8A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83577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1C8F-CDA1-2641-B2C2-B27B95B223D1}" type="datetimeFigureOut">
              <a:rPr lang="tr-TR" smtClean="0"/>
              <a:pPr/>
              <a:t>08.11.2021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61AEB-5B03-CE40-B531-E8E161DEC8A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755183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1C8F-CDA1-2641-B2C2-B27B95B223D1}" type="datetimeFigureOut">
              <a:rPr lang="tr-TR" smtClean="0"/>
              <a:pPr/>
              <a:t>08.11.2021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61AEB-5B03-CE40-B531-E8E161DEC8A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991973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1C8F-CDA1-2641-B2C2-B27B95B223D1}" type="datetimeFigureOut">
              <a:rPr lang="tr-TR" smtClean="0"/>
              <a:pPr/>
              <a:t>08.11.2021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61AEB-5B03-CE40-B531-E8E161DEC8A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121261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1C8F-CDA1-2641-B2C2-B27B95B223D1}" type="datetimeFigureOut">
              <a:rPr lang="tr-TR" smtClean="0"/>
              <a:pPr/>
              <a:t>08.11.2021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61AEB-5B03-CE40-B531-E8E161DEC8A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193131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85B01C8F-CDA1-2641-B2C2-B27B95B223D1}" type="datetimeFigureOut">
              <a:rPr lang="tr-TR" smtClean="0"/>
              <a:pPr/>
              <a:t>08.11.2021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8F961AEB-5B03-CE40-B531-E8E161DEC8A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785085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85B01C8F-CDA1-2641-B2C2-B27B95B223D1}" type="datetimeFigureOut">
              <a:rPr lang="tr-TR" smtClean="0"/>
              <a:pPr/>
              <a:t>08.11.2021</a:t>
            </a:fld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8F961AEB-5B03-CE40-B531-E8E161DEC8A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8104574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BASIC GENETIC TERMS-I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05425" y="5032403"/>
            <a:ext cx="6400800" cy="1374345"/>
          </a:xfrm>
        </p:spPr>
        <p:txBody>
          <a:bodyPr>
            <a:normAutofit/>
          </a:bodyPr>
          <a:lstStyle/>
          <a:p>
            <a:r>
              <a:rPr lang="en-US" dirty="0"/>
              <a:t>Asist. Prof. </a:t>
            </a:r>
            <a:r>
              <a:rPr lang="en-US" dirty="0" err="1"/>
              <a:t>Nüket</a:t>
            </a:r>
            <a:r>
              <a:rPr lang="en-US" dirty="0"/>
              <a:t> BİLGEN</a:t>
            </a:r>
          </a:p>
          <a:p>
            <a:r>
              <a:rPr lang="en-US" dirty="0"/>
              <a:t>A. U. Vet. Med.</a:t>
            </a:r>
            <a:br>
              <a:rPr lang="en-US" dirty="0"/>
            </a:br>
            <a:r>
              <a:rPr lang="en-US" dirty="0"/>
              <a:t>Department of Genetics</a:t>
            </a:r>
          </a:p>
        </p:txBody>
      </p:sp>
    </p:spTree>
    <p:extLst>
      <p:ext uri="{BB962C8B-B14F-4D97-AF65-F5344CB8AC3E}">
        <p14:creationId xmlns:p14="http://schemas.microsoft.com/office/powerpoint/2010/main" xmlns="" val="779032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we should study Genetics?</a:t>
            </a:r>
          </a:p>
          <a:p>
            <a:r>
              <a:rPr lang="en-US" dirty="0"/>
              <a:t>What is gene?</a:t>
            </a:r>
          </a:p>
          <a:p>
            <a:r>
              <a:rPr lang="en-US" dirty="0"/>
              <a:t>What is Genetics?</a:t>
            </a:r>
          </a:p>
          <a:p>
            <a:r>
              <a:rPr lang="en-US" dirty="0"/>
              <a:t>What is inheritance?</a:t>
            </a:r>
          </a:p>
          <a:p>
            <a:r>
              <a:rPr lang="en-US" dirty="0"/>
              <a:t>What is stability?</a:t>
            </a:r>
          </a:p>
          <a:p>
            <a:r>
              <a:rPr lang="en-US" dirty="0"/>
              <a:t>What is variation?</a:t>
            </a:r>
          </a:p>
          <a:p>
            <a:r>
              <a:rPr lang="en-US" dirty="0"/>
              <a:t>What is environment?</a:t>
            </a:r>
          </a:p>
          <a:p>
            <a:r>
              <a:rPr lang="en-US" dirty="0"/>
              <a:t>….. ?!?!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65419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/>
              <a:t>In this class;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10000" y="1794408"/>
            <a:ext cx="7016195" cy="4275740"/>
          </a:xfrm>
        </p:spPr>
        <p:txBody>
          <a:bodyPr/>
          <a:lstStyle/>
          <a:p>
            <a:r>
              <a:rPr lang="en-US" dirty="0"/>
              <a:t>Answers of the “What” questions,</a:t>
            </a:r>
          </a:p>
          <a:p>
            <a:r>
              <a:rPr lang="en-US" dirty="0"/>
              <a:t>Definition of the genetic and genetic related terms,</a:t>
            </a:r>
          </a:p>
          <a:p>
            <a:r>
              <a:rPr lang="en-US" dirty="0"/>
              <a:t>History of genetics</a:t>
            </a:r>
          </a:p>
        </p:txBody>
      </p:sp>
    </p:spTree>
    <p:extLst>
      <p:ext uri="{BB962C8B-B14F-4D97-AF65-F5344CB8AC3E}">
        <p14:creationId xmlns:p14="http://schemas.microsoft.com/office/powerpoint/2010/main" xmlns="" val="3875325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0261" y="374900"/>
            <a:ext cx="5039265" cy="61082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D9D9D9"/>
                </a:solidFill>
              </a:rPr>
              <a:t>Basic reasons for studying genetics…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8376" y="1749245"/>
            <a:ext cx="7016195" cy="4275740"/>
          </a:xfrm>
        </p:spPr>
        <p:txBody>
          <a:bodyPr/>
          <a:lstStyle/>
          <a:p>
            <a:r>
              <a:rPr lang="en-US" dirty="0"/>
              <a:t>Genetics is the center of all biological subjects</a:t>
            </a:r>
          </a:p>
          <a:p>
            <a:pPr lvl="1"/>
            <a:r>
              <a:rPr lang="en-US" dirty="0"/>
              <a:t>Plants, animals, human, bacteria, virus</a:t>
            </a:r>
          </a:p>
          <a:p>
            <a:r>
              <a:rPr lang="en-US" dirty="0"/>
              <a:t>In daily life we come across with genetics because </a:t>
            </a:r>
            <a:r>
              <a:rPr lang="en-US" b="1" dirty="0"/>
              <a:t>genetics is everywhere!</a:t>
            </a:r>
          </a:p>
          <a:p>
            <a:endParaRPr lang="en-US" dirty="0"/>
          </a:p>
          <a:p>
            <a:r>
              <a:rPr lang="en-US" dirty="0"/>
              <a:t>Examples?</a:t>
            </a:r>
          </a:p>
        </p:txBody>
      </p:sp>
    </p:spTree>
    <p:extLst>
      <p:ext uri="{BB962C8B-B14F-4D97-AF65-F5344CB8AC3E}">
        <p14:creationId xmlns:p14="http://schemas.microsoft.com/office/powerpoint/2010/main" xmlns="" val="2621900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2902DE0-8094-214F-8EBC-D97AE0C71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Homework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BE49EFE-64C5-F644-B6C8-02EA8E6AB0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was the last time you heard or read about genetics or a genetic term?</a:t>
            </a:r>
          </a:p>
          <a:p>
            <a:pPr lvl="1"/>
            <a:r>
              <a:rPr lang="en-US" dirty="0"/>
              <a:t>To complete this homework write one paragraph about it. </a:t>
            </a:r>
          </a:p>
          <a:p>
            <a:pPr lvl="1"/>
            <a:r>
              <a:rPr lang="en-US" dirty="0"/>
              <a:t>Homework is due till next Monday. </a:t>
            </a:r>
          </a:p>
          <a:p>
            <a:pPr lvl="1"/>
            <a:r>
              <a:rPr lang="en-US" dirty="0"/>
              <a:t>Either use “</a:t>
            </a:r>
            <a:r>
              <a:rPr lang="en-US" dirty="0" err="1"/>
              <a:t>ekampus</a:t>
            </a:r>
            <a:r>
              <a:rPr lang="en-US"/>
              <a:t>” </a:t>
            </a:r>
            <a:r>
              <a:rPr lang="en-US" dirty="0"/>
              <a:t>or send an email (</a:t>
            </a:r>
            <a:r>
              <a:rPr lang="en-US" dirty="0" err="1"/>
              <a:t>nbilgen@ankara.edu.tr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21094135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{D8ADB369-98BD-F246-ACF5-CC7BC12FA602}tf10001121</Template>
  <TotalTime>6</TotalTime>
  <Words>157</Words>
  <Application>Microsoft Office PowerPoint</Application>
  <PresentationFormat>Özel</PresentationFormat>
  <Paragraphs>26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Quotable</vt:lpstr>
      <vt:lpstr>BASIC GENETIC TERMS-I</vt:lpstr>
      <vt:lpstr>Slayt 2</vt:lpstr>
      <vt:lpstr>In this class; </vt:lpstr>
      <vt:lpstr>Basic reasons for studying genetics…</vt:lpstr>
      <vt:lpstr>Homework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GENETIC TERMS-I</dc:title>
  <dc:creator>Nuket.Bilgen</dc:creator>
  <cp:lastModifiedBy>dell</cp:lastModifiedBy>
  <cp:revision>3</cp:revision>
  <dcterms:created xsi:type="dcterms:W3CDTF">2020-10-08T05:49:14Z</dcterms:created>
  <dcterms:modified xsi:type="dcterms:W3CDTF">2021-11-08T09:01:30Z</dcterms:modified>
</cp:coreProperties>
</file>