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298D-6B39-4AF8-B99A-AA9532DCD9D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41C1-E242-40A9-9F8E-B0D9535AA0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5919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298D-6B39-4AF8-B99A-AA9532DCD9D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41C1-E242-40A9-9F8E-B0D9535AA0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061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298D-6B39-4AF8-B99A-AA9532DCD9D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41C1-E242-40A9-9F8E-B0D9535AA0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88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298D-6B39-4AF8-B99A-AA9532DCD9D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41C1-E242-40A9-9F8E-B0D9535AA0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654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298D-6B39-4AF8-B99A-AA9532DCD9D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41C1-E242-40A9-9F8E-B0D9535AA0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1417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298D-6B39-4AF8-B99A-AA9532DCD9D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41C1-E242-40A9-9F8E-B0D9535AA0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149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298D-6B39-4AF8-B99A-AA9532DCD9D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41C1-E242-40A9-9F8E-B0D9535AA0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7080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298D-6B39-4AF8-B99A-AA9532DCD9D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41C1-E242-40A9-9F8E-B0D9535AA0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18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298D-6B39-4AF8-B99A-AA9532DCD9D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41C1-E242-40A9-9F8E-B0D9535AA0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99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298D-6B39-4AF8-B99A-AA9532DCD9D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41C1-E242-40A9-9F8E-B0D9535AA0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4047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298D-6B39-4AF8-B99A-AA9532DCD9D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41C1-E242-40A9-9F8E-B0D9535AA0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191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5298D-6B39-4AF8-B99A-AA9532DCD9D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241C1-E242-40A9-9F8E-B0D9535AA0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9173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b="1" dirty="0" smtClean="0">
                <a:solidFill>
                  <a:srgbClr val="FF0000"/>
                </a:solidFill>
              </a:rPr>
              <a:t>SOSYAL BİLİMLERDE </a:t>
            </a:r>
            <a:br>
              <a:rPr lang="tr-TR" sz="4800" b="1" dirty="0" smtClean="0">
                <a:solidFill>
                  <a:srgbClr val="FF0000"/>
                </a:solidFill>
              </a:rPr>
            </a:br>
            <a:r>
              <a:rPr lang="tr-TR" sz="4800" b="1" dirty="0" smtClean="0">
                <a:solidFill>
                  <a:srgbClr val="FF0000"/>
                </a:solidFill>
              </a:rPr>
              <a:t>ARAŞTIRMA YÖNTEMLERİ I</a:t>
            </a:r>
            <a:endParaRPr lang="tr-TR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80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Bilgi ve Bilimsel Bilgi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Bilgi ve Bilim</a:t>
            </a:r>
            <a:endParaRPr lang="tr-TR" dirty="0"/>
          </a:p>
          <a:p>
            <a:r>
              <a:rPr lang="tr-TR" dirty="0"/>
              <a:t>Bilimsel yöntem</a:t>
            </a:r>
          </a:p>
          <a:p>
            <a:r>
              <a:rPr lang="tr-TR" dirty="0"/>
              <a:t>Kuram</a:t>
            </a:r>
          </a:p>
          <a:p>
            <a:r>
              <a:rPr lang="tr-TR" dirty="0"/>
              <a:t>Paradigma</a:t>
            </a:r>
          </a:p>
          <a:p>
            <a:r>
              <a:rPr lang="tr-TR" dirty="0"/>
              <a:t>Araştırma</a:t>
            </a:r>
          </a:p>
          <a:p>
            <a:r>
              <a:rPr lang="tr-TR" dirty="0"/>
              <a:t>Araştırma türleri</a:t>
            </a:r>
          </a:p>
          <a:p>
            <a:r>
              <a:rPr lang="tr-TR" dirty="0"/>
              <a:t>Araştırma </a:t>
            </a:r>
            <a:r>
              <a:rPr lang="tr-TR" dirty="0" smtClean="0"/>
              <a:t>süreci</a:t>
            </a:r>
          </a:p>
          <a:p>
            <a:r>
              <a:rPr lang="tr-TR" dirty="0" smtClean="0"/>
              <a:t>Araştırma yöntemleri</a:t>
            </a:r>
          </a:p>
          <a:p>
            <a:r>
              <a:rPr lang="tr-TR" dirty="0" smtClean="0"/>
              <a:t>Araştırma teknikleri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519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Bilgi Nedir?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Bilginin temeli</a:t>
            </a:r>
          </a:p>
          <a:p>
            <a:pPr marL="0" indent="0">
              <a:buNone/>
            </a:pPr>
            <a:endParaRPr lang="tr-TR" b="1" dirty="0" smtClean="0"/>
          </a:p>
          <a:p>
            <a:r>
              <a:rPr lang="tr-TR" dirty="0" smtClean="0"/>
              <a:t>İnsan - Doğa ilişkisi</a:t>
            </a:r>
          </a:p>
          <a:p>
            <a:endParaRPr lang="tr-TR" dirty="0" smtClean="0"/>
          </a:p>
          <a:p>
            <a:r>
              <a:rPr lang="tr-TR" dirty="0" smtClean="0"/>
              <a:t>İnsan - İnsan ilişkisi</a:t>
            </a:r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53377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B</a:t>
            </a:r>
            <a:r>
              <a:rPr lang="tr-TR" sz="4800" b="1" dirty="0" smtClean="0">
                <a:solidFill>
                  <a:srgbClr val="FF0000"/>
                </a:solidFill>
              </a:rPr>
              <a:t>ilimsel Bilgi Nedir?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“Bilim temeline dayanan, özgür, eleştirici, araştırıcı ve bağımsız düşünce”</a:t>
            </a:r>
            <a:endParaRPr lang="tr-TR" i="1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“Yaratıcı, sistemli ve problem çözmeye yönelik amaçlı düşünce”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619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B</a:t>
            </a:r>
            <a:r>
              <a:rPr lang="tr-TR" sz="4800" b="1" dirty="0" smtClean="0">
                <a:solidFill>
                  <a:srgbClr val="FF0000"/>
                </a:solidFill>
              </a:rPr>
              <a:t>ilimsel Bilgi Nedir?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Tecrübe</a:t>
            </a:r>
          </a:p>
          <a:p>
            <a:endParaRPr lang="tr-TR" dirty="0" smtClean="0"/>
          </a:p>
          <a:p>
            <a:r>
              <a:rPr lang="tr-TR" dirty="0" smtClean="0"/>
              <a:t>Deney		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Araştırma</a:t>
            </a:r>
          </a:p>
          <a:p>
            <a:endParaRPr lang="tr-TR" dirty="0"/>
          </a:p>
          <a:p>
            <a:r>
              <a:rPr lang="tr-TR" dirty="0" smtClean="0"/>
              <a:t>Sorun çözme</a:t>
            </a:r>
            <a:endParaRPr lang="tr-TR" dirty="0"/>
          </a:p>
        </p:txBody>
      </p:sp>
      <p:sp>
        <p:nvSpPr>
          <p:cNvPr id="4" name="Sağ Ayraç 3"/>
          <p:cNvSpPr/>
          <p:nvPr/>
        </p:nvSpPr>
        <p:spPr>
          <a:xfrm>
            <a:off x="3412274" y="1690688"/>
            <a:ext cx="546410" cy="3773410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Dikdörtgen 4"/>
          <p:cNvSpPr/>
          <p:nvPr/>
        </p:nvSpPr>
        <p:spPr>
          <a:xfrm>
            <a:off x="4783874" y="2850105"/>
            <a:ext cx="4237463" cy="12935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b="1" dirty="0" smtClean="0"/>
              <a:t>Yöntem ve Teknikler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665769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B</a:t>
            </a:r>
            <a:r>
              <a:rPr lang="tr-TR" sz="4800" b="1" dirty="0" smtClean="0">
                <a:solidFill>
                  <a:srgbClr val="FF0000"/>
                </a:solidFill>
              </a:rPr>
              <a:t>ilimsel Bilgi Nedir?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Belirli bir alanda, belirli bir olgu ya da ilişkiyi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Betimlemek, açıklamak, keşfetmek için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Belirli ve tutarlı </a:t>
            </a:r>
            <a:r>
              <a:rPr lang="tr-TR" b="1" dirty="0" smtClean="0"/>
              <a:t>yöntem</a:t>
            </a:r>
            <a:r>
              <a:rPr lang="tr-TR" dirty="0" smtClean="0"/>
              <a:t>lere dayanan</a:t>
            </a:r>
          </a:p>
          <a:p>
            <a:pPr>
              <a:lnSpc>
                <a:spcPct val="150000"/>
              </a:lnSpc>
            </a:pPr>
            <a:r>
              <a:rPr lang="tr-TR" b="1" dirty="0" smtClean="0"/>
              <a:t>Sistematik</a:t>
            </a:r>
            <a:r>
              <a:rPr lang="tr-TR" dirty="0" smtClean="0"/>
              <a:t> bulgu, kavram, kavrayış ve uygulama üretimi içeren bilgi türüdür.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409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111</Words>
  <Application>Microsoft Office PowerPoint</Application>
  <PresentationFormat>Geniş ekran</PresentationFormat>
  <Paragraphs>39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SOSYAL BİLİMLERDE  ARAŞTIRMA YÖNTEMLERİ I</vt:lpstr>
      <vt:lpstr>Bilgi ve Bilimsel Bilgi</vt:lpstr>
      <vt:lpstr>Bilgi Nedir?</vt:lpstr>
      <vt:lpstr>Bilimsel Bilgi Nedir?</vt:lpstr>
      <vt:lpstr>Bilimsel Bilgi Nedir?</vt:lpstr>
      <vt:lpstr>Bilimsel Bilgi Nedir?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BİLİMLERDE  ARAŞTIRMA YÖNTEMLERİ I</dc:title>
  <dc:creator>Asus</dc:creator>
  <cp:lastModifiedBy>Asus</cp:lastModifiedBy>
  <cp:revision>1</cp:revision>
  <dcterms:created xsi:type="dcterms:W3CDTF">2020-01-31T22:15:34Z</dcterms:created>
  <dcterms:modified xsi:type="dcterms:W3CDTF">2020-01-31T22:18:16Z</dcterms:modified>
</cp:coreProperties>
</file>