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Override1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4660"/>
  </p:normalViewPr>
  <p:slideViewPr>
    <p:cSldViewPr>
      <p:cViewPr varScale="1">
        <p:scale>
          <a:sx n="68" d="100"/>
          <a:sy n="68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0D4A2-2E4F-44EB-9B8A-FE3C3A8187E7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6A177-72AC-4A9D-8352-8A0255CA0D87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D8283-15A8-4520-B4C4-FCB0C2C8238A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9D075-933D-411B-9B56-5D943808D057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E3D596-D2F6-4AA1-8285-95DD27CE2F01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F8170-1B71-466D-916E-D4E3851D36E4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C1E95-7B5D-49E2-9B2A-383802040716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A37B0-F675-4455-AD38-4B8A1DC561A0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13446-E3F3-415C-AD1E-780A6924DEDF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8C2BE-5EF2-452C-A1CC-F9D6BC35A7F0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C3570-1C42-4C63-8FAE-1F49BDB4CE6A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83F7-43DF-404D-9E6C-38332BE0C8E7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03A2A-DF20-4D24-8575-575D38743D31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8F504-4682-48C3-8219-E87B5C399CCB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DA83D-4452-4CAE-976B-61B9DAC63838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E71C9-CE29-4209-BDA2-0B4686EB0FE8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18907-CE9C-4B2C-9ACB-B6250AA1426D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95FED-C1F2-42A8-812C-EE75BBFE40CE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4CDDB-CF95-42E6-978D-35D96489D9EF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2C7C3-159C-4D59-9426-61C597577AD8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39674E-E876-4876-906E-FFD4EA017630}" type="datetimeFigureOut">
              <a:rPr lang="tr-TR"/>
              <a:pPr>
                <a:defRPr/>
              </a:pPr>
              <a:t>29.11.2017</a:t>
            </a:fld>
            <a:endParaRPr lang="tr-TR" dirty="0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4CC29F-2250-4B3C-B8D0-6FB6F208A21A}" type="slidenum">
              <a:rPr lang="tr-TR"/>
              <a:pPr>
                <a:defRPr/>
              </a:pPr>
              <a:t>‹#›</a:t>
            </a:fld>
            <a:endParaRPr lang="tr-TR" dirty="0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6" r:id="rId3"/>
    <p:sldLayoutId id="2147483705" r:id="rId4"/>
    <p:sldLayoutId id="2147483704" r:id="rId5"/>
    <p:sldLayoutId id="2147483703" r:id="rId6"/>
    <p:sldLayoutId id="2147483702" r:id="rId7"/>
    <p:sldLayoutId id="2147483709" r:id="rId8"/>
    <p:sldLayoutId id="2147483701" r:id="rId9"/>
    <p:sldLayoutId id="2147483700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tr-TR" sz="48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İLETİŞİMDE TEMEL BECERİLER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355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Dinlemek bir sorumluluk ve saygı belirtisidir. Diğer insanların nasıl hissettiğini ve dünyayı nasıl gördüğünü anlama sorumluluğu</a:t>
            </a:r>
            <a:r>
              <a:rPr lang="tr-TR">
                <a:latin typeface="Arial" charset="0"/>
              </a:rPr>
              <a:t>dur</a:t>
            </a:r>
            <a:r>
              <a:rPr lang="tr-TR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457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Burada önyargılar, kişisel düşünceler, inançlar değil olayları karşınızdaki kişinin gözleriyle görmeye çalışmak esastır.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560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Dinlemek bir saygı belirtisidir çünkü karşındaki kişiye şunu söyler; sana ne olduğunu umursuyorum, hayatın ve yaşantıların önemli.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662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İnsanlar dinlemenin gösterdiği saygıya genellikle sizi severek ve size değer vererek karşılık verirler.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765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GERÇEK DİNLEMEYE KARŞILIK SÖZDE DİNLEMEK…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Gerçek dinleme birileri konuşurken sessiz kalmaktan ibaret değildir.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969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Gerçek dinleme aşağıdaki dört şeyden birini yapma niyetine dayanır.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3072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tr-TR"/>
              <a:t>Birini anlama→ → → → birini anlamak istiyorsanız.</a:t>
            </a:r>
          </a:p>
          <a:p>
            <a:pPr marL="514350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tr-TR"/>
              <a:t>Birini eğlendirme → → → bir konuşmadan zevk alıyorsanız.</a:t>
            </a:r>
          </a:p>
          <a:p>
            <a:pPr marL="514350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tr-TR"/>
              <a:t>Bir şey</a:t>
            </a:r>
            <a:r>
              <a:rPr lang="tr-TR">
                <a:latin typeface="Arial" charset="0"/>
              </a:rPr>
              <a:t>l</a:t>
            </a:r>
            <a:r>
              <a:rPr lang="tr-TR"/>
              <a:t>e</a:t>
            </a:r>
            <a:r>
              <a:rPr lang="tr-TR">
                <a:latin typeface="Arial" charset="0"/>
              </a:rPr>
              <a:t>r</a:t>
            </a:r>
            <a:r>
              <a:rPr lang="tr-TR"/>
              <a:t> öğrenme → → →bir şeyler öğrenmek istiyorsanız.</a:t>
            </a:r>
          </a:p>
          <a:p>
            <a:pPr marL="514350" indent="-514350" eaLnBrk="1" hangingPunct="1">
              <a:lnSpc>
                <a:spcPct val="90000"/>
              </a:lnSpc>
              <a:buFont typeface="Calibri" pitchFamily="34" charset="0"/>
              <a:buAutoNum type="arabicPeriod"/>
            </a:pPr>
            <a:r>
              <a:rPr lang="tr-TR"/>
              <a:t>Yardım ve avutma → → → birine duygularını ifade etmesinde yardımcı olmak istiyorsanız dinleyeceksiniz.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3174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SÖZDE DİNLEME: 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/>
              <a:t>Sözde dinleme gerçek olanı maskelemektedir. Asıl amaç dinlemek değil başka gereksinimleri karşılamaktır.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3277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b="1" i="1" u="sng"/>
              <a:t>Sözde dinlemede karşılanan bazı tipik gereksinimler: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tr-TR"/>
              <a:t>İnsanlara ilgilendiğinizi düşündürmek, böylece sizi sevmelerini sağlamak.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tr-TR"/>
              <a:t>Reddedilme tehlikesi ile karşı karşıya olup olmadı</a:t>
            </a:r>
            <a:r>
              <a:rPr lang="tr-TR">
                <a:latin typeface="Arial" charset="0"/>
              </a:rPr>
              <a:t>ğ</a:t>
            </a:r>
            <a:r>
              <a:rPr lang="tr-TR"/>
              <a:t>ınızı anlamak için tetikte olmak</a:t>
            </a:r>
          </a:p>
          <a:p>
            <a:pPr eaLnBrk="1" hangingPunct="1">
              <a:buFont typeface="Calibri" pitchFamily="34" charset="0"/>
              <a:buAutoNum type="arabicPeriod"/>
            </a:pPr>
            <a:r>
              <a:rPr lang="tr-TR"/>
              <a:t>Belli bir bilgi için dinlemek ve diğer bilgileri görmezden gelmek.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1536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tr-TR" sz="4000"/>
              <a:t>DİNLEME</a:t>
            </a:r>
          </a:p>
          <a:p>
            <a:pPr algn="ctr" eaLnBrk="1" hangingPunct="1">
              <a:buFont typeface="Wingdings 2" pitchFamily="18" charset="2"/>
              <a:buNone/>
            </a:pPr>
            <a:endParaRPr lang="tr-TR" sz="4000"/>
          </a:p>
        </p:txBody>
      </p:sp>
      <p:pic>
        <p:nvPicPr>
          <p:cNvPr id="15363" name="3 Resim" descr="Adam_Boyle_Dinlenirin_Fotografi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2571750"/>
            <a:ext cx="4953000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i="1" u="sng" dirty="0"/>
              <a:t>Sözde dinlemede karşılanan bazı tipik gereksinimler:</a:t>
            </a:r>
          </a:p>
        </p:txBody>
      </p:sp>
      <p:sp>
        <p:nvSpPr>
          <p:cNvPr id="3379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Wingdings 2" pitchFamily="18" charset="2"/>
              <a:buAutoNum type="arabicPeriod" startAt="4"/>
            </a:pPr>
            <a:r>
              <a:rPr lang="tr-TR"/>
              <a:t>Sonraki yorumunuzu hazırlamak için zaman kazanmak.</a:t>
            </a:r>
          </a:p>
          <a:p>
            <a:pPr marL="514350" indent="-514350" eaLnBrk="1" hangingPunct="1">
              <a:buFont typeface="Wingdings 2" pitchFamily="18" charset="2"/>
              <a:buAutoNum type="arabicPeriod" startAt="4"/>
            </a:pPr>
            <a:r>
              <a:rPr lang="tr-TR"/>
              <a:t>Yarı dinlemek, böylece diğerlerinin de sizi dinlemesini sağlamak.</a:t>
            </a:r>
          </a:p>
          <a:p>
            <a:pPr marL="514350" indent="-514350" eaLnBrk="1" hangingPunct="1">
              <a:buFont typeface="Wingdings 2" pitchFamily="18" charset="2"/>
              <a:buAutoNum type="arabicPeriod" startAt="4"/>
            </a:pPr>
            <a:r>
              <a:rPr lang="tr-TR"/>
              <a:t>Başkalarının duyarlılıklarını keşfetmek ya da çıkar sağlamak.</a:t>
            </a:r>
          </a:p>
          <a:p>
            <a:pPr marL="514350" indent="-514350" eaLnBrk="1" hangingPunct="1">
              <a:buFont typeface="Wingdings 2" pitchFamily="18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i="1" u="sng" dirty="0"/>
              <a:t>Sözde dinlemede karşılanan bazı tipik gereksinimler:</a:t>
            </a:r>
          </a:p>
        </p:txBody>
      </p:sp>
      <p:sp>
        <p:nvSpPr>
          <p:cNvPr id="3481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/>
              <a:t>7. haklı çıkabilmek için bir tartışmadaki zayıf noktaları aramak ve saldırı için silah kazanmak.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/>
              <a:t>8. İnsanların nasıl tepki verdiğini kontrol etmek ve istenen etkiyi yarattığımızdan emin olmak.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/>
              <a:t>9. İyi, kibar ve düşünceli bir insanın öyle yapması gerektiği için yarı dinlemek.</a:t>
            </a:r>
          </a:p>
          <a:p>
            <a:pPr eaLnBrk="1" hangingPunct="1">
              <a:buFont typeface="Wingdings 2" pitchFamily="18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b="1" i="1" u="sng" dirty="0"/>
              <a:t>Sözde dinlemede karşılanan bazı tipik gereksinimler:</a:t>
            </a:r>
          </a:p>
        </p:txBody>
      </p:sp>
      <p:sp>
        <p:nvSpPr>
          <p:cNvPr id="3584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/>
              <a:t>10. Birilerini incitmeksizin ya da gücendirmeksizin nasıl kaçacağınızı bilemediğiniz için yarı dinlemek.</a:t>
            </a:r>
          </a:p>
          <a:p>
            <a:pPr eaLnBrk="1" hangingPunct="1">
              <a:buFont typeface="Wingdings 2" pitchFamily="18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Yeni ilişkiler kurmak ve var olan ilişkilerimizi sürdürmek için gerekli becerilerdir.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İyi bir dinleyici iseniz başkaları size yakınlaşı</a:t>
            </a:r>
            <a:r>
              <a:rPr lang="tr-TR">
                <a:latin typeface="Arial" charset="0"/>
              </a:rPr>
              <a:t>r</a:t>
            </a:r>
            <a:r>
              <a:rPr lang="tr-TR"/>
              <a:t> ve insanlarla ilişkileriniz güçlü olur.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1843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Dinlemeyen kişiler ise sıkıcıdırlar. Kendileri dışında kimseye ilgi göstermezler. Verdikleri ileti ise çoğu kez “ söyleyeceğin şeyler beni fazla ilgilendirmiyor” şeklindedir.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/>
              <a:t>Onlarla ilişkilerde diğer kişiler işitildiklerine dair bir duyum hissetmezler.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/>
              <a:t>Dinlemediklerinden neyin doğru neyin yanlış olduğunu nadir olarak fark ederler.</a:t>
            </a:r>
          </a:p>
          <a:p>
            <a:pPr eaLnBrk="1" hangingPunct="1">
              <a:buFont typeface="Wingdings 2" pitchFamily="18" charset="2"/>
              <a:buNone/>
            </a:pP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Dinlememek tehlikelidir. Çünkü önemli bilgileri kaçırır ve gelecek sorunları göremezsiniz.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/>
          </a:p>
        </p:txBody>
      </p:sp>
      <p:sp>
        <p:nvSpPr>
          <p:cNvPr id="2253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İnsanların davranışlarının nedenlerini anlamaya çalıştığınızda dinlemediğinizden akıl okumak ve tahminde bulunmak zorunda kalırsınız.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240</TotalTime>
  <Words>402</Words>
  <Application>Microsoft Office PowerPoint</Application>
  <PresentationFormat>Ekran Gösterisi (4:3)</PresentationFormat>
  <Paragraphs>36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7" baseType="lpstr">
      <vt:lpstr>Arial</vt:lpstr>
      <vt:lpstr>Calibri</vt:lpstr>
      <vt:lpstr>Constantia</vt:lpstr>
      <vt:lpstr>Wingdings 2</vt:lpstr>
      <vt:lpstr>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Sözde dinlemede karşılanan bazı tipik gereksinimler:</vt:lpstr>
      <vt:lpstr>Sözde dinlemede karşılanan bazı tipik gereksinimler:</vt:lpstr>
      <vt:lpstr>Sözde dinlemede karşılanan bazı tipik gereksinimler: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Yrd.doç.dr.perican bayar</dc:title>
  <dc:creator>Cemal Ersin Kaya</dc:creator>
  <cp:lastModifiedBy>Erdem.Cakaloglu</cp:lastModifiedBy>
  <cp:revision>25</cp:revision>
  <dcterms:created xsi:type="dcterms:W3CDTF">2010-02-21T10:43:01Z</dcterms:created>
  <dcterms:modified xsi:type="dcterms:W3CDTF">2017-11-29T11:55:48Z</dcterms:modified>
</cp:coreProperties>
</file>