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3BB6-95C3-491F-B3CE-0353B94139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D5D2-CCEE-4039-A4D9-A0F3808777B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3BB6-95C3-491F-B3CE-0353B94139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D5D2-CCEE-4039-A4D9-A0F3808777B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3BB6-95C3-491F-B3CE-0353B94139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D5D2-CCEE-4039-A4D9-A0F3808777B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3BB6-95C3-491F-B3CE-0353B94139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D5D2-CCEE-4039-A4D9-A0F3808777B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3BB6-95C3-491F-B3CE-0353B94139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D5D2-CCEE-4039-A4D9-A0F3808777B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3BB6-95C3-491F-B3CE-0353B94139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D5D2-CCEE-4039-A4D9-A0F3808777B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3BB6-95C3-491F-B3CE-0353B94139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D5D2-CCEE-4039-A4D9-A0F3808777B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3BB6-95C3-491F-B3CE-0353B94139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D5D2-CCEE-4039-A4D9-A0F3808777B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3BB6-95C3-491F-B3CE-0353B94139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D5D2-CCEE-4039-A4D9-A0F3808777B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3BB6-95C3-491F-B3CE-0353B94139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D5D2-CCEE-4039-A4D9-A0F3808777B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3BB6-95C3-491F-B3CE-0353B94139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5D5D2-CCEE-4039-A4D9-A0F3808777B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A3BB6-95C3-491F-B3CE-0353B9413935}" type="datetimeFigureOut">
              <a:rPr lang="tr-TR" smtClean="0"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5D5D2-CCEE-4039-A4D9-A0F3808777B4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120E6B-1B99-3748-941A-3FE9B0FA62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3975" y="2114550"/>
            <a:ext cx="6496050" cy="26289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82CEBD1B-D22C-C04E-B7F5-D46EBFD40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4115" y="659904"/>
            <a:ext cx="6291263" cy="865187"/>
          </a:xfrm>
        </p:spPr>
        <p:txBody>
          <a:bodyPr/>
          <a:lstStyle/>
          <a:p>
            <a:pPr eaLnBrk="1" hangingPunct="1"/>
            <a:r>
              <a:rPr lang="en-US" altLang="zh-TW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Renal</a:t>
            </a:r>
            <a:r>
              <a:rPr lang="tr-TR" altLang="zh-TW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tr-TR" altLang="zh-TW" sz="32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kortikal</a:t>
            </a:r>
            <a:r>
              <a:rPr lang="tr-TR" altLang="zh-TW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sintigrafi </a:t>
            </a:r>
            <a:endParaRPr lang="en-US" altLang="zh-TW" sz="32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925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477F16-6E10-DF43-A2E0-84217461BD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247" y="339635"/>
            <a:ext cx="4202412" cy="5982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B4F10E-D19D-B74D-AD98-E0BB20106500}"/>
              </a:ext>
            </a:extLst>
          </p:cNvPr>
          <p:cNvSpPr txBox="1"/>
          <p:nvPr/>
        </p:nvSpPr>
        <p:spPr>
          <a:xfrm>
            <a:off x="6760031" y="3100196"/>
            <a:ext cx="1165860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 err="1"/>
              <a:t>Renal</a:t>
            </a:r>
            <a:r>
              <a:rPr lang="tr-TR" sz="2400" dirty="0"/>
              <a:t> </a:t>
            </a:r>
            <a:r>
              <a:rPr lang="tr-TR" sz="2400" dirty="0" err="1"/>
              <a:t>Skar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xmlns="" val="1304701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A41427-78DA-3345-9E7A-2EE9455C56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99" y="1"/>
            <a:ext cx="5894083" cy="6272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F5B890-7F46-BE43-876E-0C7345535CC0}"/>
              </a:ext>
            </a:extLst>
          </p:cNvPr>
          <p:cNvSpPr txBox="1"/>
          <p:nvPr/>
        </p:nvSpPr>
        <p:spPr>
          <a:xfrm>
            <a:off x="6760031" y="3100196"/>
            <a:ext cx="1165860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 err="1"/>
              <a:t>Renal</a:t>
            </a:r>
            <a:r>
              <a:rPr lang="tr-TR" sz="2400" dirty="0"/>
              <a:t> </a:t>
            </a:r>
            <a:r>
              <a:rPr lang="tr-TR" sz="2400" dirty="0" err="1"/>
              <a:t>Skar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xmlns="" val="2597361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>
            <a:extLst>
              <a:ext uri="{FF2B5EF4-FFF2-40B4-BE49-F238E27FC236}">
                <a16:creationId xmlns:a16="http://schemas.microsoft.com/office/drawing/2014/main" xmlns="" id="{BEA68CC5-EDBA-F740-A690-167263DE2F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1245" y="2555965"/>
            <a:ext cx="600075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baseline="30000" dirty="0">
                <a:ea typeface="ＭＳ Ｐゴシック" panose="020B0600070205080204" pitchFamily="34" charset="-128"/>
              </a:rPr>
              <a:t>99m</a:t>
            </a:r>
            <a:r>
              <a:rPr lang="en-US" altLang="zh-TW" dirty="0">
                <a:ea typeface="ＭＳ Ｐゴシック" panose="020B0600070205080204" pitchFamily="34" charset="-128"/>
              </a:rPr>
              <a:t>Tc-MDP (</a:t>
            </a:r>
            <a:r>
              <a:rPr lang="en-US" altLang="zh-TW" dirty="0" err="1">
                <a:ea typeface="ＭＳ Ｐゴシック" panose="020B0600070205080204" pitchFamily="34" charset="-128"/>
              </a:rPr>
              <a:t>metilen</a:t>
            </a:r>
            <a:r>
              <a:rPr lang="en-US" altLang="zh-TW" dirty="0">
                <a:ea typeface="ＭＳ Ｐゴシック" panose="020B0600070205080204" pitchFamily="34" charset="-128"/>
              </a:rPr>
              <a:t> </a:t>
            </a:r>
            <a:r>
              <a:rPr lang="en-US" altLang="zh-TW" dirty="0" err="1">
                <a:ea typeface="ＭＳ Ｐゴシック" panose="020B0600070205080204" pitchFamily="34" charset="-128"/>
              </a:rPr>
              <a:t>difosfonat</a:t>
            </a:r>
            <a:r>
              <a:rPr lang="en-US" altLang="zh-TW" dirty="0"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r>
              <a:rPr lang="en-US" altLang="zh-TW" dirty="0" err="1">
                <a:ea typeface="ＭＳ Ｐゴシック" panose="020B0600070205080204" pitchFamily="34" charset="-128"/>
              </a:rPr>
              <a:t>Statik</a:t>
            </a:r>
            <a:r>
              <a:rPr lang="en-US" altLang="zh-TW" dirty="0">
                <a:ea typeface="ＭＳ Ｐゴシック" panose="020B0600070205080204" pitchFamily="34" charset="-128"/>
              </a:rPr>
              <a:t> </a:t>
            </a:r>
            <a:r>
              <a:rPr lang="en-US" altLang="zh-TW" dirty="0" err="1">
                <a:ea typeface="ＭＳ Ｐゴシック" panose="020B0600070205080204" pitchFamily="34" charset="-128"/>
              </a:rPr>
              <a:t>ya</a:t>
            </a:r>
            <a:r>
              <a:rPr lang="en-US" altLang="zh-TW" dirty="0">
                <a:ea typeface="ＭＳ Ｐゴシック" panose="020B0600070205080204" pitchFamily="34" charset="-128"/>
              </a:rPr>
              <a:t> da </a:t>
            </a:r>
            <a:r>
              <a:rPr lang="en-US" altLang="zh-TW" dirty="0" err="1">
                <a:ea typeface="ＭＳ Ｐゴシック" panose="020B0600070205080204" pitchFamily="34" charset="-128"/>
              </a:rPr>
              <a:t>üç</a:t>
            </a:r>
            <a:r>
              <a:rPr lang="en-US" altLang="zh-TW" dirty="0">
                <a:ea typeface="ＭＳ Ｐゴシック" panose="020B0600070205080204" pitchFamily="34" charset="-128"/>
              </a:rPr>
              <a:t> </a:t>
            </a:r>
            <a:r>
              <a:rPr lang="en-US" altLang="zh-TW" dirty="0" err="1">
                <a:ea typeface="ＭＳ Ｐゴシック" panose="020B0600070205080204" pitchFamily="34" charset="-128"/>
              </a:rPr>
              <a:t>fazlı</a:t>
            </a:r>
            <a:r>
              <a:rPr lang="en-US" altLang="zh-TW" dirty="0">
                <a:ea typeface="ＭＳ Ｐゴシック" panose="020B0600070205080204" pitchFamily="34" charset="-128"/>
              </a:rPr>
              <a:t> </a:t>
            </a:r>
            <a:r>
              <a:rPr lang="en-US" altLang="zh-TW" dirty="0" err="1">
                <a:ea typeface="ＭＳ Ｐゴシック" panose="020B0600070205080204" pitchFamily="34" charset="-128"/>
              </a:rPr>
              <a:t>protokoller</a:t>
            </a:r>
            <a:r>
              <a:rPr lang="en-US" altLang="zh-TW" dirty="0">
                <a:ea typeface="ＭＳ Ｐゴシック" panose="020B0600070205080204" pitchFamily="34" charset="-128"/>
              </a:rPr>
              <a:t> </a:t>
            </a:r>
            <a:r>
              <a:rPr lang="en-US" altLang="zh-TW" dirty="0" err="1">
                <a:ea typeface="ＭＳ Ｐゴシック" panose="020B0600070205080204" pitchFamily="34" charset="-128"/>
              </a:rPr>
              <a:t>kullanılabilir</a:t>
            </a:r>
            <a:r>
              <a:rPr lang="en-US" altLang="zh-TW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zh-TW" dirty="0" err="1">
                <a:ea typeface="ＭＳ Ｐゴシック" panose="020B0600070205080204" pitchFamily="34" charset="-128"/>
              </a:rPr>
              <a:t>Duyarlılığı</a:t>
            </a:r>
            <a:r>
              <a:rPr lang="en-US" altLang="zh-TW" dirty="0">
                <a:ea typeface="ＭＳ Ｐゴシック" panose="020B0600070205080204" pitchFamily="34" charset="-128"/>
              </a:rPr>
              <a:t> </a:t>
            </a:r>
            <a:r>
              <a:rPr lang="en-US" altLang="zh-TW" dirty="0" err="1">
                <a:ea typeface="ＭＳ Ｐゴシック" panose="020B0600070205080204" pitchFamily="34" charset="-128"/>
              </a:rPr>
              <a:t>yüksek</a:t>
            </a:r>
            <a:r>
              <a:rPr lang="en-US" altLang="zh-TW" dirty="0">
                <a:ea typeface="ＭＳ Ｐゴシック" panose="020B0600070205080204" pitchFamily="34" charset="-128"/>
              </a:rPr>
              <a:t> </a:t>
            </a:r>
            <a:r>
              <a:rPr lang="en-US" altLang="zh-TW" dirty="0" err="1">
                <a:ea typeface="ＭＳ Ｐゴシック" panose="020B0600070205080204" pitchFamily="34" charset="-128"/>
              </a:rPr>
              <a:t>ancak</a:t>
            </a:r>
            <a:r>
              <a:rPr lang="en-US" altLang="zh-TW" dirty="0">
                <a:ea typeface="ＭＳ Ｐゴシック" panose="020B0600070205080204" pitchFamily="34" charset="-128"/>
              </a:rPr>
              <a:t> </a:t>
            </a:r>
            <a:r>
              <a:rPr lang="en-US" altLang="zh-TW" dirty="0" err="1">
                <a:ea typeface="ＭＳ Ｐゴシック" panose="020B0600070205080204" pitchFamily="34" charset="-128"/>
              </a:rPr>
              <a:t>özgüllüğü</a:t>
            </a:r>
            <a:r>
              <a:rPr lang="en-US" altLang="zh-TW" dirty="0">
                <a:ea typeface="ＭＳ Ｐゴシック" panose="020B0600070205080204" pitchFamily="34" charset="-128"/>
              </a:rPr>
              <a:t> </a:t>
            </a:r>
            <a:r>
              <a:rPr lang="en-US" altLang="zh-TW" dirty="0" err="1">
                <a:ea typeface="ＭＳ Ｐゴシック" panose="020B0600070205080204" pitchFamily="34" charset="-128"/>
              </a:rPr>
              <a:t>düşüktür</a:t>
            </a:r>
            <a:r>
              <a:rPr lang="en-US" altLang="zh-TW" dirty="0"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BC4294-311E-B84D-B020-11A71C300A43}"/>
              </a:ext>
            </a:extLst>
          </p:cNvPr>
          <p:cNvSpPr txBox="1"/>
          <p:nvPr/>
        </p:nvSpPr>
        <p:spPr>
          <a:xfrm>
            <a:off x="256359" y="1334870"/>
            <a:ext cx="5853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>
                <a:solidFill>
                  <a:srgbClr val="FF0000"/>
                </a:solidFill>
              </a:rPr>
              <a:t>Tc-99m MDP Kemik Sintigrafisi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687602F-B3B1-E247-A194-F2AFFC0C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59" y="189393"/>
            <a:ext cx="7886700" cy="1325563"/>
          </a:xfrm>
        </p:spPr>
        <p:txBody>
          <a:bodyPr/>
          <a:lstStyle/>
          <a:p>
            <a:r>
              <a:rPr lang="tr-TR" b="1" dirty="0">
                <a:solidFill>
                  <a:schemeClr val="accent1"/>
                </a:solidFill>
              </a:rPr>
              <a:t>İskelet Sistemi Uygulamaları </a:t>
            </a:r>
          </a:p>
        </p:txBody>
      </p:sp>
    </p:spTree>
    <p:extLst>
      <p:ext uri="{BB962C8B-B14F-4D97-AF65-F5344CB8AC3E}">
        <p14:creationId xmlns:p14="http://schemas.microsoft.com/office/powerpoint/2010/main" xmlns="" val="209334385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33</Words>
  <Application>Microsoft Office PowerPoint</Application>
  <PresentationFormat>Ekran Gösterisi (4:3)</PresentationFormat>
  <Paragraphs>8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</vt:i4>
      </vt:variant>
    </vt:vector>
  </HeadingPairs>
  <TitlesOfParts>
    <vt:vector size="5" baseType="lpstr">
      <vt:lpstr>Ofis Teması</vt:lpstr>
      <vt:lpstr>Renal kortikal sintigrafi </vt:lpstr>
      <vt:lpstr>Slayt 2</vt:lpstr>
      <vt:lpstr>Slayt 3</vt:lpstr>
      <vt:lpstr>İskelet Sistemi Uygulamaları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kortikal sintigrafi </dc:title>
  <dc:creator>user</dc:creator>
  <cp:lastModifiedBy>user</cp:lastModifiedBy>
  <cp:revision>1</cp:revision>
  <dcterms:created xsi:type="dcterms:W3CDTF">2020-08-18T08:25:21Z</dcterms:created>
  <dcterms:modified xsi:type="dcterms:W3CDTF">2020-08-18T08:32:08Z</dcterms:modified>
</cp:coreProperties>
</file>