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2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80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12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93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96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50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29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52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30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03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998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1E534-A969-44EA-B533-54739C984B6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47FF5-56DC-4214-B250-4520A7C1C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90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ETİK TÜRLERİ 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79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İŞ ETİĞİ</a:t>
            </a:r>
          </a:p>
          <a:p>
            <a:pPr marL="0" indent="0">
              <a:buNone/>
            </a:pPr>
            <a:r>
              <a:rPr lang="tr-TR" dirty="0"/>
              <a:t>İş etiğinin yoğunlaştığı konular şu şekilde sıralanabilir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 smtClean="0"/>
              <a:t>Ürün güvenliği</a:t>
            </a:r>
          </a:p>
          <a:p>
            <a:pPr marL="0" indent="0">
              <a:buNone/>
            </a:pPr>
            <a:r>
              <a:rPr lang="tr-TR" dirty="0" smtClean="0"/>
              <a:t>Aldatıcı reklamlar</a:t>
            </a:r>
          </a:p>
          <a:p>
            <a:pPr marL="0" indent="0">
              <a:buNone/>
            </a:pPr>
            <a:r>
              <a:rPr lang="tr-TR" dirty="0" smtClean="0"/>
              <a:t>Tek fiyat uygulamaları</a:t>
            </a:r>
          </a:p>
          <a:p>
            <a:pPr marL="0" indent="0">
              <a:buNone/>
            </a:pPr>
            <a:r>
              <a:rPr lang="tr-TR" dirty="0" smtClean="0"/>
              <a:t>Özel mülkiyet alanına girme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052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Rüşvet</a:t>
            </a:r>
          </a:p>
          <a:p>
            <a:pPr marL="0" indent="0">
              <a:buNone/>
            </a:pPr>
            <a:r>
              <a:rPr lang="tr-TR" dirty="0" smtClean="0"/>
              <a:t>İş ve sosyal güvenlik ihlali</a:t>
            </a:r>
          </a:p>
          <a:p>
            <a:pPr marL="0" indent="0">
              <a:buNone/>
            </a:pPr>
            <a:r>
              <a:rPr lang="tr-TR" dirty="0" smtClean="0"/>
              <a:t>Haksız kar elde etme</a:t>
            </a:r>
          </a:p>
          <a:p>
            <a:pPr marL="0" indent="0">
              <a:buNone/>
            </a:pPr>
            <a:r>
              <a:rPr lang="tr-TR" dirty="0" smtClean="0"/>
              <a:t>Çevresel kirlenme</a:t>
            </a:r>
          </a:p>
          <a:p>
            <a:pPr marL="0" indent="0">
              <a:buNone/>
            </a:pPr>
            <a:r>
              <a:rPr lang="tr-TR" dirty="0" smtClean="0"/>
              <a:t>Kayırma</a:t>
            </a:r>
          </a:p>
          <a:p>
            <a:pPr marL="0" indent="0">
              <a:buNone/>
            </a:pPr>
            <a:r>
              <a:rPr lang="tr-TR" dirty="0" smtClean="0"/>
              <a:t>Ayrımcı uygulamalar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5284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etiği, işle ilgili değerler, normlar, inançlar denilebilir. Her çalışan iş etiği ilkelerine uygun davranmak durumundadır. Bu alanda etik dışı davranmanın çok çeşitli nedenleri olabilir:</a:t>
            </a:r>
          </a:p>
          <a:p>
            <a:r>
              <a:rPr lang="tr-TR" dirty="0" smtClean="0"/>
              <a:t>Çevresel bozulmalar</a:t>
            </a:r>
          </a:p>
          <a:p>
            <a:r>
              <a:rPr lang="tr-TR" dirty="0" smtClean="0"/>
              <a:t>Statü hırsı</a:t>
            </a:r>
          </a:p>
          <a:p>
            <a:r>
              <a:rPr lang="tr-TR" dirty="0" smtClean="0"/>
              <a:t>Zengin olma isteği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2008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Maddeciliğe yönelme</a:t>
            </a:r>
          </a:p>
          <a:p>
            <a:r>
              <a:rPr lang="tr-TR" dirty="0" smtClean="0"/>
              <a:t>İhtiyaçtan fazlasını elde etme isteği</a:t>
            </a:r>
          </a:p>
          <a:p>
            <a:r>
              <a:rPr lang="tr-TR" dirty="0" smtClean="0"/>
              <a:t>Zorlu rekabet koşulları</a:t>
            </a:r>
          </a:p>
          <a:p>
            <a:r>
              <a:rPr lang="tr-TR" dirty="0" smtClean="0"/>
              <a:t>Yöneticilerin yükselme isteği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8624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Yöneticilerin kolay yolu tercih etmesi</a:t>
            </a:r>
          </a:p>
          <a:p>
            <a:r>
              <a:rPr lang="tr-TR" dirty="0" smtClean="0"/>
              <a:t>Tüm bunların sonucunda diğer işletmelerin de kolay yolu tercih etmesi</a:t>
            </a:r>
          </a:p>
          <a:p>
            <a:r>
              <a:rPr lang="tr-TR" dirty="0" smtClean="0"/>
              <a:t>Liderlerin etik davranış eksikliği</a:t>
            </a:r>
          </a:p>
          <a:p>
            <a:r>
              <a:rPr lang="tr-TR" dirty="0" err="1" smtClean="0"/>
              <a:t>Bireyselciliğin</a:t>
            </a:r>
            <a:r>
              <a:rPr lang="tr-TR" dirty="0" smtClean="0"/>
              <a:t> artması</a:t>
            </a:r>
          </a:p>
          <a:p>
            <a:r>
              <a:rPr lang="tr-TR" dirty="0" smtClean="0"/>
              <a:t>İnsanların kendi mutluluğuna odaklanması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055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Örgütsel etik, iş etiğin örgüt boyutunda </a:t>
            </a:r>
            <a:r>
              <a:rPr lang="tr-TR" dirty="0" err="1" smtClean="0"/>
              <a:t>uygunlanmasıdır</a:t>
            </a:r>
            <a:r>
              <a:rPr lang="tr-TR" dirty="0" smtClean="0"/>
              <a:t>. Her çalışan örgüt içindeki etik değerlere uymalıdır. Örgütün hedeflerine paralel </a:t>
            </a:r>
            <a:r>
              <a:rPr lang="tr-TR" dirty="0" err="1" smtClean="0"/>
              <a:t>hareketedilirken</a:t>
            </a:r>
            <a:r>
              <a:rPr lang="tr-TR" dirty="0" smtClean="0"/>
              <a:t> etiğe uygun davranış göstermek gereklidir.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469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İşletme etiği kapsamında yer alan taraflar şunlardır:</a:t>
            </a:r>
          </a:p>
          <a:p>
            <a:pPr marL="0" indent="0">
              <a:buNone/>
            </a:pPr>
            <a:r>
              <a:rPr lang="tr-TR" dirty="0"/>
              <a:t>-Sahipler,</a:t>
            </a:r>
          </a:p>
          <a:p>
            <a:pPr marL="0" indent="0">
              <a:buNone/>
            </a:pPr>
            <a:r>
              <a:rPr lang="tr-TR" dirty="0"/>
              <a:t>-Müşteriler,</a:t>
            </a:r>
          </a:p>
          <a:p>
            <a:pPr marL="0" indent="0">
              <a:buNone/>
            </a:pPr>
            <a:r>
              <a:rPr lang="tr-TR" dirty="0"/>
              <a:t>-Çalışanlar,</a:t>
            </a:r>
          </a:p>
          <a:p>
            <a:pPr marL="0" indent="0">
              <a:buNone/>
            </a:pPr>
            <a:r>
              <a:rPr lang="tr-TR" dirty="0"/>
              <a:t>-Toplum,</a:t>
            </a:r>
          </a:p>
          <a:p>
            <a:pPr marL="0" indent="0">
              <a:buNone/>
            </a:pPr>
            <a:r>
              <a:rPr lang="tr-TR" dirty="0"/>
              <a:t>-Rakipler,</a:t>
            </a:r>
          </a:p>
          <a:p>
            <a:pPr marL="0" indent="0">
              <a:buNone/>
            </a:pPr>
            <a:r>
              <a:rPr lang="tr-TR" dirty="0"/>
              <a:t>-Tedarikçiler,</a:t>
            </a:r>
          </a:p>
          <a:p>
            <a:pPr marL="0" indent="0">
              <a:buNone/>
            </a:pPr>
            <a:r>
              <a:rPr lang="tr-TR" dirty="0"/>
              <a:t>-Sosyal gruplar.</a:t>
            </a:r>
          </a:p>
        </p:txBody>
      </p:sp>
    </p:spTree>
    <p:extLst>
      <p:ext uri="{BB962C8B-B14F-4D97-AF65-F5344CB8AC3E}">
        <p14:creationId xmlns:p14="http://schemas.microsoft.com/office/powerpoint/2010/main" val="3751700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174</Words>
  <Application>Microsoft Office PowerPoint</Application>
  <PresentationFormat>Özel</PresentationFormat>
  <Paragraphs>36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ETİK TÜRLERİ (DEVAM)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16</cp:revision>
  <dcterms:created xsi:type="dcterms:W3CDTF">2020-03-10T12:46:02Z</dcterms:created>
  <dcterms:modified xsi:type="dcterms:W3CDTF">2020-04-24T14:15:59Z</dcterms:modified>
</cp:coreProperties>
</file>